
<file path=[Content_Types].xml><?xml version="1.0" encoding="utf-8"?>
<Types xmlns="http://schemas.openxmlformats.org/package/2006/content-types">
  <Override PartName="/ppt/slideMasters/slideMaster3.xml" ContentType="application/vnd.openxmlformats-officedocument.presentationml.slideMaster+xml"/>
  <Override PartName="/ppt/theme/theme5.xml" ContentType="application/vnd.openxmlformats-officedocument.theme+xml"/>
  <Override PartName="/ppt/slideLayouts/slideLayout57.xml" ContentType="application/vnd.openxmlformats-officedocument.presentationml.slideLayout+xml"/>
  <Override PartName="/ppt/slideLayouts/slideLayout157.xml" ContentType="application/vnd.openxmlformats-officedocument.presentationml.slideLayout+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slideLayouts/slideLayout135.xml" ContentType="application/vnd.openxmlformats-officedocument.presentationml.slideLayout+xml"/>
  <Override PartName="/ppt/slideLayouts/slideLayout146.xml" ContentType="application/vnd.openxmlformats-officedocument.presentationml.slideLayout+xml"/>
  <Override PartName="/ppt/slideLayouts/slideLayout182.xml" ContentType="application/vnd.openxmlformats-officedocument.presentationml.slideLayout+xml"/>
  <Override PartName="/ppt/slideLayouts/slideLayout193.xml" ContentType="application/vnd.openxmlformats-officedocument.presentationml.slideLayout+xml"/>
  <Override PartName="/ppt/slideMasters/slideMaster19.xml" ContentType="application/vnd.openxmlformats-officedocument.presentationml.slideMaster+xml"/>
  <Override PartName="/ppt/slides/slide25.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82.xml" ContentType="application/vnd.openxmlformats-officedocument.presentationml.slideLayout+xml"/>
  <Override PartName="/ppt/slideLayouts/slideLayout124.xml" ContentType="application/vnd.openxmlformats-officedocument.presentationml.slideLayout+xml"/>
  <Override PartName="/ppt/slideLayouts/slideLayout171.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Layouts/slideLayout113.xml" ContentType="application/vnd.openxmlformats-officedocument.presentationml.slideLayout+xml"/>
  <Override PartName="/ppt/slideLayouts/slideLayout160.xml" ContentType="application/vnd.openxmlformats-officedocument.presentationml.slideLayout+xml"/>
  <Override PartName="/ppt/theme/theme18.xml" ContentType="application/vnd.openxmlformats-officedocument.theme+xml"/>
  <Override PartName="/ppt/slideLayouts/slideLayout247.xml" ContentType="application/vnd.openxmlformats-officedocument.presentationml.slideLayout+xml"/>
  <Override PartName="/ppt/tableStyles.xml" ContentType="application/vnd.openxmlformats-officedocument.presentationml.tableStyles+xml"/>
  <Override PartName="/ppt/slideLayouts/slideLayout102.xml" ContentType="application/vnd.openxmlformats-officedocument.presentationml.slideLayout+xml"/>
  <Override PartName="/ppt/slideLayouts/slideLayout236.xml" ContentType="application/vnd.openxmlformats-officedocument.presentationml.slideLayout+xml"/>
  <Override PartName="/ppt/slideMasters/slideMaster8.xml" ContentType="application/vnd.openxmlformats-officedocument.presentationml.slideMaster+xml"/>
  <Override PartName="/ppt/slideMasters/slideMaster11.xml" ContentType="application/vnd.openxmlformats-officedocument.presentationml.slideMaster+xml"/>
  <Override PartName="/ppt/slideLayouts/slideLayout225.xml" ContentType="application/vnd.openxmlformats-officedocument.presentationml.slideLayout+xml"/>
  <Override PartName="/ppt/slideLayouts/slideLayout198.xml" ContentType="application/vnd.openxmlformats-officedocument.presentationml.slideLayout+xml"/>
  <Override PartName="/ppt/slideLayouts/slideLayout203.xml" ContentType="application/vnd.openxmlformats-officedocument.presentationml.slideLayout+xml"/>
  <Override PartName="/ppt/slideLayouts/slideLayout214.xml" ContentType="application/vnd.openxmlformats-officedocument.presentationml.slideLayout+xml"/>
  <Override PartName="/ppt/slideLayouts/slideLayout250.xml" ContentType="application/vnd.openxmlformats-officedocument.presentationml.slideLayout+xml"/>
  <Override PartName="/ppt/theme/theme21.xml" ContentType="application/vnd.openxmlformats-officedocument.theme+xml"/>
  <Override PartName="/ppt/diagrams/layout1.xml" ContentType="application/vnd.openxmlformats-officedocument.drawingml.diagramLayout+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theme/theme10.xml" ContentType="application/vnd.openxmlformats-officedocument.theme+xml"/>
  <Override PartName="/ppt/slideLayouts/slideLayout187.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76.xml" ContentType="application/vnd.openxmlformats-officedocument.presentationml.slideLayout+xml"/>
  <Override PartName="/ppt/slideLayouts/slideLayout118.xml" ContentType="application/vnd.openxmlformats-officedocument.presentationml.slideLayout+xml"/>
  <Override PartName="/ppt/slideLayouts/slideLayout129.xml" ContentType="application/vnd.openxmlformats-officedocument.presentationml.slideLayout+xml"/>
  <Override PartName="/ppt/slideLayouts/slideLayout165.xml" ContentType="application/vnd.openxmlformats-officedocument.presentationml.slideLayout+xml"/>
  <Override PartName="/ppt/slideLayouts/slideLayout176.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65.xml" ContentType="application/vnd.openxmlformats-officedocument.presentationml.slideLayout+xml"/>
  <Override PartName="/ppt/slideLayouts/slideLayout107.xml" ContentType="application/vnd.openxmlformats-officedocument.presentationml.slideLayout+xml"/>
  <Override PartName="/ppt/slideLayouts/slideLayout15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90.xml" ContentType="application/vnd.openxmlformats-officedocument.presentationml.slideLayout+xml"/>
  <Override PartName="/ppt/slideLayouts/slideLayout143.xml" ContentType="application/vnd.openxmlformats-officedocument.presentationml.slideLayout+xml"/>
  <Override PartName="/ppt/slideLayouts/slideLayout190.xml" ContentType="application/vnd.openxmlformats-officedocument.presentationml.slideLayout+xml"/>
  <Override PartName="/ppt/presentation.xml" ContentType="application/vnd.openxmlformats-officedocument.presentationml.presentation.main+xml"/>
  <Override PartName="/ppt/slideMasters/slideMaster16.xml" ContentType="application/vnd.openxmlformats-officedocument.presentationml.slideMaster+xml"/>
  <Override PartName="/ppt/slides/slide22.xml" ContentType="application/vnd.openxmlformats-officedocument.presentationml.slide+xml"/>
  <Override PartName="/ppt/slideLayouts/slideLayout32.xml" ContentType="application/vnd.openxmlformats-officedocument.presentationml.slideLayout+xml"/>
  <Override PartName="/ppt/slideLayouts/slideLayout132.xml" ContentType="application/vnd.openxmlformats-officedocument.presentationml.slideLayout+xml"/>
  <Override PartName="/ppt/slideLayouts/slideLayout219.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slideLayouts/slideLayout110.xml" ContentType="application/vnd.openxmlformats-officedocument.presentationml.slideLayout+xml"/>
  <Override PartName="/ppt/slideLayouts/slideLayout121.xml" ContentType="application/vnd.openxmlformats-officedocument.presentationml.slideLayout+xml"/>
  <Override PartName="/ppt/slideLayouts/slideLayout208.xml" ContentType="application/vnd.openxmlformats-officedocument.presentationml.slideLayout+xml"/>
  <Override PartName="/ppt/slideLayouts/slideLayout255.xml" ContentType="application/vnd.openxmlformats-officedocument.presentationml.slideLayout+xml"/>
  <Override PartName="/ppt/slideLayouts/slideLayout10.xml" ContentType="application/vnd.openxmlformats-officedocument.presentationml.slideLayout+xml"/>
  <Override PartName="/ppt/theme/theme15.xml" ContentType="application/vnd.openxmlformats-officedocument.theme+xml"/>
  <Override PartName="/ppt/slideLayouts/slideLayout233.xml" ContentType="application/vnd.openxmlformats-officedocument.presentationml.slideLayout+xml"/>
  <Override PartName="/ppt/slideLayouts/slideLayout244.xml" ContentType="application/vnd.openxmlformats-officedocument.presentationml.slideLayout+xml"/>
  <Override PartName="/ppt/slideLayouts/slideLayout222.xml" ContentType="application/vnd.openxmlformats-officedocument.presentationml.slideLayout+xml"/>
  <Override PartName="/ppt/slideMasters/slideMaster5.xml" ContentType="application/vnd.openxmlformats-officedocument.presentationml.slideMaster+xml"/>
  <Override PartName="/ppt/theme/theme7.xml" ContentType="application/vnd.openxmlformats-officedocument.theme+xml"/>
  <Override PartName="/ppt/slideLayouts/slideLayout59.xml" ContentType="application/vnd.openxmlformats-officedocument.presentationml.slideLayout+xml"/>
  <Override PartName="/ppt/slideLayouts/slideLayout159.xml" ContentType="application/vnd.openxmlformats-officedocument.presentationml.slideLayout+xml"/>
  <Override PartName="/ppt/slideLayouts/slideLayout211.xml" ContentType="application/vnd.openxmlformats-officedocument.presentationml.slideLayout+xml"/>
  <Override PartName="/ppt/slideLayouts/slideLayout48.xml" ContentType="application/vnd.openxmlformats-officedocument.presentationml.slideLayout+xml"/>
  <Override PartName="/ppt/slideLayouts/slideLayout95.xml" ContentType="application/vnd.openxmlformats-officedocument.presentationml.slideLayout+xml"/>
  <Override PartName="/ppt/slideLayouts/slideLayout137.xml" ContentType="application/vnd.openxmlformats-officedocument.presentationml.slideLayout+xml"/>
  <Override PartName="/ppt/slideLayouts/slideLayout148.xml" ContentType="application/vnd.openxmlformats-officedocument.presentationml.slideLayout+xml"/>
  <Override PartName="/ppt/slideLayouts/slideLayout184.xml" ContentType="application/vnd.openxmlformats-officedocument.presentationml.slideLayout+xml"/>
  <Override PartName="/ppt/slideLayouts/slideLayout195.xml" ContentType="application/vnd.openxmlformats-officedocument.presentationml.slideLayout+xml"/>
  <Override PartName="/ppt/slideLayouts/slideLayout200.xml" ContentType="application/vnd.openxmlformats-officedocument.presentationml.slideLayout+xml"/>
  <Override PartName="/ppt/diagrams/colors1.xml" ContentType="application/vnd.openxmlformats-officedocument.drawingml.diagramColors+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slideLayouts/slideLayout84.xml" ContentType="application/vnd.openxmlformats-officedocument.presentationml.slideLayout+xml"/>
  <Override PartName="/ppt/slideLayouts/slideLayout126.xml" ContentType="application/vnd.openxmlformats-officedocument.presentationml.slideLayout+xml"/>
  <Override PartName="/ppt/slideLayouts/slideLayout173.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115.xml" ContentType="application/vnd.openxmlformats-officedocument.presentationml.slideLayout+xml"/>
  <Override PartName="/ppt/slideLayouts/slideLayout162.xml" ContentType="application/vnd.openxmlformats-officedocument.presentationml.slideLayout+xml"/>
  <Override PartName="/ppt/slideLayouts/slideLayout249.xml" ContentType="application/vnd.openxmlformats-officedocument.presentationml.slideLayout+xml"/>
  <Default Extension="wmf" ContentType="image/x-wmf"/>
  <Override PartName="/ppt/slideLayouts/slideLayout51.xml" ContentType="application/vnd.openxmlformats-officedocument.presentationml.slideLayout+xml"/>
  <Override PartName="/ppt/slideLayouts/slideLayout104.xml" ContentType="application/vnd.openxmlformats-officedocument.presentationml.slideLayout+xml"/>
  <Override PartName="/ppt/slideLayouts/slideLayout140.xml" ContentType="application/vnd.openxmlformats-officedocument.presentationml.slideLayout+xml"/>
  <Override PartName="/ppt/slideLayouts/slideLayout151.xml" ContentType="application/vnd.openxmlformats-officedocument.presentationml.slideLayout+xml"/>
  <Override PartName="/ppt/slideLayouts/slideLayout238.xml" ContentType="application/vnd.openxmlformats-officedocument.presentationml.slideLayout+xml"/>
  <Override PartName="/ppt/slides/slide30.xml" ContentType="application/vnd.openxmlformats-officedocument.presentationml.slide+xml"/>
  <Override PartName="/ppt/slideLayouts/slideLayout40.xml" ContentType="application/vnd.openxmlformats-officedocument.presentationml.slideLayout+xml"/>
  <Override PartName="/ppt/slideLayouts/slideLayout227.xml" ContentType="application/vnd.openxmlformats-officedocument.presentationml.slideLayout+xml"/>
  <Override PartName="/ppt/slideMasters/slideMaster13.xml" ContentType="application/vnd.openxmlformats-officedocument.presentationml.slideMaster+xml"/>
  <Override PartName="/ppt/slideLayouts/slideLayout205.xml" ContentType="application/vnd.openxmlformats-officedocument.presentationml.slideLayout+xml"/>
  <Override PartName="/ppt/slideLayouts/slideLayout216.xml" ContentType="application/vnd.openxmlformats-officedocument.presentationml.slideLayout+xml"/>
  <Override PartName="/ppt/slideLayouts/slideLayout252.xml" ContentType="application/vnd.openxmlformats-officedocument.presentationml.slideLayout+xml"/>
  <Override PartName="/ppt/slideLayouts/slideLayout89.xml" ContentType="application/vnd.openxmlformats-officedocument.presentationml.slideLayout+xml"/>
  <Override PartName="/ppt/theme/theme12.xml" ContentType="application/vnd.openxmlformats-officedocument.theme+xml"/>
  <Override PartName="/ppt/slideLayouts/slideLayout189.xml" ContentType="application/vnd.openxmlformats-officedocument.presentationml.slideLayout+xml"/>
  <Override PartName="/ppt/slideLayouts/slideLayout241.xml" ContentType="application/vnd.openxmlformats-officedocument.presentationml.slideLayout+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Layouts/slideLayout178.xml" ContentType="application/vnd.openxmlformats-officedocument.presentationml.slideLayout+xml"/>
  <Override PartName="/ppt/slideLayouts/slideLayout230.xml" ContentType="application/vnd.openxmlformats-officedocument.presentationml.slideLayout+xml"/>
  <Override PartName="/ppt/slideMasters/slideMaster2.xml" ContentType="application/vnd.openxmlformats-officedocument.presentationml.slideMaster+xml"/>
  <Override PartName="/ppt/theme/theme4.xml" ContentType="application/vnd.openxmlformats-officedocument.theme+xml"/>
  <Override PartName="/ppt/slideLayouts/slideLayout67.xml" ContentType="application/vnd.openxmlformats-officedocument.presentationml.slideLayout+xml"/>
  <Override PartName="/ppt/slideLayouts/slideLayout109.xml" ContentType="application/vnd.openxmlformats-officedocument.presentationml.slideLayout+xml"/>
  <Override PartName="/ppt/slideLayouts/slideLayout156.xml" ContentType="application/vnd.openxmlformats-officedocument.presentationml.slideLayout+xml"/>
  <Override PartName="/ppt/slideLayouts/slideLayout167.xml" ContentType="application/vnd.openxmlformats-officedocument.presentationml.slideLayout+xml"/>
  <Override PartName="/ppt/notesSlides/notesSlide1.xml" ContentType="application/vnd.openxmlformats-officedocument.presentationml.notesSlide+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145.xml" ContentType="application/vnd.openxmlformats-officedocument.presentationml.slideLayout+xml"/>
  <Override PartName="/ppt/slideLayouts/slideLayout192.xml" ContentType="application/vnd.openxmlformats-officedocument.presentationml.slideLayout+xml"/>
  <Override PartName="/ppt/slideMasters/slideMaster18.xml" ContentType="application/vnd.openxmlformats-officedocument.presentationml.slideMaster+xml"/>
  <Override PartName="/ppt/slides/slide24.xml" ContentType="application/vnd.openxmlformats-officedocument.presentationml.slide+xml"/>
  <Default Extension="jpeg" ContentType="image/jpeg"/>
  <Override PartName="/ppt/slideLayouts/slideLayout16.xml" ContentType="application/vnd.openxmlformats-officedocument.presentationml.slideLayout+xml"/>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slideLayouts/slideLayout105.xml" ContentType="application/vnd.openxmlformats-officedocument.presentationml.slideLayout+xml"/>
  <Override PartName="/ppt/slideLayouts/slideLayout134.xml" ContentType="application/vnd.openxmlformats-officedocument.presentationml.slideLayout+xml"/>
  <Override PartName="/ppt/slideLayouts/slideLayout152.xml" ContentType="application/vnd.openxmlformats-officedocument.presentationml.slideLayout+xml"/>
  <Override PartName="/ppt/slideLayouts/slideLayout181.xml" ContentType="application/vnd.openxmlformats-officedocument.presentationml.slideLayout+xml"/>
  <Override PartName="/ppt/diagrams/quickStyle1.xml" ContentType="application/vnd.openxmlformats-officedocument.drawingml.diagramStyle+xml"/>
  <Override PartName="/ppt/slides/slide1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Layouts/slideLayout112.xml" ContentType="application/vnd.openxmlformats-officedocument.presentationml.slideLayout+xml"/>
  <Override PartName="/ppt/slideLayouts/slideLayout123.xml" ContentType="application/vnd.openxmlformats-officedocument.presentationml.slideLayout+xml"/>
  <Override PartName="/ppt/slideLayouts/slideLayout141.xml" ContentType="application/vnd.openxmlformats-officedocument.presentationml.slideLayout+xml"/>
  <Override PartName="/ppt/slideLayouts/slideLayout170.xml" ContentType="application/vnd.openxmlformats-officedocument.presentationml.slideLayout+xml"/>
  <Override PartName="/ppt/slideLayouts/slideLayout228.xml" ContentType="application/vnd.openxmlformats-officedocument.presentationml.slideLayout+xml"/>
  <Override PartName="/ppt/slideLayouts/slideLayout239.xml" ContentType="application/vnd.openxmlformats-officedocument.presentationml.slideLayout+xml"/>
  <Override PartName="/ppt/slideMasters/slideMaster14.xml" ContentType="application/vnd.openxmlformats-officedocument.presentationml.slideMaster+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slideLayouts/slideLayout101.xml" ContentType="application/vnd.openxmlformats-officedocument.presentationml.slideLayout+xml"/>
  <Override PartName="/ppt/slideLayouts/slideLayout130.xml" ContentType="application/vnd.openxmlformats-officedocument.presentationml.slideLayout+xml"/>
  <Override PartName="/ppt/theme/theme17.xml" ContentType="application/vnd.openxmlformats-officedocument.theme+xml"/>
  <Override PartName="/ppt/slideLayouts/slideLayout217.xml" ContentType="application/vnd.openxmlformats-officedocument.presentationml.slideLayout+xml"/>
  <Override PartName="/ppt/slideLayouts/slideLayout235.xml" ContentType="application/vnd.openxmlformats-officedocument.presentationml.slideLayout+xml"/>
  <Override PartName="/ppt/slideLayouts/slideLayout246.xml" ContentType="application/vnd.openxmlformats-officedocument.presentationml.slideLayout+xml"/>
  <Override PartName="/ppt/slideLayouts/slideLayout206.xml" ContentType="application/vnd.openxmlformats-officedocument.presentationml.slideLayout+xml"/>
  <Override PartName="/ppt/slideLayouts/slideLayout224.xml" ContentType="application/vnd.openxmlformats-officedocument.presentationml.slideLayout+xml"/>
  <Override PartName="/ppt/slideLayouts/slideLayout253.xml" ContentType="application/vnd.openxmlformats-officedocument.presentationml.slideLayout+xml"/>
  <Override PartName="/ppt/slideMasters/slideMaster7.xml" ContentType="application/vnd.openxmlformats-officedocument.presentationml.slideMaster+xml"/>
  <Override PartName="/ppt/slideMasters/slideMaster10.xml" ContentType="application/vnd.openxmlformats-officedocument.presentationml.slideMaster+xml"/>
  <Override PartName="/ppt/theme/theme9.xml" ContentType="application/vnd.openxmlformats-officedocument.theme+xml"/>
  <Override PartName="/ppt/theme/theme13.xml" ContentType="application/vnd.openxmlformats-officedocument.theme+xml"/>
  <Override PartName="/ppt/slideLayouts/slideLayout179.xml" ContentType="application/vnd.openxmlformats-officedocument.presentationml.slideLayout+xml"/>
  <Override PartName="/ppt/slideLayouts/slideLayout213.xml" ContentType="application/vnd.openxmlformats-officedocument.presentationml.slideLayout+xml"/>
  <Override PartName="/ppt/slideLayouts/slideLayout231.xml" ContentType="application/vnd.openxmlformats-officedocument.presentationml.slideLayout+xml"/>
  <Override PartName="/ppt/slideLayouts/slideLayout242.xml" ContentType="application/vnd.openxmlformats-officedocument.presentationml.slideLayout+xml"/>
  <Override PartName="/ppt/slides/slide8.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97.xml" ContentType="application/vnd.openxmlformats-officedocument.presentationml.slideLayout+xml"/>
  <Override PartName="/ppt/slideLayouts/slideLayout139.xml" ContentType="application/vnd.openxmlformats-officedocument.presentationml.slideLayout+xml"/>
  <Override PartName="/ppt/slideLayouts/slideLayout168.xml" ContentType="application/vnd.openxmlformats-officedocument.presentationml.slideLayout+xml"/>
  <Override PartName="/ppt/slideLayouts/slideLayout186.xml" ContentType="application/vnd.openxmlformats-officedocument.presentationml.slideLayout+xml"/>
  <Override PartName="/ppt/slideLayouts/slideLayout197.xml" ContentType="application/vnd.openxmlformats-officedocument.presentationml.slideLayout+xml"/>
  <Override PartName="/ppt/slideLayouts/slideLayout202.xml" ContentType="application/vnd.openxmlformats-officedocument.presentationml.slideLayout+xml"/>
  <Override PartName="/ppt/slideLayouts/slideLayout220.xml" ContentType="application/vnd.openxmlformats-officedocument.presentationml.slideLayout+xml"/>
  <Override PartName="/ppt/theme/theme20.xml" ContentType="application/vnd.openxmlformats-officedocument.theme+xml"/>
  <Override PartName="/ppt/diagrams/data1.xml" ContentType="application/vnd.openxmlformats-officedocument.drawingml.diagramData+xml"/>
  <Override PartName="/ppt/slides/slide29.xml" ContentType="application/vnd.openxmlformats-officedocument.presentationml.slide+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Layouts/slideLayout128.xml" ContentType="application/vnd.openxmlformats-officedocument.presentationml.slideLayout+xml"/>
  <Override PartName="/ppt/slideLayouts/slideLayout175.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117.xml" ContentType="application/vnd.openxmlformats-officedocument.presentationml.slideLayout+xml"/>
  <Override PartName="/ppt/slideLayouts/slideLayout164.xml" ContentType="application/vnd.openxmlformats-officedocument.presentationml.slideLayout+xml"/>
  <Override PartName="/ppt/theme/theme1.xml" ContentType="application/vnd.openxmlformats-officedocument.theme+xml"/>
  <Override PartName="/ppt/slideLayouts/slideLayout53.xml" ContentType="application/vnd.openxmlformats-officedocument.presentationml.slideLayout+xml"/>
  <Override PartName="/ppt/slideLayouts/slideLayout106.xml" ContentType="application/vnd.openxmlformats-officedocument.presentationml.slideLayout+xml"/>
  <Override PartName="/ppt/slideLayouts/slideLayout142.xml" ContentType="application/vnd.openxmlformats-officedocument.presentationml.slideLayout+xml"/>
  <Override PartName="/ppt/slideLayouts/slideLayout153.xml" ContentType="application/vnd.openxmlformats-officedocument.presentationml.slideLayout+xml"/>
  <Override PartName="/ppt/slides/slide32.xml" ContentType="application/vnd.openxmlformats-officedocument.presentationml.slide+xml"/>
  <Override PartName="/ppt/slideLayouts/slideLayout42.xml" ContentType="application/vnd.openxmlformats-officedocument.presentationml.slideLayout+xml"/>
  <Override PartName="/ppt/slideLayouts/slideLayout131.xml" ContentType="application/vnd.openxmlformats-officedocument.presentationml.slideLayout+xml"/>
  <Override PartName="/ppt/slideLayouts/slideLayout229.xml" ContentType="application/vnd.openxmlformats-officedocument.presentationml.slideLayout+xml"/>
  <Override PartName="/ppt/slideMasters/slideMaster15.xml" ContentType="application/vnd.openxmlformats-officedocument.presentationml.slideMaster+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20.xml" ContentType="application/vnd.openxmlformats-officedocument.presentationml.slideLayout+xml"/>
  <Override PartName="/ppt/slideLayouts/slideLayout207.xml" ContentType="application/vnd.openxmlformats-officedocument.presentationml.slideLayout+xml"/>
  <Override PartName="/ppt/slideLayouts/slideLayout218.xml" ContentType="application/vnd.openxmlformats-officedocument.presentationml.slideLayout+xml"/>
  <Override PartName="/ppt/slideLayouts/slideLayout254.xml" ContentType="application/vnd.openxmlformats-officedocument.presentationml.slideLayout+xml"/>
  <Override PartName="/ppt/theme/theme14.xml" ContentType="application/vnd.openxmlformats-officedocument.theme+xml"/>
  <Override PartName="/ppt/slideLayouts/slideLayout243.xml" ContentType="application/vnd.openxmlformats-officedocument.presentationml.slideLayout+xml"/>
  <Override PartName="/ppt/slideLayouts/slideLayout232.xml" ContentType="application/vnd.openxmlformats-officedocument.presentationml.slideLayout+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Layouts/slideLayout158.xml" ContentType="application/vnd.openxmlformats-officedocument.presentationml.slideLayout+xml"/>
  <Override PartName="/ppt/slideLayouts/slideLayout169.xml" ContentType="application/vnd.openxmlformats-officedocument.presentationml.slideLayout+xml"/>
  <Override PartName="/ppt/slideLayouts/slideLayout210.xml" ContentType="application/vnd.openxmlformats-officedocument.presentationml.slideLayout+xml"/>
  <Override PartName="/ppt/slideLayouts/slideLayout221.xml" ContentType="application/vnd.openxmlformats-officedocument.presentationml.slideLayout+xml"/>
  <Override PartName="/ppt/slideLayouts/slideLayout58.xml" ContentType="application/vnd.openxmlformats-officedocument.presentationml.slideLayout+xml"/>
  <Override PartName="/ppt/slideLayouts/slideLayout147.xml" ContentType="application/vnd.openxmlformats-officedocument.presentationml.slideLayout+xml"/>
  <Override PartName="/ppt/slideLayouts/slideLayout194.xml" ContentType="application/vnd.openxmlformats-officedocument.presentationml.slideLayout+xml"/>
  <Override PartName="/ppt/slides/slide26.xml" ContentType="application/vnd.openxmlformats-officedocument.presentationml.slide+xml"/>
  <Override PartName="/ppt/presProps.xml" ContentType="application/vnd.openxmlformats-officedocument.presentationml.presProps+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Layouts/slideLayout136.xml" ContentType="application/vnd.openxmlformats-officedocument.presentationml.slideLayout+xml"/>
  <Override PartName="/ppt/slideLayouts/slideLayout183.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72.xml" ContentType="application/vnd.openxmlformats-officedocument.presentationml.slideLayout+xml"/>
  <Override PartName="/ppt/slideLayouts/slideLayout114.xml" ContentType="application/vnd.openxmlformats-officedocument.presentationml.slideLayout+xml"/>
  <Override PartName="/ppt/slideLayouts/slideLayout125.xml" ContentType="application/vnd.openxmlformats-officedocument.presentationml.slideLayout+xml"/>
  <Override PartName="/ppt/slideLayouts/slideLayout161.xml" ContentType="application/vnd.openxmlformats-officedocument.presentationml.slideLayout+xml"/>
  <Override PartName="/ppt/slideLayouts/slideLayout172.xml" ContentType="application/vnd.openxmlformats-officedocument.presentationml.slideLayout+xml"/>
  <Override PartName="/ppt/slideLayouts/slideLayout14.xml" ContentType="application/vnd.openxmlformats-officedocument.presentationml.slideLayout+xml"/>
  <Override PartName="/ppt/slideLayouts/slideLayout61.xml" ContentType="application/vnd.openxmlformats-officedocument.presentationml.slideLayout+xml"/>
  <Override PartName="/ppt/slideLayouts/slideLayout103.xml" ContentType="application/vnd.openxmlformats-officedocument.presentationml.slideLayout+xml"/>
  <Override PartName="/ppt/slideLayouts/slideLayout150.xml" ContentType="application/vnd.openxmlformats-officedocument.presentationml.slideLayout+xml"/>
  <Override PartName="/ppt/theme/theme19.xml" ContentType="application/vnd.openxmlformats-officedocument.theme+xml"/>
  <Override PartName="/ppt/slideLayouts/slideLayout248.xml" ContentType="application/vnd.openxmlformats-officedocument.presentationml.slideLayout+xml"/>
  <Override PartName="/ppt/slideLayouts/slideLayout50.xml" ContentType="application/vnd.openxmlformats-officedocument.presentationml.slideLayout+xml"/>
  <Override PartName="/ppt/slideLayouts/slideLayout226.xml" ContentType="application/vnd.openxmlformats-officedocument.presentationml.slideLayout+xml"/>
  <Override PartName="/ppt/slideLayouts/slideLayout237.xml" ContentType="application/vnd.openxmlformats-officedocument.presentationml.slideLayout+xml"/>
  <Default Extension="wdp" ContentType="image/vnd.ms-photo"/>
  <Override PartName="/ppt/slideMasters/slideMaster9.xml" ContentType="application/vnd.openxmlformats-officedocument.presentationml.slideMaster+xml"/>
  <Override PartName="/ppt/slideMasters/slideMaster12.xml" ContentType="application/vnd.openxmlformats-officedocument.presentationml.slideMaster+xml"/>
  <Override PartName="/ppt/slideLayouts/slideLayout215.xml" ContentType="application/vnd.openxmlformats-officedocument.presentationml.slideLayout+xml"/>
  <Override PartName="/ppt/slideLayouts/slideLayout99.xml" ContentType="application/vnd.openxmlformats-officedocument.presentationml.slideLayout+xml"/>
  <Override PartName="/ppt/slideLayouts/slideLayout188.xml" ContentType="application/vnd.openxmlformats-officedocument.presentationml.slideLayout+xml"/>
  <Override PartName="/ppt/slideLayouts/slideLayout199.xml" ContentType="application/vnd.openxmlformats-officedocument.presentationml.slideLayout+xml"/>
  <Override PartName="/ppt/slideLayouts/slideLayout204.xml" ContentType="application/vnd.openxmlformats-officedocument.presentationml.slideLayout+xml"/>
  <Override PartName="/ppt/slideLayouts/slideLayout251.xml" ContentType="application/vnd.openxmlformats-officedocument.presentationml.slideLayout+xml"/>
  <Override PartName="/ppt/slideLayouts/slideLayout88.xml" ContentType="application/vnd.openxmlformats-officedocument.presentationml.slideLayout+xml"/>
  <Override PartName="/ppt/theme/theme11.xml" ContentType="application/vnd.openxmlformats-officedocument.theme+xml"/>
  <Override PartName="/ppt/slideLayouts/slideLayout177.xml" ContentType="application/vnd.openxmlformats-officedocument.presentationml.slideLayout+xml"/>
  <Override PartName="/ppt/slideLayouts/slideLayout240.xml" ContentType="application/vnd.openxmlformats-officedocument.presentationml.slideLayout+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119.xml" ContentType="application/vnd.openxmlformats-officedocument.presentationml.slideLayout+xml"/>
  <Override PartName="/ppt/slideLayouts/slideLayout166.xml" ContentType="application/vnd.openxmlformats-officedocument.presentationml.slideLayout+xml"/>
  <Override PartName="/ppt/slideMasters/slideMaster1.xml" ContentType="application/vnd.openxmlformats-officedocument.presentationml.slideMaster+xml"/>
  <Override PartName="/ppt/theme/theme3.xml" ContentType="application/vnd.openxmlformats-officedocument.theme+xml"/>
  <Override PartName="/ppt/slideLayouts/slideLayout55.xml" ContentType="application/vnd.openxmlformats-officedocument.presentationml.slideLayout+xml"/>
  <Override PartName="/ppt/slideLayouts/slideLayout108.xml" ContentType="application/vnd.openxmlformats-officedocument.presentationml.slideLayout+xml"/>
  <Override PartName="/ppt/slideLayouts/slideLayout155.xml" ContentType="application/vnd.openxmlformats-officedocument.presentationml.slideLayout+xml"/>
  <Override PartName="/ppt/slideLayouts/slideLayout44.xml" ContentType="application/vnd.openxmlformats-officedocument.presentationml.slideLayout+xml"/>
  <Override PartName="/ppt/slideLayouts/slideLayout91.xml" ContentType="application/vnd.openxmlformats-officedocument.presentationml.slideLayout+xml"/>
  <Override PartName="/ppt/slideLayouts/slideLayout133.xml" ContentType="application/vnd.openxmlformats-officedocument.presentationml.slideLayout+xml"/>
  <Override PartName="/ppt/slideLayouts/slideLayout144.xml" ContentType="application/vnd.openxmlformats-officedocument.presentationml.slideLayout+xml"/>
  <Override PartName="/ppt/slideLayouts/slideLayout180.xml" ContentType="application/vnd.openxmlformats-officedocument.presentationml.slideLayout+xml"/>
  <Override PartName="/ppt/slideLayouts/slideLayout191.xml" ContentType="application/vnd.openxmlformats-officedocument.presentationml.slideLayout+xml"/>
  <Default Extension="rels" ContentType="application/vnd.openxmlformats-package.relationships+xml"/>
  <Override PartName="/ppt/slideMasters/slideMaster17.xml" ContentType="application/vnd.openxmlformats-officedocument.presentationml.slideMaster+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80.xml" ContentType="application/vnd.openxmlformats-officedocument.presentationml.slideLayout+xml"/>
  <Override PartName="/ppt/slideLayouts/slideLayout122.xml" ContentType="application/vnd.openxmlformats-officedocument.presentationml.slideLayout+xml"/>
  <Override PartName="/ppt/slideLayouts/slideLayout209.xml" ContentType="application/vnd.openxmlformats-officedocument.presentationml.slideLayout+xml"/>
  <Override PartName="/ppt/slideLayouts/slideLayout256.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111.xml" ContentType="application/vnd.openxmlformats-officedocument.presentationml.slideLayout+xml"/>
  <Override PartName="/ppt/theme/theme16.xml" ContentType="application/vnd.openxmlformats-officedocument.theme+xml"/>
  <Override PartName="/ppt/slideLayouts/slideLayout245.xml" ContentType="application/vnd.openxmlformats-officedocument.presentationml.slideLayout+xml"/>
  <Override PartName="/ppt/slideLayouts/slideLayout100.xml" ContentType="application/vnd.openxmlformats-officedocument.presentationml.slideLayout+xml"/>
  <Override PartName="/ppt/slideLayouts/slideLayout234.xml" ContentType="application/vnd.openxmlformats-officedocument.presentationml.slideLayout+xml"/>
  <Override PartName="/ppt/slideMasters/slideMaster6.xml" ContentType="application/vnd.openxmlformats-officedocument.presentationml.slideMaster+xml"/>
  <Override PartName="/ppt/slideMasters/slideMaster20.xml" ContentType="application/vnd.openxmlformats-officedocument.presentationml.slideMaster+xml"/>
  <Override PartName="/ppt/theme/theme8.xml" ContentType="application/vnd.openxmlformats-officedocument.theme+xml"/>
  <Override PartName="/ppt/slideLayouts/slideLayout223.xml" ContentType="application/vnd.openxmlformats-officedocument.presentationml.slideLayout+xml"/>
  <Override PartName="/ppt/slideLayouts/slideLayout149.xml" ContentType="application/vnd.openxmlformats-officedocument.presentationml.slideLayout+xml"/>
  <Override PartName="/ppt/slideLayouts/slideLayout196.xml" ContentType="application/vnd.openxmlformats-officedocument.presentationml.slideLayout+xml"/>
  <Override PartName="/ppt/slideLayouts/slideLayout201.xml" ContentType="application/vnd.openxmlformats-officedocument.presentationml.slideLayout+xml"/>
  <Override PartName="/ppt/slideLayouts/slideLayout212.xml" ContentType="application/vnd.openxmlformats-officedocument.presentationml.slideLayout+xml"/>
  <Override PartName="/ppt/slides/slide28.xml" ContentType="application/vnd.openxmlformats-officedocument.presentationml.slide+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slideLayouts/slideLayout138.xml" ContentType="application/vnd.openxmlformats-officedocument.presentationml.slideLayout+xml"/>
  <Override PartName="/ppt/slideLayouts/slideLayout185.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74.xml" ContentType="application/vnd.openxmlformats-officedocument.presentationml.slideLayout+xml"/>
  <Override PartName="/ppt/slideLayouts/slideLayout116.xml" ContentType="application/vnd.openxmlformats-officedocument.presentationml.slideLayout+xml"/>
  <Override PartName="/ppt/slideLayouts/slideLayout127.xml" ContentType="application/vnd.openxmlformats-officedocument.presentationml.slideLayout+xml"/>
  <Override PartName="/ppt/slideLayouts/slideLayout163.xml" ContentType="application/vnd.openxmlformats-officedocument.presentationml.slideLayout+xml"/>
  <Override PartName="/ppt/slideLayouts/slideLayout174.xml" ContentType="application/vnd.openxmlformats-officedocument.presentationml.slideLayout+xml"/>
  <Override PartName="/ppt/diagrams/drawing1.xml" ContentType="application/vnd.ms-office.drawingml.diagramDrawing+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2" r:id="rId2"/>
    <p:sldMasterId id="2147483684" r:id="rId3"/>
    <p:sldMasterId id="2147483747" r:id="rId4"/>
    <p:sldMasterId id="2147483774" r:id="rId5"/>
    <p:sldMasterId id="2147483777" r:id="rId6"/>
    <p:sldMasterId id="2147483799" r:id="rId7"/>
    <p:sldMasterId id="2147483801" r:id="rId8"/>
    <p:sldMasterId id="2147483821" r:id="rId9"/>
    <p:sldMasterId id="2147483838" r:id="rId10"/>
    <p:sldMasterId id="2147483853" r:id="rId11"/>
    <p:sldMasterId id="2147483868" r:id="rId12"/>
    <p:sldMasterId id="2147483883" r:id="rId13"/>
    <p:sldMasterId id="2147483905" r:id="rId14"/>
    <p:sldMasterId id="2147483909" r:id="rId15"/>
    <p:sldMasterId id="2147483936" r:id="rId16"/>
    <p:sldMasterId id="2147483938" r:id="rId17"/>
    <p:sldMasterId id="2147483965" r:id="rId18"/>
    <p:sldMasterId id="2147483984" r:id="rId19"/>
    <p:sldMasterId id="2147484008" r:id="rId20"/>
  </p:sldMasterIdLst>
  <p:notesMasterIdLst>
    <p:notesMasterId r:id="rId53"/>
  </p:notesMasterIdLst>
  <p:sldIdLst>
    <p:sldId id="397" r:id="rId21"/>
    <p:sldId id="547" r:id="rId22"/>
    <p:sldId id="548" r:id="rId23"/>
    <p:sldId id="549" r:id="rId24"/>
    <p:sldId id="550" r:id="rId25"/>
    <p:sldId id="582" r:id="rId26"/>
    <p:sldId id="551" r:id="rId27"/>
    <p:sldId id="552" r:id="rId28"/>
    <p:sldId id="581" r:id="rId29"/>
    <p:sldId id="555" r:id="rId30"/>
    <p:sldId id="583" r:id="rId31"/>
    <p:sldId id="560" r:id="rId32"/>
    <p:sldId id="557" r:id="rId33"/>
    <p:sldId id="558" r:id="rId34"/>
    <p:sldId id="562" r:id="rId35"/>
    <p:sldId id="561" r:id="rId36"/>
    <p:sldId id="565" r:id="rId37"/>
    <p:sldId id="567" r:id="rId38"/>
    <p:sldId id="566" r:id="rId39"/>
    <p:sldId id="568" r:id="rId40"/>
    <p:sldId id="569" r:id="rId41"/>
    <p:sldId id="570" r:id="rId42"/>
    <p:sldId id="573" r:id="rId43"/>
    <p:sldId id="572" r:id="rId44"/>
    <p:sldId id="571" r:id="rId45"/>
    <p:sldId id="574" r:id="rId46"/>
    <p:sldId id="575" r:id="rId47"/>
    <p:sldId id="576" r:id="rId48"/>
    <p:sldId id="577" r:id="rId49"/>
    <p:sldId id="578" r:id="rId50"/>
    <p:sldId id="579" r:id="rId51"/>
    <p:sldId id="580" r:id="rId52"/>
  </p:sldIdLst>
  <p:sldSz cx="12192000" cy="6858000"/>
  <p:notesSz cx="6858000" cy="9144000"/>
  <p:defaultTextStyle>
    <a:defPPr>
      <a:defRPr lang="en-US"/>
    </a:defPPr>
    <a:lvl1pPr marL="0" algn="l" defTabSz="914286" rtl="0" eaLnBrk="1" latinLnBrk="0" hangingPunct="1">
      <a:defRPr sz="1800" kern="1200">
        <a:solidFill>
          <a:schemeClr val="tx1"/>
        </a:solidFill>
        <a:latin typeface="+mn-lt"/>
        <a:ea typeface="+mn-ea"/>
        <a:cs typeface="+mn-cs"/>
      </a:defRPr>
    </a:lvl1pPr>
    <a:lvl2pPr marL="457144"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29" algn="l" defTabSz="914286" rtl="0" eaLnBrk="1" latinLnBrk="0" hangingPunct="1">
      <a:defRPr sz="1800" kern="1200">
        <a:solidFill>
          <a:schemeClr val="tx1"/>
        </a:solidFill>
        <a:latin typeface="+mn-lt"/>
        <a:ea typeface="+mn-ea"/>
        <a:cs typeface="+mn-cs"/>
      </a:defRPr>
    </a:lvl4pPr>
    <a:lvl5pPr marL="1828571" algn="l" defTabSz="914286" rtl="0" eaLnBrk="1" latinLnBrk="0" hangingPunct="1">
      <a:defRPr sz="1800" kern="1200">
        <a:solidFill>
          <a:schemeClr val="tx1"/>
        </a:solidFill>
        <a:latin typeface="+mn-lt"/>
        <a:ea typeface="+mn-ea"/>
        <a:cs typeface="+mn-cs"/>
      </a:defRPr>
    </a:lvl5pPr>
    <a:lvl6pPr marL="2285715" algn="l" defTabSz="914286" rtl="0" eaLnBrk="1" latinLnBrk="0" hangingPunct="1">
      <a:defRPr sz="1800" kern="1200">
        <a:solidFill>
          <a:schemeClr val="tx1"/>
        </a:solidFill>
        <a:latin typeface="+mn-lt"/>
        <a:ea typeface="+mn-ea"/>
        <a:cs typeface="+mn-cs"/>
      </a:defRPr>
    </a:lvl6pPr>
    <a:lvl7pPr marL="2742857"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4" algn="l" defTabSz="914286"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352"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0033CC"/>
    <a:srgbClr val="D60093"/>
    <a:srgbClr val="00CCFF"/>
    <a:srgbClr val="FF0000"/>
    <a:srgbClr val="800000"/>
    <a:srgbClr val="FF00FF"/>
    <a:srgbClr val="008000"/>
    <a:srgbClr val="663300"/>
    <a:srgbClr val="996633"/>
    <a:srgbClr val="66006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6769" autoAdjust="0"/>
    <p:restoredTop sz="96196" autoAdjust="0"/>
  </p:normalViewPr>
  <p:slideViewPr>
    <p:cSldViewPr snapToGrid="0">
      <p:cViewPr varScale="1">
        <p:scale>
          <a:sx n="73" d="100"/>
          <a:sy n="73" d="100"/>
        </p:scale>
        <p:origin x="-552" y="-102"/>
      </p:cViewPr>
      <p:guideLst>
        <p:guide orient="horz" pos="2352"/>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6.xml"/><Relationship Id="rId39" Type="http://schemas.openxmlformats.org/officeDocument/2006/relationships/slide" Target="slides/slide19.xml"/><Relationship Id="rId21" Type="http://schemas.openxmlformats.org/officeDocument/2006/relationships/slide" Target="slides/slide1.xml"/><Relationship Id="rId34" Type="http://schemas.openxmlformats.org/officeDocument/2006/relationships/slide" Target="slides/slide14.xml"/><Relationship Id="rId42" Type="http://schemas.openxmlformats.org/officeDocument/2006/relationships/slide" Target="slides/slide22.xml"/><Relationship Id="rId47" Type="http://schemas.openxmlformats.org/officeDocument/2006/relationships/slide" Target="slides/slide27.xml"/><Relationship Id="rId50" Type="http://schemas.openxmlformats.org/officeDocument/2006/relationships/slide" Target="slides/slide30.xml"/><Relationship Id="rId55"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5.xml"/><Relationship Id="rId33" Type="http://schemas.openxmlformats.org/officeDocument/2006/relationships/slide" Target="slides/slide13.xml"/><Relationship Id="rId38" Type="http://schemas.openxmlformats.org/officeDocument/2006/relationships/slide" Target="slides/slide18.xml"/><Relationship Id="rId46" Type="http://schemas.openxmlformats.org/officeDocument/2006/relationships/slide" Target="slides/slide26.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Master" Target="slideMasters/slideMaster20.xml"/><Relationship Id="rId29" Type="http://schemas.openxmlformats.org/officeDocument/2006/relationships/slide" Target="slides/slide9.xml"/><Relationship Id="rId41" Type="http://schemas.openxmlformats.org/officeDocument/2006/relationships/slide" Target="slides/slide21.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4.xml"/><Relationship Id="rId32" Type="http://schemas.openxmlformats.org/officeDocument/2006/relationships/slide" Target="slides/slide12.xml"/><Relationship Id="rId37" Type="http://schemas.openxmlformats.org/officeDocument/2006/relationships/slide" Target="slides/slide17.xml"/><Relationship Id="rId40" Type="http://schemas.openxmlformats.org/officeDocument/2006/relationships/slide" Target="slides/slide20.xml"/><Relationship Id="rId45" Type="http://schemas.openxmlformats.org/officeDocument/2006/relationships/slide" Target="slides/slide25.xml"/><Relationship Id="rId53"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3.xml"/><Relationship Id="rId28" Type="http://schemas.openxmlformats.org/officeDocument/2006/relationships/slide" Target="slides/slide8.xml"/><Relationship Id="rId36" Type="http://schemas.openxmlformats.org/officeDocument/2006/relationships/slide" Target="slides/slide16.xml"/><Relationship Id="rId49" Type="http://schemas.openxmlformats.org/officeDocument/2006/relationships/slide" Target="slides/slide29.xml"/><Relationship Id="rId57" Type="http://schemas.openxmlformats.org/officeDocument/2006/relationships/tableStyles" Target="tableStyles.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11.xml"/><Relationship Id="rId44" Type="http://schemas.openxmlformats.org/officeDocument/2006/relationships/slide" Target="slides/slide24.xml"/><Relationship Id="rId52" Type="http://schemas.openxmlformats.org/officeDocument/2006/relationships/slide" Target="slides/slide32.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2.xml"/><Relationship Id="rId27" Type="http://schemas.openxmlformats.org/officeDocument/2006/relationships/slide" Target="slides/slide7.xml"/><Relationship Id="rId30" Type="http://schemas.openxmlformats.org/officeDocument/2006/relationships/slide" Target="slides/slide10.xml"/><Relationship Id="rId35" Type="http://schemas.openxmlformats.org/officeDocument/2006/relationships/slide" Target="slides/slide15.xml"/><Relationship Id="rId43" Type="http://schemas.openxmlformats.org/officeDocument/2006/relationships/slide" Target="slides/slide23.xml"/><Relationship Id="rId48" Type="http://schemas.openxmlformats.org/officeDocument/2006/relationships/slide" Target="slides/slide28.xml"/><Relationship Id="rId56"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31.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FC9A19-E00C-4E4A-986A-5862B5F4F98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8A7C8E35-F116-4E69-8179-2A7CEE13DAB7}">
      <dgm:prSet custT="1"/>
      <dgm:spPr>
        <a:solidFill>
          <a:schemeClr val="bg1"/>
        </a:solidFill>
      </dgm:spPr>
      <dgm:t>
        <a:bodyPr/>
        <a:lstStyle/>
        <a:p>
          <a:pPr algn="ctr"/>
          <a:r>
            <a:rPr lang="en-US" altLang="en-US" sz="2400" dirty="0" err="1" smtClean="0">
              <a:solidFill>
                <a:srgbClr val="000099"/>
              </a:solidFill>
              <a:latin typeface="+mj-lt"/>
            </a:rPr>
            <a:t>Cách</a:t>
          </a:r>
          <a:r>
            <a:rPr lang="en-US" altLang="en-US" sz="2400" dirty="0" smtClean="0">
              <a:solidFill>
                <a:srgbClr val="000099"/>
              </a:solidFill>
              <a:latin typeface="+mj-lt"/>
            </a:rPr>
            <a:t> </a:t>
          </a:r>
          <a:r>
            <a:rPr lang="en-US" altLang="en-US" sz="2400" dirty="0" err="1" smtClean="0">
              <a:solidFill>
                <a:srgbClr val="000099"/>
              </a:solidFill>
              <a:latin typeface="+mj-lt"/>
            </a:rPr>
            <a:t>mạng</a:t>
          </a:r>
          <a:r>
            <a:rPr lang="en-US" altLang="en-US" sz="2400" dirty="0" smtClean="0">
              <a:solidFill>
                <a:srgbClr val="000099"/>
              </a:solidFill>
              <a:latin typeface="+mj-lt"/>
            </a:rPr>
            <a:t> </a:t>
          </a:r>
          <a:r>
            <a:rPr lang="en-US" altLang="en-US" sz="2400" dirty="0" err="1" smtClean="0">
              <a:solidFill>
                <a:srgbClr val="000099"/>
              </a:solidFill>
              <a:latin typeface="+mj-lt"/>
            </a:rPr>
            <a:t>là</a:t>
          </a:r>
          <a:r>
            <a:rPr lang="en-US" altLang="en-US" sz="2400" dirty="0" smtClean="0">
              <a:solidFill>
                <a:srgbClr val="000099"/>
              </a:solidFill>
              <a:latin typeface="+mj-lt"/>
            </a:rPr>
            <a:t> </a:t>
          </a:r>
          <a:r>
            <a:rPr lang="en-US" altLang="en-US" sz="2400" b="1" dirty="0" err="1" smtClean="0">
              <a:solidFill>
                <a:srgbClr val="FF00FF"/>
              </a:solidFill>
              <a:latin typeface="+mj-lt"/>
            </a:rPr>
            <a:t>sự</a:t>
          </a:r>
          <a:r>
            <a:rPr lang="en-US" altLang="en-US" sz="2400" b="1" dirty="0" smtClean="0">
              <a:solidFill>
                <a:srgbClr val="FF00FF"/>
              </a:solidFill>
              <a:latin typeface="+mj-lt"/>
            </a:rPr>
            <a:t> </a:t>
          </a:r>
          <a:r>
            <a:rPr lang="en-US" altLang="en-US" sz="2400" b="1" dirty="0" err="1" smtClean="0">
              <a:solidFill>
                <a:srgbClr val="FF00FF"/>
              </a:solidFill>
              <a:latin typeface="+mj-lt"/>
            </a:rPr>
            <a:t>nghiệp</a:t>
          </a:r>
          <a:r>
            <a:rPr lang="en-US" altLang="en-US" sz="2400" b="1" dirty="0" smtClean="0">
              <a:solidFill>
                <a:srgbClr val="FF00FF"/>
              </a:solidFill>
              <a:latin typeface="+mj-lt"/>
            </a:rPr>
            <a:t> </a:t>
          </a:r>
          <a:r>
            <a:rPr lang="en-US" altLang="en-US" sz="2400" b="1" dirty="0" err="1" smtClean="0">
              <a:solidFill>
                <a:srgbClr val="FF00FF"/>
              </a:solidFill>
              <a:latin typeface="+mj-lt"/>
            </a:rPr>
            <a:t>của</a:t>
          </a:r>
          <a:r>
            <a:rPr lang="en-US" altLang="en-US" sz="2400" b="1" dirty="0" smtClean="0">
              <a:solidFill>
                <a:srgbClr val="FF00FF"/>
              </a:solidFill>
              <a:latin typeface="+mj-lt"/>
            </a:rPr>
            <a:t> </a:t>
          </a:r>
          <a:r>
            <a:rPr lang="en-US" altLang="en-US" sz="2400" b="1" dirty="0" err="1" smtClean="0">
              <a:solidFill>
                <a:srgbClr val="FF00FF"/>
              </a:solidFill>
              <a:latin typeface="+mj-lt"/>
            </a:rPr>
            <a:t>quần</a:t>
          </a:r>
          <a:r>
            <a:rPr lang="en-US" altLang="en-US" sz="2400" b="1" dirty="0" smtClean="0">
              <a:solidFill>
                <a:srgbClr val="FF00FF"/>
              </a:solidFill>
              <a:latin typeface="+mj-lt"/>
            </a:rPr>
            <a:t> </a:t>
          </a:r>
          <a:r>
            <a:rPr lang="en-US" altLang="en-US" sz="2400" b="1" dirty="0" err="1" smtClean="0">
              <a:solidFill>
                <a:srgbClr val="FF00FF"/>
              </a:solidFill>
              <a:latin typeface="+mj-lt"/>
            </a:rPr>
            <a:t>chúng</a:t>
          </a:r>
          <a:r>
            <a:rPr lang="en-US" altLang="en-US" sz="2400" b="1" dirty="0" smtClean="0">
              <a:solidFill>
                <a:srgbClr val="FF00FF"/>
              </a:solidFill>
              <a:latin typeface="+mj-lt"/>
            </a:rPr>
            <a:t> </a:t>
          </a:r>
          <a:r>
            <a:rPr lang="en-US" altLang="en-US" sz="2400" b="1" dirty="0" err="1" smtClean="0">
              <a:solidFill>
                <a:srgbClr val="FF00FF"/>
              </a:solidFill>
              <a:latin typeface="+mj-lt"/>
            </a:rPr>
            <a:t>nhân</a:t>
          </a:r>
          <a:r>
            <a:rPr lang="en-US" altLang="en-US" sz="2400" b="1" dirty="0" smtClean="0">
              <a:solidFill>
                <a:srgbClr val="FF00FF"/>
              </a:solidFill>
              <a:latin typeface="+mj-lt"/>
            </a:rPr>
            <a:t> </a:t>
          </a:r>
          <a:r>
            <a:rPr lang="en-US" altLang="en-US" sz="2400" b="1" dirty="0" err="1" smtClean="0">
              <a:solidFill>
                <a:srgbClr val="FF00FF"/>
              </a:solidFill>
              <a:latin typeface="+mj-lt"/>
            </a:rPr>
            <a:t>dân</a:t>
          </a:r>
          <a:r>
            <a:rPr lang="en-US" altLang="en-US" sz="2400" dirty="0" smtClean="0">
              <a:solidFill>
                <a:srgbClr val="000099"/>
              </a:solidFill>
              <a:latin typeface="+mj-lt"/>
            </a:rPr>
            <a:t>, </a:t>
          </a:r>
          <a:r>
            <a:rPr lang="en-US" altLang="en-US" sz="2400" dirty="0" err="1" smtClean="0">
              <a:solidFill>
                <a:srgbClr val="000099"/>
              </a:solidFill>
              <a:latin typeface="+mj-lt"/>
            </a:rPr>
            <a:t>nhân</a:t>
          </a:r>
          <a:r>
            <a:rPr lang="en-US" altLang="en-US" sz="2400" dirty="0" smtClean="0">
              <a:solidFill>
                <a:srgbClr val="000099"/>
              </a:solidFill>
              <a:latin typeface="+mj-lt"/>
            </a:rPr>
            <a:t> </a:t>
          </a:r>
          <a:r>
            <a:rPr lang="en-US" altLang="en-US" sz="2400" dirty="0" err="1" smtClean="0">
              <a:solidFill>
                <a:srgbClr val="000099"/>
              </a:solidFill>
              <a:latin typeface="+mj-lt"/>
            </a:rPr>
            <a:t>dân</a:t>
          </a:r>
          <a:r>
            <a:rPr lang="en-US" altLang="en-US" sz="2400" dirty="0" smtClean="0">
              <a:solidFill>
                <a:srgbClr val="000099"/>
              </a:solidFill>
              <a:latin typeface="+mj-lt"/>
            </a:rPr>
            <a:t> </a:t>
          </a:r>
          <a:r>
            <a:rPr lang="en-US" altLang="en-US" sz="2400" dirty="0" err="1" smtClean="0">
              <a:solidFill>
                <a:srgbClr val="000099"/>
              </a:solidFill>
              <a:latin typeface="+mj-lt"/>
            </a:rPr>
            <a:t>là</a:t>
          </a:r>
          <a:r>
            <a:rPr lang="en-US" altLang="en-US" sz="2400" dirty="0" smtClean="0">
              <a:solidFill>
                <a:srgbClr val="000099"/>
              </a:solidFill>
              <a:latin typeface="+mj-lt"/>
            </a:rPr>
            <a:t> </a:t>
          </a:r>
          <a:r>
            <a:rPr lang="en-US" altLang="en-US" sz="2400" dirty="0" err="1" smtClean="0">
              <a:solidFill>
                <a:srgbClr val="000099"/>
              </a:solidFill>
              <a:latin typeface="+mj-lt"/>
            </a:rPr>
            <a:t>người</a:t>
          </a:r>
          <a:r>
            <a:rPr lang="en-US" altLang="en-US" sz="2400" dirty="0" smtClean="0">
              <a:solidFill>
                <a:srgbClr val="000099"/>
              </a:solidFill>
              <a:latin typeface="+mj-lt"/>
            </a:rPr>
            <a:t> </a:t>
          </a:r>
          <a:r>
            <a:rPr lang="en-US" altLang="en-US" sz="2400" dirty="0" err="1" smtClean="0">
              <a:solidFill>
                <a:srgbClr val="000099"/>
              </a:solidFill>
              <a:latin typeface="+mj-lt"/>
            </a:rPr>
            <a:t>sáng</a:t>
          </a:r>
          <a:r>
            <a:rPr lang="en-US" altLang="en-US" sz="2400" dirty="0" smtClean="0">
              <a:solidFill>
                <a:srgbClr val="000099"/>
              </a:solidFill>
              <a:latin typeface="+mj-lt"/>
            </a:rPr>
            <a:t> </a:t>
          </a:r>
          <a:r>
            <a:rPr lang="en-US" altLang="en-US" sz="2400" dirty="0" err="1" smtClean="0">
              <a:solidFill>
                <a:srgbClr val="000099"/>
              </a:solidFill>
              <a:latin typeface="+mj-lt"/>
            </a:rPr>
            <a:t>tạo</a:t>
          </a:r>
          <a:r>
            <a:rPr lang="en-US" altLang="en-US" sz="2400" dirty="0" smtClean="0">
              <a:solidFill>
                <a:srgbClr val="000099"/>
              </a:solidFill>
              <a:latin typeface="+mj-lt"/>
            </a:rPr>
            <a:t> </a:t>
          </a:r>
          <a:r>
            <a:rPr lang="en-US" altLang="en-US" sz="2400" dirty="0" err="1" smtClean="0">
              <a:solidFill>
                <a:srgbClr val="000099"/>
              </a:solidFill>
              <a:latin typeface="+mj-lt"/>
            </a:rPr>
            <a:t>ra</a:t>
          </a:r>
          <a:r>
            <a:rPr lang="en-US" altLang="en-US" sz="2400" dirty="0" smtClean="0">
              <a:solidFill>
                <a:srgbClr val="000099"/>
              </a:solidFill>
              <a:latin typeface="+mj-lt"/>
            </a:rPr>
            <a:t> </a:t>
          </a:r>
          <a:r>
            <a:rPr lang="en-US" altLang="en-US" sz="2400" dirty="0" err="1" smtClean="0">
              <a:solidFill>
                <a:srgbClr val="000099"/>
              </a:solidFill>
              <a:latin typeface="+mj-lt"/>
            </a:rPr>
            <a:t>lịch</a:t>
          </a:r>
          <a:r>
            <a:rPr lang="en-US" altLang="en-US" sz="2400" dirty="0" smtClean="0">
              <a:solidFill>
                <a:srgbClr val="000099"/>
              </a:solidFill>
              <a:latin typeface="+mj-lt"/>
            </a:rPr>
            <a:t> </a:t>
          </a:r>
          <a:r>
            <a:rPr lang="en-US" altLang="en-US" sz="2400" dirty="0" err="1" smtClean="0">
              <a:solidFill>
                <a:srgbClr val="000099"/>
              </a:solidFill>
              <a:latin typeface="+mj-lt"/>
            </a:rPr>
            <a:t>sử</a:t>
          </a:r>
          <a:r>
            <a:rPr lang="en-US" altLang="en-US" sz="2400" dirty="0" smtClean="0">
              <a:solidFill>
                <a:srgbClr val="000099"/>
              </a:solidFill>
              <a:latin typeface="+mj-lt"/>
            </a:rPr>
            <a:t>.</a:t>
          </a:r>
          <a:endParaRPr lang="en-US" sz="2400" dirty="0">
            <a:solidFill>
              <a:srgbClr val="000099"/>
            </a:solidFill>
            <a:latin typeface="+mj-lt"/>
          </a:endParaRPr>
        </a:p>
      </dgm:t>
    </dgm:pt>
    <dgm:pt modelId="{3237E6D9-C67D-43B4-84AE-B1ECFD9D026C}" type="parTrans" cxnId="{0B933CE8-F94A-4E4A-AE83-1071CB4B8279}">
      <dgm:prSet/>
      <dgm:spPr/>
      <dgm:t>
        <a:bodyPr/>
        <a:lstStyle/>
        <a:p>
          <a:endParaRPr lang="en-US"/>
        </a:p>
      </dgm:t>
    </dgm:pt>
    <dgm:pt modelId="{2CD2F65A-CEDF-4E22-BB64-506D1D39F585}" type="sibTrans" cxnId="{0B933CE8-F94A-4E4A-AE83-1071CB4B8279}">
      <dgm:prSet/>
      <dgm:spPr/>
      <dgm:t>
        <a:bodyPr/>
        <a:lstStyle/>
        <a:p>
          <a:endParaRPr lang="en-US"/>
        </a:p>
      </dgm:t>
    </dgm:pt>
    <dgm:pt modelId="{7FA424E8-9265-4604-83AB-6A1D53C32E52}">
      <dgm:prSet custT="1"/>
      <dgm:spPr>
        <a:solidFill>
          <a:schemeClr val="bg1"/>
        </a:solidFill>
      </dgm:spPr>
      <dgm:t>
        <a:bodyPr/>
        <a:lstStyle/>
        <a:p>
          <a:pPr algn="ctr"/>
          <a:r>
            <a:rPr lang="en-US" sz="2400" b="1" dirty="0" err="1" smtClean="0">
              <a:solidFill>
                <a:srgbClr val="660066"/>
              </a:solidFill>
            </a:rPr>
            <a:t>Cơ</a:t>
          </a:r>
          <a:r>
            <a:rPr lang="en-US" sz="2400" b="1" dirty="0" smtClean="0">
              <a:solidFill>
                <a:srgbClr val="660066"/>
              </a:solidFill>
            </a:rPr>
            <a:t> </a:t>
          </a:r>
          <a:r>
            <a:rPr lang="en-US" sz="2400" b="1" dirty="0" err="1" smtClean="0">
              <a:solidFill>
                <a:srgbClr val="660066"/>
              </a:solidFill>
            </a:rPr>
            <a:t>sở</a:t>
          </a:r>
          <a:r>
            <a:rPr lang="en-US" sz="2400" b="1" dirty="0" smtClean="0">
              <a:solidFill>
                <a:srgbClr val="660066"/>
              </a:solidFill>
            </a:rPr>
            <a:t>, </a:t>
          </a:r>
          <a:r>
            <a:rPr lang="en-US" sz="2400" b="1" dirty="0" err="1" smtClean="0">
              <a:solidFill>
                <a:srgbClr val="FF00FF"/>
              </a:solidFill>
            </a:rPr>
            <a:t>mục</a:t>
          </a:r>
          <a:r>
            <a:rPr lang="en-US" sz="2400" b="1" dirty="0" smtClean="0">
              <a:solidFill>
                <a:srgbClr val="FF00FF"/>
              </a:solidFill>
            </a:rPr>
            <a:t> </a:t>
          </a:r>
          <a:r>
            <a:rPr lang="en-US" sz="2400" b="1" dirty="0" err="1" smtClean="0">
              <a:solidFill>
                <a:srgbClr val="FF00FF"/>
              </a:solidFill>
            </a:rPr>
            <a:t>tiêu</a:t>
          </a:r>
          <a:r>
            <a:rPr lang="en-US" sz="2400" dirty="0" smtClean="0">
              <a:solidFill>
                <a:srgbClr val="FF00FF"/>
              </a:solidFill>
            </a:rPr>
            <a:t>, </a:t>
          </a:r>
          <a:r>
            <a:rPr lang="en-US" sz="2400" dirty="0" err="1" smtClean="0">
              <a:solidFill>
                <a:srgbClr val="660066"/>
              </a:solidFill>
            </a:rPr>
            <a:t>những</a:t>
          </a:r>
          <a:r>
            <a:rPr lang="en-US" sz="2400" dirty="0" smtClean="0">
              <a:solidFill>
                <a:srgbClr val="660066"/>
              </a:solidFill>
            </a:rPr>
            <a:t> </a:t>
          </a:r>
          <a:r>
            <a:rPr lang="en-US" sz="2400" b="1" dirty="0" err="1" smtClean="0">
              <a:solidFill>
                <a:srgbClr val="800000"/>
              </a:solidFill>
            </a:rPr>
            <a:t>lực</a:t>
          </a:r>
          <a:r>
            <a:rPr lang="en-US" sz="2400" b="1" dirty="0" smtClean="0">
              <a:solidFill>
                <a:srgbClr val="800000"/>
              </a:solidFill>
            </a:rPr>
            <a:t> </a:t>
          </a:r>
          <a:r>
            <a:rPr lang="en-US" sz="2400" b="1" dirty="0" err="1" smtClean="0">
              <a:solidFill>
                <a:srgbClr val="800000"/>
              </a:solidFill>
            </a:rPr>
            <a:t>lượng</a:t>
          </a:r>
          <a:r>
            <a:rPr lang="en-US" sz="2400" b="1" dirty="0" smtClean="0">
              <a:solidFill>
                <a:srgbClr val="800000"/>
              </a:solidFill>
            </a:rPr>
            <a:t> </a:t>
          </a:r>
          <a:r>
            <a:rPr lang="en-US" sz="2400" dirty="0" err="1" smtClean="0">
              <a:solidFill>
                <a:srgbClr val="660066"/>
              </a:solidFill>
            </a:rPr>
            <a:t>và</a:t>
          </a:r>
          <a:r>
            <a:rPr lang="en-US" sz="2400" dirty="0" smtClean="0">
              <a:solidFill>
                <a:srgbClr val="660066"/>
              </a:solidFill>
            </a:rPr>
            <a:t> </a:t>
          </a:r>
          <a:r>
            <a:rPr lang="en-US" sz="2400" b="1" dirty="0" err="1" smtClean="0">
              <a:solidFill>
                <a:srgbClr val="00CCFF"/>
              </a:solidFill>
            </a:rPr>
            <a:t>nguyên</a:t>
          </a:r>
          <a:r>
            <a:rPr lang="en-US" sz="2400" b="1" dirty="0" smtClean="0">
              <a:solidFill>
                <a:srgbClr val="00CCFF"/>
              </a:solidFill>
            </a:rPr>
            <a:t> </a:t>
          </a:r>
          <a:r>
            <a:rPr lang="en-US" sz="2400" b="1" dirty="0" err="1" smtClean="0">
              <a:solidFill>
                <a:srgbClr val="00CCFF"/>
              </a:solidFill>
            </a:rPr>
            <a:t>tắc</a:t>
          </a:r>
          <a:r>
            <a:rPr lang="en-US" sz="2400" b="1" dirty="0" smtClean="0">
              <a:solidFill>
                <a:srgbClr val="00CCFF"/>
              </a:solidFill>
            </a:rPr>
            <a:t> </a:t>
          </a:r>
          <a:r>
            <a:rPr lang="en-US" sz="2400" dirty="0" err="1" smtClean="0">
              <a:solidFill>
                <a:srgbClr val="660066"/>
              </a:solidFill>
            </a:rPr>
            <a:t>đoàn</a:t>
          </a:r>
          <a:r>
            <a:rPr lang="en-US" sz="2400" dirty="0" smtClean="0">
              <a:solidFill>
                <a:srgbClr val="660066"/>
              </a:solidFill>
            </a:rPr>
            <a:t> </a:t>
          </a:r>
          <a:r>
            <a:rPr lang="en-US" sz="2400" dirty="0" err="1" smtClean="0">
              <a:solidFill>
                <a:srgbClr val="660066"/>
              </a:solidFill>
            </a:rPr>
            <a:t>kết</a:t>
          </a:r>
          <a:r>
            <a:rPr lang="en-US" sz="2400" dirty="0" smtClean="0">
              <a:solidFill>
                <a:srgbClr val="660066"/>
              </a:solidFill>
            </a:rPr>
            <a:t> </a:t>
          </a:r>
          <a:r>
            <a:rPr lang="en-US" sz="2400" dirty="0" err="1" smtClean="0">
              <a:solidFill>
                <a:srgbClr val="660066"/>
              </a:solidFill>
            </a:rPr>
            <a:t>dân</a:t>
          </a:r>
          <a:r>
            <a:rPr lang="en-US" sz="2400" dirty="0" smtClean="0">
              <a:solidFill>
                <a:srgbClr val="660066"/>
              </a:solidFill>
            </a:rPr>
            <a:t> </a:t>
          </a:r>
          <a:r>
            <a:rPr lang="en-US" sz="2400" dirty="0" err="1" smtClean="0">
              <a:solidFill>
                <a:srgbClr val="660066"/>
              </a:solidFill>
            </a:rPr>
            <a:t>tộc</a:t>
          </a:r>
          <a:r>
            <a:rPr lang="en-US" sz="2400" dirty="0" smtClean="0">
              <a:solidFill>
                <a:srgbClr val="660066"/>
              </a:solidFill>
            </a:rPr>
            <a:t>. </a:t>
          </a:r>
          <a:endParaRPr lang="en-US" sz="2400" dirty="0">
            <a:solidFill>
              <a:srgbClr val="660066"/>
            </a:solidFill>
          </a:endParaRPr>
        </a:p>
      </dgm:t>
    </dgm:pt>
    <dgm:pt modelId="{65C2D4A0-45F2-40CD-B175-0D2334218313}" type="parTrans" cxnId="{0DC584D3-693A-47E4-B8D3-BC5A9B24B784}">
      <dgm:prSet/>
      <dgm:spPr/>
      <dgm:t>
        <a:bodyPr/>
        <a:lstStyle/>
        <a:p>
          <a:endParaRPr lang="en-US"/>
        </a:p>
      </dgm:t>
    </dgm:pt>
    <dgm:pt modelId="{507959C1-CD3A-4EF2-B630-7121D013718C}" type="sibTrans" cxnId="{0DC584D3-693A-47E4-B8D3-BC5A9B24B784}">
      <dgm:prSet/>
      <dgm:spPr/>
      <dgm:t>
        <a:bodyPr/>
        <a:lstStyle/>
        <a:p>
          <a:endParaRPr lang="en-US"/>
        </a:p>
      </dgm:t>
    </dgm:pt>
    <dgm:pt modelId="{B789FCD9-D5F6-462C-8EF3-357301A2C3C6}">
      <dgm:prSet phldrT="[Text]" custT="1"/>
      <dgm:spPr>
        <a:solidFill>
          <a:schemeClr val="bg1"/>
        </a:solidFill>
      </dgm:spPr>
      <dgm:t>
        <a:bodyPr/>
        <a:lstStyle/>
        <a:p>
          <a:endParaRPr lang="en-US" sz="2000" dirty="0">
            <a:solidFill>
              <a:srgbClr val="000099"/>
            </a:solidFill>
            <a:latin typeface="+mj-lt"/>
          </a:endParaRPr>
        </a:p>
      </dgm:t>
    </dgm:pt>
    <dgm:pt modelId="{6F7A6FA2-B0CD-44C1-901C-A81B7CFC3431}" type="sibTrans" cxnId="{B0E0EC78-69D4-4E99-A820-A04791D45EEF}">
      <dgm:prSet/>
      <dgm:spPr>
        <a:solidFill>
          <a:srgbClr val="009900"/>
        </a:solidFill>
      </dgm:spPr>
      <dgm:t>
        <a:bodyPr/>
        <a:lstStyle/>
        <a:p>
          <a:endParaRPr lang="en-US">
            <a:solidFill>
              <a:srgbClr val="008000"/>
            </a:solidFill>
          </a:endParaRPr>
        </a:p>
      </dgm:t>
    </dgm:pt>
    <dgm:pt modelId="{EDDAB094-6DF6-46EA-92F9-7D21D69491C1}" type="parTrans" cxnId="{B0E0EC78-69D4-4E99-A820-A04791D45EEF}">
      <dgm:prSet/>
      <dgm:spPr/>
      <dgm:t>
        <a:bodyPr/>
        <a:lstStyle/>
        <a:p>
          <a:endParaRPr lang="en-US"/>
        </a:p>
      </dgm:t>
    </dgm:pt>
    <dgm:pt modelId="{4B6FDE43-F28C-45BE-B25B-93266F7F9F82}">
      <dgm:prSet custT="1"/>
      <dgm:spPr>
        <a:solidFill>
          <a:schemeClr val="bg1"/>
        </a:solidFill>
      </dgm:spPr>
      <dgm:t>
        <a:bodyPr/>
        <a:lstStyle/>
        <a:p>
          <a:pPr algn="ctr"/>
          <a:r>
            <a:rPr lang="en-US" sz="2400" dirty="0" err="1" smtClean="0">
              <a:solidFill>
                <a:srgbClr val="008000"/>
              </a:solidFill>
            </a:rPr>
            <a:t>Thực</a:t>
          </a:r>
          <a:r>
            <a:rPr lang="en-US" sz="2400" dirty="0" smtClean="0">
              <a:solidFill>
                <a:srgbClr val="008000"/>
              </a:solidFill>
            </a:rPr>
            <a:t> </a:t>
          </a:r>
          <a:r>
            <a:rPr lang="en-US" sz="2400" dirty="0" err="1" smtClean="0">
              <a:solidFill>
                <a:srgbClr val="008000"/>
              </a:solidFill>
            </a:rPr>
            <a:t>hiện</a:t>
          </a:r>
          <a:r>
            <a:rPr lang="en-US" sz="2400" dirty="0" smtClean="0">
              <a:solidFill>
                <a:srgbClr val="008000"/>
              </a:solidFill>
            </a:rPr>
            <a:t> </a:t>
          </a:r>
          <a:r>
            <a:rPr lang="en-US" sz="2400" dirty="0" err="1" smtClean="0">
              <a:solidFill>
                <a:srgbClr val="008000"/>
              </a:solidFill>
            </a:rPr>
            <a:t>đoàn</a:t>
          </a:r>
          <a:r>
            <a:rPr lang="en-US" sz="2400" dirty="0" smtClean="0">
              <a:solidFill>
                <a:srgbClr val="008000"/>
              </a:solidFill>
            </a:rPr>
            <a:t> </a:t>
          </a:r>
          <a:r>
            <a:rPr lang="en-US" sz="2400" dirty="0" err="1" smtClean="0">
              <a:solidFill>
                <a:srgbClr val="008000"/>
              </a:solidFill>
            </a:rPr>
            <a:t>kết</a:t>
          </a:r>
          <a:r>
            <a:rPr lang="en-US" sz="2400" dirty="0" smtClean="0">
              <a:solidFill>
                <a:srgbClr val="008000"/>
              </a:solidFill>
            </a:rPr>
            <a:t> </a:t>
          </a:r>
          <a:r>
            <a:rPr lang="en-US" sz="2400" dirty="0" err="1" smtClean="0">
              <a:solidFill>
                <a:srgbClr val="008000"/>
              </a:solidFill>
            </a:rPr>
            <a:t>dân</a:t>
          </a:r>
          <a:r>
            <a:rPr lang="en-US" sz="2400" dirty="0" smtClean="0">
              <a:solidFill>
                <a:srgbClr val="008000"/>
              </a:solidFill>
            </a:rPr>
            <a:t> </a:t>
          </a:r>
          <a:r>
            <a:rPr lang="en-US" sz="2400" dirty="0" err="1" smtClean="0">
              <a:solidFill>
                <a:srgbClr val="008000"/>
              </a:solidFill>
            </a:rPr>
            <a:t>tộc</a:t>
          </a:r>
          <a:r>
            <a:rPr lang="en-US" sz="2400" dirty="0" smtClean="0">
              <a:solidFill>
                <a:srgbClr val="008000"/>
              </a:solidFill>
            </a:rPr>
            <a:t> </a:t>
          </a:r>
          <a:r>
            <a:rPr lang="en-US" sz="2400" dirty="0" err="1" smtClean="0">
              <a:solidFill>
                <a:srgbClr val="008000"/>
              </a:solidFill>
            </a:rPr>
            <a:t>là</a:t>
          </a:r>
          <a:r>
            <a:rPr lang="en-US" sz="2400" dirty="0" smtClean="0">
              <a:solidFill>
                <a:srgbClr val="008000"/>
              </a:solidFill>
            </a:rPr>
            <a:t> </a:t>
          </a:r>
          <a:r>
            <a:rPr lang="en-US" sz="2400" b="1" dirty="0" err="1" smtClean="0">
              <a:solidFill>
                <a:srgbClr val="D60093"/>
              </a:solidFill>
            </a:rPr>
            <a:t>một</a:t>
          </a:r>
          <a:r>
            <a:rPr lang="en-US" sz="2400" b="1" dirty="0" smtClean="0">
              <a:solidFill>
                <a:srgbClr val="D60093"/>
              </a:solidFill>
            </a:rPr>
            <a:t> </a:t>
          </a:r>
          <a:r>
            <a:rPr lang="en-US" sz="2400" b="1" dirty="0" err="1" smtClean="0">
              <a:solidFill>
                <a:srgbClr val="D60093"/>
              </a:solidFill>
            </a:rPr>
            <a:t>nội</a:t>
          </a:r>
          <a:r>
            <a:rPr lang="en-US" sz="2400" b="1" dirty="0" smtClean="0">
              <a:solidFill>
                <a:srgbClr val="D60093"/>
              </a:solidFill>
            </a:rPr>
            <a:t> dung, </a:t>
          </a:r>
          <a:r>
            <a:rPr lang="en-US" sz="2400" b="1" dirty="0" err="1" smtClean="0">
              <a:solidFill>
                <a:srgbClr val="D60093"/>
              </a:solidFill>
            </a:rPr>
            <a:t>một</a:t>
          </a:r>
          <a:r>
            <a:rPr lang="en-US" sz="2400" b="1" dirty="0" smtClean="0">
              <a:solidFill>
                <a:srgbClr val="D60093"/>
              </a:solidFill>
            </a:rPr>
            <a:t> </a:t>
          </a:r>
          <a:r>
            <a:rPr lang="en-US" sz="2400" b="1" dirty="0" err="1" smtClean="0">
              <a:solidFill>
                <a:srgbClr val="D60093"/>
              </a:solidFill>
            </a:rPr>
            <a:t>nhiệm</a:t>
          </a:r>
          <a:r>
            <a:rPr lang="en-US" sz="2400" b="1" dirty="0" smtClean="0">
              <a:solidFill>
                <a:srgbClr val="D60093"/>
              </a:solidFill>
            </a:rPr>
            <a:t> </a:t>
          </a:r>
          <a:r>
            <a:rPr lang="en-US" sz="2400" b="1" dirty="0" err="1" smtClean="0">
              <a:solidFill>
                <a:srgbClr val="D60093"/>
              </a:solidFill>
            </a:rPr>
            <a:t>vụ</a:t>
          </a:r>
          <a:r>
            <a:rPr lang="en-US" sz="2400" b="1" dirty="0" smtClean="0">
              <a:solidFill>
                <a:srgbClr val="D60093"/>
              </a:solidFill>
            </a:rPr>
            <a:t> </a:t>
          </a:r>
          <a:r>
            <a:rPr lang="en-US" sz="2400" b="1" dirty="0" err="1" smtClean="0">
              <a:solidFill>
                <a:srgbClr val="D60093"/>
              </a:solidFill>
            </a:rPr>
            <a:t>chiến</a:t>
          </a:r>
          <a:r>
            <a:rPr lang="en-US" sz="2400" b="1" dirty="0" smtClean="0">
              <a:solidFill>
                <a:srgbClr val="D60093"/>
              </a:solidFill>
            </a:rPr>
            <a:t> </a:t>
          </a:r>
          <a:r>
            <a:rPr lang="en-US" sz="2400" b="1" dirty="0" err="1" smtClean="0">
              <a:solidFill>
                <a:srgbClr val="D60093"/>
              </a:solidFill>
            </a:rPr>
            <a:t>lược</a:t>
          </a:r>
          <a:r>
            <a:rPr lang="en-US" sz="2400" dirty="0" smtClean="0">
              <a:solidFill>
                <a:srgbClr val="008000"/>
              </a:solidFill>
            </a:rPr>
            <a:t> </a:t>
          </a:r>
          <a:r>
            <a:rPr lang="en-US" sz="2400" dirty="0" err="1" smtClean="0">
              <a:solidFill>
                <a:srgbClr val="008000"/>
              </a:solidFill>
            </a:rPr>
            <a:t>của</a:t>
          </a:r>
          <a:r>
            <a:rPr lang="en-US" sz="2400" dirty="0" smtClean="0">
              <a:solidFill>
                <a:srgbClr val="008000"/>
              </a:solidFill>
            </a:rPr>
            <a:t> </a:t>
          </a:r>
          <a:r>
            <a:rPr lang="en-US" sz="2400" dirty="0" err="1" smtClean="0">
              <a:solidFill>
                <a:srgbClr val="008000"/>
              </a:solidFill>
            </a:rPr>
            <a:t>cách</a:t>
          </a:r>
          <a:r>
            <a:rPr lang="en-US" sz="2400" dirty="0" smtClean="0">
              <a:solidFill>
                <a:srgbClr val="008000"/>
              </a:solidFill>
            </a:rPr>
            <a:t> </a:t>
          </a:r>
          <a:r>
            <a:rPr lang="en-US" sz="2400" dirty="0" err="1" smtClean="0">
              <a:solidFill>
                <a:srgbClr val="008000"/>
              </a:solidFill>
            </a:rPr>
            <a:t>mạng</a:t>
          </a:r>
          <a:r>
            <a:rPr lang="en-US" sz="2400" dirty="0" smtClean="0">
              <a:solidFill>
                <a:srgbClr val="008000"/>
              </a:solidFill>
            </a:rPr>
            <a:t> XHCN </a:t>
          </a:r>
          <a:r>
            <a:rPr lang="en-US" sz="2400" dirty="0" err="1" smtClean="0">
              <a:solidFill>
                <a:srgbClr val="008000"/>
              </a:solidFill>
            </a:rPr>
            <a:t>và</a:t>
          </a:r>
          <a:r>
            <a:rPr lang="en-US" sz="2400" dirty="0" smtClean="0">
              <a:solidFill>
                <a:srgbClr val="008000"/>
              </a:solidFill>
            </a:rPr>
            <a:t> </a:t>
          </a:r>
          <a:r>
            <a:rPr lang="en-US" sz="2400" dirty="0" err="1" smtClean="0">
              <a:solidFill>
                <a:srgbClr val="008000"/>
              </a:solidFill>
            </a:rPr>
            <a:t>là</a:t>
          </a:r>
          <a:r>
            <a:rPr lang="en-US" sz="2400" dirty="0" smtClean="0">
              <a:solidFill>
                <a:srgbClr val="008000"/>
              </a:solidFill>
            </a:rPr>
            <a:t> </a:t>
          </a:r>
          <a:r>
            <a:rPr lang="en-US" sz="2400" dirty="0" err="1" smtClean="0">
              <a:solidFill>
                <a:srgbClr val="008000"/>
              </a:solidFill>
            </a:rPr>
            <a:t>một</a:t>
          </a:r>
          <a:r>
            <a:rPr lang="en-US" sz="2400" dirty="0" smtClean="0">
              <a:solidFill>
                <a:srgbClr val="008000"/>
              </a:solidFill>
            </a:rPr>
            <a:t> </a:t>
          </a:r>
          <a:r>
            <a:rPr lang="en-US" sz="2400" b="1" dirty="0" err="1" smtClean="0">
              <a:solidFill>
                <a:srgbClr val="0033CC"/>
              </a:solidFill>
            </a:rPr>
            <a:t>điều</a:t>
          </a:r>
          <a:r>
            <a:rPr lang="en-US" sz="2400" b="1" dirty="0" smtClean="0">
              <a:solidFill>
                <a:srgbClr val="0033CC"/>
              </a:solidFill>
            </a:rPr>
            <a:t> </a:t>
          </a:r>
          <a:r>
            <a:rPr lang="en-US" sz="2400" b="1" dirty="0" err="1" smtClean="0">
              <a:solidFill>
                <a:srgbClr val="0033CC"/>
              </a:solidFill>
            </a:rPr>
            <a:t>kiện</a:t>
          </a:r>
          <a:r>
            <a:rPr lang="en-US" sz="2400" b="1" dirty="0" smtClean="0">
              <a:solidFill>
                <a:srgbClr val="0033CC"/>
              </a:solidFill>
            </a:rPr>
            <a:t> </a:t>
          </a:r>
          <a:r>
            <a:rPr lang="en-US" sz="2400" b="1" dirty="0" err="1" smtClean="0">
              <a:solidFill>
                <a:srgbClr val="0033CC"/>
              </a:solidFill>
            </a:rPr>
            <a:t>tất</a:t>
          </a:r>
          <a:r>
            <a:rPr lang="en-US" sz="2400" b="1" dirty="0" smtClean="0">
              <a:solidFill>
                <a:srgbClr val="0033CC"/>
              </a:solidFill>
            </a:rPr>
            <a:t> </a:t>
          </a:r>
          <a:r>
            <a:rPr lang="en-US" sz="2400" b="1" dirty="0" err="1" smtClean="0">
              <a:solidFill>
                <a:srgbClr val="0033CC"/>
              </a:solidFill>
            </a:rPr>
            <a:t>yếu</a:t>
          </a:r>
          <a:r>
            <a:rPr lang="en-US" sz="2400" b="1" dirty="0" smtClean="0">
              <a:solidFill>
                <a:srgbClr val="0033CC"/>
              </a:solidFill>
            </a:rPr>
            <a:t> </a:t>
          </a:r>
          <a:r>
            <a:rPr lang="en-US" sz="2400" dirty="0" err="1" smtClean="0">
              <a:solidFill>
                <a:srgbClr val="008000"/>
              </a:solidFill>
            </a:rPr>
            <a:t>để</a:t>
          </a:r>
          <a:r>
            <a:rPr lang="en-US" sz="2400" dirty="0" smtClean="0">
              <a:solidFill>
                <a:srgbClr val="008000"/>
              </a:solidFill>
            </a:rPr>
            <a:t> </a:t>
          </a:r>
          <a:r>
            <a:rPr lang="en-US" sz="2400" dirty="0" err="1" smtClean="0">
              <a:solidFill>
                <a:srgbClr val="008000"/>
              </a:solidFill>
            </a:rPr>
            <a:t>thực</a:t>
          </a:r>
          <a:r>
            <a:rPr lang="en-US" sz="2400" dirty="0" smtClean="0">
              <a:solidFill>
                <a:srgbClr val="008000"/>
              </a:solidFill>
            </a:rPr>
            <a:t> </a:t>
          </a:r>
          <a:r>
            <a:rPr lang="en-US" sz="2400" dirty="0" err="1" smtClean="0">
              <a:solidFill>
                <a:srgbClr val="008000"/>
              </a:solidFill>
            </a:rPr>
            <a:t>hiện</a:t>
          </a:r>
          <a:r>
            <a:rPr lang="en-US" sz="2400" dirty="0" smtClean="0">
              <a:solidFill>
                <a:srgbClr val="008000"/>
              </a:solidFill>
            </a:rPr>
            <a:t> </a:t>
          </a:r>
          <a:r>
            <a:rPr lang="en-US" sz="2400" b="1" dirty="0" err="1" smtClean="0">
              <a:solidFill>
                <a:srgbClr val="FF0000"/>
              </a:solidFill>
            </a:rPr>
            <a:t>sứ</a:t>
          </a:r>
          <a:r>
            <a:rPr lang="en-US" sz="2400" b="1" dirty="0" smtClean="0">
              <a:solidFill>
                <a:srgbClr val="FF0000"/>
              </a:solidFill>
            </a:rPr>
            <a:t> </a:t>
          </a:r>
          <a:r>
            <a:rPr lang="en-US" sz="2400" b="1" dirty="0" err="1" smtClean="0">
              <a:solidFill>
                <a:srgbClr val="FF0000"/>
              </a:solidFill>
            </a:rPr>
            <a:t>mệnh</a:t>
          </a:r>
          <a:r>
            <a:rPr lang="en-US" sz="2400" b="1" dirty="0" smtClean="0">
              <a:solidFill>
                <a:srgbClr val="FF0000"/>
              </a:solidFill>
            </a:rPr>
            <a:t> </a:t>
          </a:r>
          <a:r>
            <a:rPr lang="en-US" sz="2400" b="1" dirty="0" err="1" smtClean="0">
              <a:solidFill>
                <a:srgbClr val="FF0000"/>
              </a:solidFill>
            </a:rPr>
            <a:t>lịch</a:t>
          </a:r>
          <a:r>
            <a:rPr lang="en-US" sz="2400" b="1" dirty="0" smtClean="0">
              <a:solidFill>
                <a:srgbClr val="FF0000"/>
              </a:solidFill>
            </a:rPr>
            <a:t> </a:t>
          </a:r>
          <a:r>
            <a:rPr lang="en-US" sz="2400" b="1" dirty="0" err="1" smtClean="0">
              <a:solidFill>
                <a:srgbClr val="FF0000"/>
              </a:solidFill>
            </a:rPr>
            <a:t>sử</a:t>
          </a:r>
          <a:r>
            <a:rPr lang="en-US" sz="2400" b="1" dirty="0" smtClean="0">
              <a:solidFill>
                <a:srgbClr val="FF0000"/>
              </a:solidFill>
            </a:rPr>
            <a:t> </a:t>
          </a:r>
          <a:r>
            <a:rPr lang="en-US" sz="2400" b="1" dirty="0" err="1" smtClean="0">
              <a:solidFill>
                <a:srgbClr val="FF0000"/>
              </a:solidFill>
            </a:rPr>
            <a:t>của</a:t>
          </a:r>
          <a:r>
            <a:rPr lang="en-US" sz="2400" b="1" dirty="0" smtClean="0">
              <a:solidFill>
                <a:srgbClr val="FF0000"/>
              </a:solidFill>
            </a:rPr>
            <a:t> GCCN</a:t>
          </a:r>
          <a:endParaRPr lang="en-US" sz="2400" b="1" dirty="0">
            <a:solidFill>
              <a:srgbClr val="FF0000"/>
            </a:solidFill>
          </a:endParaRPr>
        </a:p>
      </dgm:t>
    </dgm:pt>
    <dgm:pt modelId="{13B92D65-C6E2-4A5B-BCA0-2E1F6E14B131}" type="parTrans" cxnId="{EEE1CA86-4A67-418D-A00B-733564ACA262}">
      <dgm:prSet/>
      <dgm:spPr/>
      <dgm:t>
        <a:bodyPr/>
        <a:lstStyle/>
        <a:p>
          <a:endParaRPr lang="en-US"/>
        </a:p>
      </dgm:t>
    </dgm:pt>
    <dgm:pt modelId="{EBC6CC67-4D98-428D-9717-0F6D8C4B23BD}" type="sibTrans" cxnId="{EEE1CA86-4A67-418D-A00B-733564ACA262}">
      <dgm:prSet/>
      <dgm:spPr/>
      <dgm:t>
        <a:bodyPr/>
        <a:lstStyle/>
        <a:p>
          <a:endParaRPr lang="en-US"/>
        </a:p>
      </dgm:t>
    </dgm:pt>
    <dgm:pt modelId="{CD79E34B-DABD-4886-87E4-5D644A0A8A06}" type="pres">
      <dgm:prSet presAssocID="{01FC9A19-E00C-4E4A-986A-5862B5F4F983}" presName="Name0" presStyleCnt="0">
        <dgm:presLayoutVars>
          <dgm:chMax val="7"/>
          <dgm:chPref val="7"/>
          <dgm:dir/>
        </dgm:presLayoutVars>
      </dgm:prSet>
      <dgm:spPr/>
      <dgm:t>
        <a:bodyPr/>
        <a:lstStyle/>
        <a:p>
          <a:endParaRPr lang="en-US"/>
        </a:p>
      </dgm:t>
    </dgm:pt>
    <dgm:pt modelId="{07985BBA-FE65-485D-8174-EF4C16B05A6F}" type="pres">
      <dgm:prSet presAssocID="{01FC9A19-E00C-4E4A-986A-5862B5F4F983}" presName="Name1" presStyleCnt="0"/>
      <dgm:spPr/>
    </dgm:pt>
    <dgm:pt modelId="{1CCAAC9F-DA2A-4D46-A5B1-935129EF3D50}" type="pres">
      <dgm:prSet presAssocID="{01FC9A19-E00C-4E4A-986A-5862B5F4F983}" presName="cycle" presStyleCnt="0"/>
      <dgm:spPr/>
    </dgm:pt>
    <dgm:pt modelId="{42BF8D56-0866-4FD1-B89E-5A9ABEECC842}" type="pres">
      <dgm:prSet presAssocID="{01FC9A19-E00C-4E4A-986A-5862B5F4F983}" presName="srcNode" presStyleLbl="node1" presStyleIdx="0" presStyleCnt="4"/>
      <dgm:spPr/>
    </dgm:pt>
    <dgm:pt modelId="{A4BEDC73-6F85-4D7F-BBCF-DB08E1777E1F}" type="pres">
      <dgm:prSet presAssocID="{01FC9A19-E00C-4E4A-986A-5862B5F4F983}" presName="conn" presStyleLbl="parChTrans1D2" presStyleIdx="0" presStyleCnt="1"/>
      <dgm:spPr/>
      <dgm:t>
        <a:bodyPr/>
        <a:lstStyle/>
        <a:p>
          <a:endParaRPr lang="en-US"/>
        </a:p>
      </dgm:t>
    </dgm:pt>
    <dgm:pt modelId="{4414B304-564B-48A3-82F3-86C38883B01C}" type="pres">
      <dgm:prSet presAssocID="{01FC9A19-E00C-4E4A-986A-5862B5F4F983}" presName="extraNode" presStyleLbl="node1" presStyleIdx="0" presStyleCnt="4"/>
      <dgm:spPr/>
    </dgm:pt>
    <dgm:pt modelId="{9F6C02A7-F546-49FF-A9EC-CD788F302799}" type="pres">
      <dgm:prSet presAssocID="{01FC9A19-E00C-4E4A-986A-5862B5F4F983}" presName="dstNode" presStyleLbl="node1" presStyleIdx="0" presStyleCnt="4"/>
      <dgm:spPr/>
    </dgm:pt>
    <dgm:pt modelId="{C1C38408-C714-433A-BFE3-47D164D83833}" type="pres">
      <dgm:prSet presAssocID="{B789FCD9-D5F6-462C-8EF3-357301A2C3C6}" presName="text_1" presStyleLbl="node1" presStyleIdx="0" presStyleCnt="4" custScaleY="188336" custLinFactNeighborX="-4453" custLinFactNeighborY="-14816">
        <dgm:presLayoutVars>
          <dgm:bulletEnabled val="1"/>
        </dgm:presLayoutVars>
      </dgm:prSet>
      <dgm:spPr/>
      <dgm:t>
        <a:bodyPr/>
        <a:lstStyle/>
        <a:p>
          <a:endParaRPr lang="en-US"/>
        </a:p>
      </dgm:t>
    </dgm:pt>
    <dgm:pt modelId="{8C22F736-2EB9-429D-8926-4581A54112B8}" type="pres">
      <dgm:prSet presAssocID="{B789FCD9-D5F6-462C-8EF3-357301A2C3C6}" presName="accent_1" presStyleCnt="0"/>
      <dgm:spPr/>
    </dgm:pt>
    <dgm:pt modelId="{333A6ECB-578C-4B83-9A11-5450FF5F1634}" type="pres">
      <dgm:prSet presAssocID="{B789FCD9-D5F6-462C-8EF3-357301A2C3C6}" presName="accentRepeatNode" presStyleLbl="solidFgAcc1" presStyleIdx="0" presStyleCnt="4"/>
      <dgm:spPr>
        <a:solidFill>
          <a:srgbClr val="FF0000"/>
        </a:solidFill>
      </dgm:spPr>
    </dgm:pt>
    <dgm:pt modelId="{C0ECE73E-F090-42A5-B2DF-5E713D016694}" type="pres">
      <dgm:prSet presAssocID="{4B6FDE43-F28C-45BE-B25B-93266F7F9F82}" presName="text_2" presStyleLbl="node1" presStyleIdx="1" presStyleCnt="4" custScaleY="164154" custLinFactY="-19149" custLinFactNeighborX="2624" custLinFactNeighborY="-100000">
        <dgm:presLayoutVars>
          <dgm:bulletEnabled val="1"/>
        </dgm:presLayoutVars>
      </dgm:prSet>
      <dgm:spPr/>
      <dgm:t>
        <a:bodyPr/>
        <a:lstStyle/>
        <a:p>
          <a:endParaRPr lang="en-US"/>
        </a:p>
      </dgm:t>
    </dgm:pt>
    <dgm:pt modelId="{D799D869-6BFA-4520-A2B8-A95C97E7904B}" type="pres">
      <dgm:prSet presAssocID="{4B6FDE43-F28C-45BE-B25B-93266F7F9F82}" presName="accent_2" presStyleCnt="0"/>
      <dgm:spPr/>
    </dgm:pt>
    <dgm:pt modelId="{3BCF30E9-9FF4-46F8-9711-20047A34A60E}" type="pres">
      <dgm:prSet presAssocID="{4B6FDE43-F28C-45BE-B25B-93266F7F9F82}" presName="accentRepeatNode" presStyleLbl="solidFgAcc1" presStyleIdx="1" presStyleCnt="4" custLinFactNeighborX="-21613" custLinFactNeighborY="63396"/>
      <dgm:spPr/>
    </dgm:pt>
    <dgm:pt modelId="{E544C1A0-A508-44AA-A16C-87226B31152D}" type="pres">
      <dgm:prSet presAssocID="{8A7C8E35-F116-4E69-8179-2A7CEE13DAB7}" presName="text_3" presStyleLbl="node1" presStyleIdx="2" presStyleCnt="4" custScaleY="193634" custLinFactNeighborX="1334" custLinFactNeighborY="-69702">
        <dgm:presLayoutVars>
          <dgm:bulletEnabled val="1"/>
        </dgm:presLayoutVars>
      </dgm:prSet>
      <dgm:spPr/>
      <dgm:t>
        <a:bodyPr/>
        <a:lstStyle/>
        <a:p>
          <a:endParaRPr lang="en-US"/>
        </a:p>
      </dgm:t>
    </dgm:pt>
    <dgm:pt modelId="{3ADBFF10-CEDB-43D6-8999-9E3206B75B75}" type="pres">
      <dgm:prSet presAssocID="{8A7C8E35-F116-4E69-8179-2A7CEE13DAB7}" presName="accent_3" presStyleCnt="0"/>
      <dgm:spPr/>
    </dgm:pt>
    <dgm:pt modelId="{B99C318E-0370-402D-93CB-C5C8F85881E2}" type="pres">
      <dgm:prSet presAssocID="{8A7C8E35-F116-4E69-8179-2A7CEE13DAB7}" presName="accentRepeatNode" presStyleLbl="solidFgAcc1" presStyleIdx="2" presStyleCnt="4" custLinFactNeighborX="-23474" custLinFactNeighborY="-56305"/>
      <dgm:spPr>
        <a:solidFill>
          <a:schemeClr val="tx2">
            <a:lumMod val="60000"/>
            <a:lumOff val="40000"/>
          </a:schemeClr>
        </a:solidFill>
      </dgm:spPr>
      <dgm:t>
        <a:bodyPr/>
        <a:lstStyle/>
        <a:p>
          <a:endParaRPr lang="en-US"/>
        </a:p>
      </dgm:t>
    </dgm:pt>
    <dgm:pt modelId="{F86A3AC1-CB79-47FD-B1B5-F457CBCE9D5B}" type="pres">
      <dgm:prSet presAssocID="{7FA424E8-9265-4604-83AB-6A1D53C32E52}" presName="text_4" presStyleLbl="node1" presStyleIdx="3" presStyleCnt="4" custScaleX="106951" custScaleY="155487" custLinFactNeighborX="1671" custLinFactNeighborY="10066">
        <dgm:presLayoutVars>
          <dgm:bulletEnabled val="1"/>
        </dgm:presLayoutVars>
      </dgm:prSet>
      <dgm:spPr/>
      <dgm:t>
        <a:bodyPr/>
        <a:lstStyle/>
        <a:p>
          <a:endParaRPr lang="en-US"/>
        </a:p>
      </dgm:t>
    </dgm:pt>
    <dgm:pt modelId="{D9860274-001C-4DB9-8DE4-C91ABB9918E0}" type="pres">
      <dgm:prSet presAssocID="{7FA424E8-9265-4604-83AB-6A1D53C32E52}" presName="accent_4" presStyleCnt="0"/>
      <dgm:spPr/>
    </dgm:pt>
    <dgm:pt modelId="{90AAF44F-996F-4530-BB4C-78CB8DC56C13}" type="pres">
      <dgm:prSet presAssocID="{7FA424E8-9265-4604-83AB-6A1D53C32E52}" presName="accentRepeatNode" presStyleLbl="solidFgAcc1" presStyleIdx="3" presStyleCnt="4"/>
      <dgm:spPr>
        <a:solidFill>
          <a:srgbClr val="009900"/>
        </a:solidFill>
      </dgm:spPr>
      <dgm:t>
        <a:bodyPr/>
        <a:lstStyle/>
        <a:p>
          <a:endParaRPr lang="en-US"/>
        </a:p>
      </dgm:t>
    </dgm:pt>
  </dgm:ptLst>
  <dgm:cxnLst>
    <dgm:cxn modelId="{231A4ACC-5C46-42DD-9703-E27E88302239}" type="presOf" srcId="{7FA424E8-9265-4604-83AB-6A1D53C32E52}" destId="{F86A3AC1-CB79-47FD-B1B5-F457CBCE9D5B}" srcOrd="0" destOrd="0" presId="urn:microsoft.com/office/officeart/2008/layout/VerticalCurvedList"/>
    <dgm:cxn modelId="{0B933CE8-F94A-4E4A-AE83-1071CB4B8279}" srcId="{01FC9A19-E00C-4E4A-986A-5862B5F4F983}" destId="{8A7C8E35-F116-4E69-8179-2A7CEE13DAB7}" srcOrd="2" destOrd="0" parTransId="{3237E6D9-C67D-43B4-84AE-B1ECFD9D026C}" sibTransId="{2CD2F65A-CEDF-4E22-BB64-506D1D39F585}"/>
    <dgm:cxn modelId="{EEE1CA86-4A67-418D-A00B-733564ACA262}" srcId="{01FC9A19-E00C-4E4A-986A-5862B5F4F983}" destId="{4B6FDE43-F28C-45BE-B25B-93266F7F9F82}" srcOrd="1" destOrd="0" parTransId="{13B92D65-C6E2-4A5B-BCA0-2E1F6E14B131}" sibTransId="{EBC6CC67-4D98-428D-9717-0F6D8C4B23BD}"/>
    <dgm:cxn modelId="{70261B0D-C2F6-428C-9634-B6416295D9E9}" type="presOf" srcId="{B789FCD9-D5F6-462C-8EF3-357301A2C3C6}" destId="{C1C38408-C714-433A-BFE3-47D164D83833}" srcOrd="0" destOrd="0" presId="urn:microsoft.com/office/officeart/2008/layout/VerticalCurvedList"/>
    <dgm:cxn modelId="{BC5592D0-F8E5-4DEB-9D8A-0168D94F0174}" type="presOf" srcId="{4B6FDE43-F28C-45BE-B25B-93266F7F9F82}" destId="{C0ECE73E-F090-42A5-B2DF-5E713D016694}" srcOrd="0" destOrd="0" presId="urn:microsoft.com/office/officeart/2008/layout/VerticalCurvedList"/>
    <dgm:cxn modelId="{C495134B-3CB6-49FD-9186-373CCB526FA2}" type="presOf" srcId="{6F7A6FA2-B0CD-44C1-901C-A81B7CFC3431}" destId="{A4BEDC73-6F85-4D7F-BBCF-DB08E1777E1F}" srcOrd="0" destOrd="0" presId="urn:microsoft.com/office/officeart/2008/layout/VerticalCurvedList"/>
    <dgm:cxn modelId="{B0E0EC78-69D4-4E99-A820-A04791D45EEF}" srcId="{01FC9A19-E00C-4E4A-986A-5862B5F4F983}" destId="{B789FCD9-D5F6-462C-8EF3-357301A2C3C6}" srcOrd="0" destOrd="0" parTransId="{EDDAB094-6DF6-46EA-92F9-7D21D69491C1}" sibTransId="{6F7A6FA2-B0CD-44C1-901C-A81B7CFC3431}"/>
    <dgm:cxn modelId="{62A1678E-A6F3-4B0E-A09D-849266402F7F}" type="presOf" srcId="{8A7C8E35-F116-4E69-8179-2A7CEE13DAB7}" destId="{E544C1A0-A508-44AA-A16C-87226B31152D}" srcOrd="0" destOrd="0" presId="urn:microsoft.com/office/officeart/2008/layout/VerticalCurvedList"/>
    <dgm:cxn modelId="{AD5FB650-21B7-416C-B0BE-44415005A6F2}" type="presOf" srcId="{01FC9A19-E00C-4E4A-986A-5862B5F4F983}" destId="{CD79E34B-DABD-4886-87E4-5D644A0A8A06}" srcOrd="0" destOrd="0" presId="urn:microsoft.com/office/officeart/2008/layout/VerticalCurvedList"/>
    <dgm:cxn modelId="{0DC584D3-693A-47E4-B8D3-BC5A9B24B784}" srcId="{01FC9A19-E00C-4E4A-986A-5862B5F4F983}" destId="{7FA424E8-9265-4604-83AB-6A1D53C32E52}" srcOrd="3" destOrd="0" parTransId="{65C2D4A0-45F2-40CD-B175-0D2334218313}" sibTransId="{507959C1-CD3A-4EF2-B630-7121D013718C}"/>
    <dgm:cxn modelId="{C963E00C-C4E1-4A43-AA1C-61AE69745DD8}" type="presParOf" srcId="{CD79E34B-DABD-4886-87E4-5D644A0A8A06}" destId="{07985BBA-FE65-485D-8174-EF4C16B05A6F}" srcOrd="0" destOrd="0" presId="urn:microsoft.com/office/officeart/2008/layout/VerticalCurvedList"/>
    <dgm:cxn modelId="{A40F5F9B-3BF9-4272-AE06-16C81F6FC5C1}" type="presParOf" srcId="{07985BBA-FE65-485D-8174-EF4C16B05A6F}" destId="{1CCAAC9F-DA2A-4D46-A5B1-935129EF3D50}" srcOrd="0" destOrd="0" presId="urn:microsoft.com/office/officeart/2008/layout/VerticalCurvedList"/>
    <dgm:cxn modelId="{69F9D442-6D27-45AC-B810-DD89E3A82574}" type="presParOf" srcId="{1CCAAC9F-DA2A-4D46-A5B1-935129EF3D50}" destId="{42BF8D56-0866-4FD1-B89E-5A9ABEECC842}" srcOrd="0" destOrd="0" presId="urn:microsoft.com/office/officeart/2008/layout/VerticalCurvedList"/>
    <dgm:cxn modelId="{3769B45B-BE51-4E17-AA80-4BAF48BA1A56}" type="presParOf" srcId="{1CCAAC9F-DA2A-4D46-A5B1-935129EF3D50}" destId="{A4BEDC73-6F85-4D7F-BBCF-DB08E1777E1F}" srcOrd="1" destOrd="0" presId="urn:microsoft.com/office/officeart/2008/layout/VerticalCurvedList"/>
    <dgm:cxn modelId="{86EC888D-950A-480C-B83B-76CCA6DD7F10}" type="presParOf" srcId="{1CCAAC9F-DA2A-4D46-A5B1-935129EF3D50}" destId="{4414B304-564B-48A3-82F3-86C38883B01C}" srcOrd="2" destOrd="0" presId="urn:microsoft.com/office/officeart/2008/layout/VerticalCurvedList"/>
    <dgm:cxn modelId="{D5D84759-0927-4EBE-8EA9-EEA6B94EA31A}" type="presParOf" srcId="{1CCAAC9F-DA2A-4D46-A5B1-935129EF3D50}" destId="{9F6C02A7-F546-49FF-A9EC-CD788F302799}" srcOrd="3" destOrd="0" presId="urn:microsoft.com/office/officeart/2008/layout/VerticalCurvedList"/>
    <dgm:cxn modelId="{A53802F1-72DA-4C74-B133-126183BB504B}" type="presParOf" srcId="{07985BBA-FE65-485D-8174-EF4C16B05A6F}" destId="{C1C38408-C714-433A-BFE3-47D164D83833}" srcOrd="1" destOrd="0" presId="urn:microsoft.com/office/officeart/2008/layout/VerticalCurvedList"/>
    <dgm:cxn modelId="{E1F81454-0E06-4272-AE15-23939861159F}" type="presParOf" srcId="{07985BBA-FE65-485D-8174-EF4C16B05A6F}" destId="{8C22F736-2EB9-429D-8926-4581A54112B8}" srcOrd="2" destOrd="0" presId="urn:microsoft.com/office/officeart/2008/layout/VerticalCurvedList"/>
    <dgm:cxn modelId="{337D3266-1DEE-4EC7-B59F-29EE7E248FEF}" type="presParOf" srcId="{8C22F736-2EB9-429D-8926-4581A54112B8}" destId="{333A6ECB-578C-4B83-9A11-5450FF5F1634}" srcOrd="0" destOrd="0" presId="urn:microsoft.com/office/officeart/2008/layout/VerticalCurvedList"/>
    <dgm:cxn modelId="{615CA722-7A28-4E3D-B266-DE2DB0F624C8}" type="presParOf" srcId="{07985BBA-FE65-485D-8174-EF4C16B05A6F}" destId="{C0ECE73E-F090-42A5-B2DF-5E713D016694}" srcOrd="3" destOrd="0" presId="urn:microsoft.com/office/officeart/2008/layout/VerticalCurvedList"/>
    <dgm:cxn modelId="{6DB4FB69-AD61-43BE-BEF0-3E516108970E}" type="presParOf" srcId="{07985BBA-FE65-485D-8174-EF4C16B05A6F}" destId="{D799D869-6BFA-4520-A2B8-A95C97E7904B}" srcOrd="4" destOrd="0" presId="urn:microsoft.com/office/officeart/2008/layout/VerticalCurvedList"/>
    <dgm:cxn modelId="{750922E7-2642-41C1-9610-1C714BD6B43E}" type="presParOf" srcId="{D799D869-6BFA-4520-A2B8-A95C97E7904B}" destId="{3BCF30E9-9FF4-46F8-9711-20047A34A60E}" srcOrd="0" destOrd="0" presId="urn:microsoft.com/office/officeart/2008/layout/VerticalCurvedList"/>
    <dgm:cxn modelId="{D91AA73D-D3E3-44D4-9757-3E5B6066B3C0}" type="presParOf" srcId="{07985BBA-FE65-485D-8174-EF4C16B05A6F}" destId="{E544C1A0-A508-44AA-A16C-87226B31152D}" srcOrd="5" destOrd="0" presId="urn:microsoft.com/office/officeart/2008/layout/VerticalCurvedList"/>
    <dgm:cxn modelId="{BC9198A9-280F-4FAA-84D4-3C04FA5901C3}" type="presParOf" srcId="{07985BBA-FE65-485D-8174-EF4C16B05A6F}" destId="{3ADBFF10-CEDB-43D6-8999-9E3206B75B75}" srcOrd="6" destOrd="0" presId="urn:microsoft.com/office/officeart/2008/layout/VerticalCurvedList"/>
    <dgm:cxn modelId="{BCB08FD7-8A94-4F15-80E2-A3897BE88702}" type="presParOf" srcId="{3ADBFF10-CEDB-43D6-8999-9E3206B75B75}" destId="{B99C318E-0370-402D-93CB-C5C8F85881E2}" srcOrd="0" destOrd="0" presId="urn:microsoft.com/office/officeart/2008/layout/VerticalCurvedList"/>
    <dgm:cxn modelId="{A468BEB5-0F57-41E4-82FA-459C145D0C9F}" type="presParOf" srcId="{07985BBA-FE65-485D-8174-EF4C16B05A6F}" destId="{F86A3AC1-CB79-47FD-B1B5-F457CBCE9D5B}" srcOrd="7" destOrd="0" presId="urn:microsoft.com/office/officeart/2008/layout/VerticalCurvedList"/>
    <dgm:cxn modelId="{3AE42F28-5ADE-4A12-9B94-D9EC2610109B}" type="presParOf" srcId="{07985BBA-FE65-485D-8174-EF4C16B05A6F}" destId="{D9860274-001C-4DB9-8DE4-C91ABB9918E0}" srcOrd="8" destOrd="0" presId="urn:microsoft.com/office/officeart/2008/layout/VerticalCurvedList"/>
    <dgm:cxn modelId="{754CF2DC-BD5A-42FF-BD23-5ACD6E3C0184}" type="presParOf" srcId="{D9860274-001C-4DB9-8DE4-C91ABB9918E0}" destId="{90AAF44F-996F-4530-BB4C-78CB8DC56C13}" srcOrd="0" destOrd="0" presId="urn:microsoft.com/office/officeart/2008/layout/VerticalCurvedList"/>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BEDC73-6F85-4D7F-BBCF-DB08E1777E1F}">
      <dsp:nvSpPr>
        <dsp:cNvPr id="0" name=""/>
        <dsp:cNvSpPr/>
      </dsp:nvSpPr>
      <dsp:spPr>
        <a:xfrm>
          <a:off x="-5402641" y="-776955"/>
          <a:ext cx="6257980" cy="6257980"/>
        </a:xfrm>
        <a:prstGeom prst="blockArc">
          <a:avLst>
            <a:gd name="adj1" fmla="val 18900000"/>
            <a:gd name="adj2" fmla="val 2700000"/>
            <a:gd name="adj3" fmla="val 345"/>
          </a:avLst>
        </a:prstGeom>
        <a:solidFill>
          <a:srgbClr val="009900"/>
        </a:solid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1C38408-C714-433A-BFE3-47D164D83833}">
      <dsp:nvSpPr>
        <dsp:cNvPr id="0" name=""/>
        <dsp:cNvSpPr/>
      </dsp:nvSpPr>
      <dsp:spPr>
        <a:xfrm>
          <a:off x="34" y="0"/>
          <a:ext cx="8479481" cy="1346751"/>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7594" tIns="50800" rIns="50800" bIns="50800" numCol="1" spcCol="1270" anchor="ctr" anchorCtr="0">
          <a:noAutofit/>
        </a:bodyPr>
        <a:lstStyle/>
        <a:p>
          <a:pPr lvl="0" algn="l" defTabSz="889000">
            <a:lnSpc>
              <a:spcPct val="90000"/>
            </a:lnSpc>
            <a:spcBef>
              <a:spcPct val="0"/>
            </a:spcBef>
            <a:spcAft>
              <a:spcPct val="35000"/>
            </a:spcAft>
          </a:pPr>
          <a:endParaRPr lang="en-US" sz="2000" kern="1200" dirty="0">
            <a:solidFill>
              <a:srgbClr val="000099"/>
            </a:solidFill>
            <a:latin typeface="+mj-lt"/>
          </a:endParaRPr>
        </a:p>
      </dsp:txBody>
      <dsp:txXfrm>
        <a:off x="34" y="0"/>
        <a:ext cx="8479481" cy="1346751"/>
      </dsp:txXfrm>
    </dsp:sp>
    <dsp:sp modelId="{333A6ECB-578C-4B83-9A11-5450FF5F1634}">
      <dsp:nvSpPr>
        <dsp:cNvPr id="0" name=""/>
        <dsp:cNvSpPr/>
      </dsp:nvSpPr>
      <dsp:spPr>
        <a:xfrm>
          <a:off x="-69298" y="295904"/>
          <a:ext cx="893848" cy="893848"/>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ECE73E-F090-42A5-B2DF-5E713D016694}">
      <dsp:nvSpPr>
        <dsp:cNvPr id="0" name=""/>
        <dsp:cNvSpPr/>
      </dsp:nvSpPr>
      <dsp:spPr>
        <a:xfrm>
          <a:off x="999341" y="376707"/>
          <a:ext cx="8069510" cy="1173830"/>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7594" tIns="60960" rIns="60960" bIns="60960" numCol="1" spcCol="1270" anchor="ctr" anchorCtr="0">
          <a:noAutofit/>
        </a:bodyPr>
        <a:lstStyle/>
        <a:p>
          <a:pPr lvl="0" algn="ctr" defTabSz="1066800">
            <a:lnSpc>
              <a:spcPct val="90000"/>
            </a:lnSpc>
            <a:spcBef>
              <a:spcPct val="0"/>
            </a:spcBef>
            <a:spcAft>
              <a:spcPct val="35000"/>
            </a:spcAft>
          </a:pPr>
          <a:r>
            <a:rPr lang="en-US" sz="2400" kern="1200" dirty="0" err="1" smtClean="0">
              <a:solidFill>
                <a:srgbClr val="008000"/>
              </a:solidFill>
            </a:rPr>
            <a:t>Thực</a:t>
          </a:r>
          <a:r>
            <a:rPr lang="en-US" sz="2400" kern="1200" dirty="0" smtClean="0">
              <a:solidFill>
                <a:srgbClr val="008000"/>
              </a:solidFill>
            </a:rPr>
            <a:t> </a:t>
          </a:r>
          <a:r>
            <a:rPr lang="en-US" sz="2400" kern="1200" dirty="0" err="1" smtClean="0">
              <a:solidFill>
                <a:srgbClr val="008000"/>
              </a:solidFill>
            </a:rPr>
            <a:t>hiện</a:t>
          </a:r>
          <a:r>
            <a:rPr lang="en-US" sz="2400" kern="1200" dirty="0" smtClean="0">
              <a:solidFill>
                <a:srgbClr val="008000"/>
              </a:solidFill>
            </a:rPr>
            <a:t> </a:t>
          </a:r>
          <a:r>
            <a:rPr lang="en-US" sz="2400" kern="1200" dirty="0" err="1" smtClean="0">
              <a:solidFill>
                <a:srgbClr val="008000"/>
              </a:solidFill>
            </a:rPr>
            <a:t>đoàn</a:t>
          </a:r>
          <a:r>
            <a:rPr lang="en-US" sz="2400" kern="1200" dirty="0" smtClean="0">
              <a:solidFill>
                <a:srgbClr val="008000"/>
              </a:solidFill>
            </a:rPr>
            <a:t> </a:t>
          </a:r>
          <a:r>
            <a:rPr lang="en-US" sz="2400" kern="1200" dirty="0" err="1" smtClean="0">
              <a:solidFill>
                <a:srgbClr val="008000"/>
              </a:solidFill>
            </a:rPr>
            <a:t>kết</a:t>
          </a:r>
          <a:r>
            <a:rPr lang="en-US" sz="2400" kern="1200" dirty="0" smtClean="0">
              <a:solidFill>
                <a:srgbClr val="008000"/>
              </a:solidFill>
            </a:rPr>
            <a:t> </a:t>
          </a:r>
          <a:r>
            <a:rPr lang="en-US" sz="2400" kern="1200" dirty="0" err="1" smtClean="0">
              <a:solidFill>
                <a:srgbClr val="008000"/>
              </a:solidFill>
            </a:rPr>
            <a:t>dân</a:t>
          </a:r>
          <a:r>
            <a:rPr lang="en-US" sz="2400" kern="1200" dirty="0" smtClean="0">
              <a:solidFill>
                <a:srgbClr val="008000"/>
              </a:solidFill>
            </a:rPr>
            <a:t> </a:t>
          </a:r>
          <a:r>
            <a:rPr lang="en-US" sz="2400" kern="1200" dirty="0" err="1" smtClean="0">
              <a:solidFill>
                <a:srgbClr val="008000"/>
              </a:solidFill>
            </a:rPr>
            <a:t>tộc</a:t>
          </a:r>
          <a:r>
            <a:rPr lang="en-US" sz="2400" kern="1200" dirty="0" smtClean="0">
              <a:solidFill>
                <a:srgbClr val="008000"/>
              </a:solidFill>
            </a:rPr>
            <a:t> </a:t>
          </a:r>
          <a:r>
            <a:rPr lang="en-US" sz="2400" kern="1200" dirty="0" err="1" smtClean="0">
              <a:solidFill>
                <a:srgbClr val="008000"/>
              </a:solidFill>
            </a:rPr>
            <a:t>là</a:t>
          </a:r>
          <a:r>
            <a:rPr lang="en-US" sz="2400" kern="1200" dirty="0" smtClean="0">
              <a:solidFill>
                <a:srgbClr val="008000"/>
              </a:solidFill>
            </a:rPr>
            <a:t> </a:t>
          </a:r>
          <a:r>
            <a:rPr lang="en-US" sz="2400" b="1" kern="1200" dirty="0" err="1" smtClean="0">
              <a:solidFill>
                <a:srgbClr val="D60093"/>
              </a:solidFill>
            </a:rPr>
            <a:t>một</a:t>
          </a:r>
          <a:r>
            <a:rPr lang="en-US" sz="2400" b="1" kern="1200" dirty="0" smtClean="0">
              <a:solidFill>
                <a:srgbClr val="D60093"/>
              </a:solidFill>
            </a:rPr>
            <a:t> </a:t>
          </a:r>
          <a:r>
            <a:rPr lang="en-US" sz="2400" b="1" kern="1200" dirty="0" err="1" smtClean="0">
              <a:solidFill>
                <a:srgbClr val="D60093"/>
              </a:solidFill>
            </a:rPr>
            <a:t>nội</a:t>
          </a:r>
          <a:r>
            <a:rPr lang="en-US" sz="2400" b="1" kern="1200" dirty="0" smtClean="0">
              <a:solidFill>
                <a:srgbClr val="D60093"/>
              </a:solidFill>
            </a:rPr>
            <a:t> dung, </a:t>
          </a:r>
          <a:r>
            <a:rPr lang="en-US" sz="2400" b="1" kern="1200" dirty="0" err="1" smtClean="0">
              <a:solidFill>
                <a:srgbClr val="D60093"/>
              </a:solidFill>
            </a:rPr>
            <a:t>một</a:t>
          </a:r>
          <a:r>
            <a:rPr lang="en-US" sz="2400" b="1" kern="1200" dirty="0" smtClean="0">
              <a:solidFill>
                <a:srgbClr val="D60093"/>
              </a:solidFill>
            </a:rPr>
            <a:t> </a:t>
          </a:r>
          <a:r>
            <a:rPr lang="en-US" sz="2400" b="1" kern="1200" dirty="0" err="1" smtClean="0">
              <a:solidFill>
                <a:srgbClr val="D60093"/>
              </a:solidFill>
            </a:rPr>
            <a:t>nhiệm</a:t>
          </a:r>
          <a:r>
            <a:rPr lang="en-US" sz="2400" b="1" kern="1200" dirty="0" smtClean="0">
              <a:solidFill>
                <a:srgbClr val="D60093"/>
              </a:solidFill>
            </a:rPr>
            <a:t> </a:t>
          </a:r>
          <a:r>
            <a:rPr lang="en-US" sz="2400" b="1" kern="1200" dirty="0" err="1" smtClean="0">
              <a:solidFill>
                <a:srgbClr val="D60093"/>
              </a:solidFill>
            </a:rPr>
            <a:t>vụ</a:t>
          </a:r>
          <a:r>
            <a:rPr lang="en-US" sz="2400" b="1" kern="1200" dirty="0" smtClean="0">
              <a:solidFill>
                <a:srgbClr val="D60093"/>
              </a:solidFill>
            </a:rPr>
            <a:t> </a:t>
          </a:r>
          <a:r>
            <a:rPr lang="en-US" sz="2400" b="1" kern="1200" dirty="0" err="1" smtClean="0">
              <a:solidFill>
                <a:srgbClr val="D60093"/>
              </a:solidFill>
            </a:rPr>
            <a:t>chiến</a:t>
          </a:r>
          <a:r>
            <a:rPr lang="en-US" sz="2400" b="1" kern="1200" dirty="0" smtClean="0">
              <a:solidFill>
                <a:srgbClr val="D60093"/>
              </a:solidFill>
            </a:rPr>
            <a:t> </a:t>
          </a:r>
          <a:r>
            <a:rPr lang="en-US" sz="2400" b="1" kern="1200" dirty="0" err="1" smtClean="0">
              <a:solidFill>
                <a:srgbClr val="D60093"/>
              </a:solidFill>
            </a:rPr>
            <a:t>lược</a:t>
          </a:r>
          <a:r>
            <a:rPr lang="en-US" sz="2400" kern="1200" dirty="0" smtClean="0">
              <a:solidFill>
                <a:srgbClr val="008000"/>
              </a:solidFill>
            </a:rPr>
            <a:t> </a:t>
          </a:r>
          <a:r>
            <a:rPr lang="en-US" sz="2400" kern="1200" dirty="0" err="1" smtClean="0">
              <a:solidFill>
                <a:srgbClr val="008000"/>
              </a:solidFill>
            </a:rPr>
            <a:t>của</a:t>
          </a:r>
          <a:r>
            <a:rPr lang="en-US" sz="2400" kern="1200" dirty="0" smtClean="0">
              <a:solidFill>
                <a:srgbClr val="008000"/>
              </a:solidFill>
            </a:rPr>
            <a:t> </a:t>
          </a:r>
          <a:r>
            <a:rPr lang="en-US" sz="2400" kern="1200" dirty="0" err="1" smtClean="0">
              <a:solidFill>
                <a:srgbClr val="008000"/>
              </a:solidFill>
            </a:rPr>
            <a:t>cách</a:t>
          </a:r>
          <a:r>
            <a:rPr lang="en-US" sz="2400" kern="1200" dirty="0" smtClean="0">
              <a:solidFill>
                <a:srgbClr val="008000"/>
              </a:solidFill>
            </a:rPr>
            <a:t> </a:t>
          </a:r>
          <a:r>
            <a:rPr lang="en-US" sz="2400" kern="1200" dirty="0" err="1" smtClean="0">
              <a:solidFill>
                <a:srgbClr val="008000"/>
              </a:solidFill>
            </a:rPr>
            <a:t>mạng</a:t>
          </a:r>
          <a:r>
            <a:rPr lang="en-US" sz="2400" kern="1200" dirty="0" smtClean="0">
              <a:solidFill>
                <a:srgbClr val="008000"/>
              </a:solidFill>
            </a:rPr>
            <a:t> XHCN </a:t>
          </a:r>
          <a:r>
            <a:rPr lang="en-US" sz="2400" kern="1200" dirty="0" err="1" smtClean="0">
              <a:solidFill>
                <a:srgbClr val="008000"/>
              </a:solidFill>
            </a:rPr>
            <a:t>và</a:t>
          </a:r>
          <a:r>
            <a:rPr lang="en-US" sz="2400" kern="1200" dirty="0" smtClean="0">
              <a:solidFill>
                <a:srgbClr val="008000"/>
              </a:solidFill>
            </a:rPr>
            <a:t> </a:t>
          </a:r>
          <a:r>
            <a:rPr lang="en-US" sz="2400" kern="1200" dirty="0" err="1" smtClean="0">
              <a:solidFill>
                <a:srgbClr val="008000"/>
              </a:solidFill>
            </a:rPr>
            <a:t>là</a:t>
          </a:r>
          <a:r>
            <a:rPr lang="en-US" sz="2400" kern="1200" dirty="0" smtClean="0">
              <a:solidFill>
                <a:srgbClr val="008000"/>
              </a:solidFill>
            </a:rPr>
            <a:t> </a:t>
          </a:r>
          <a:r>
            <a:rPr lang="en-US" sz="2400" kern="1200" dirty="0" err="1" smtClean="0">
              <a:solidFill>
                <a:srgbClr val="008000"/>
              </a:solidFill>
            </a:rPr>
            <a:t>một</a:t>
          </a:r>
          <a:r>
            <a:rPr lang="en-US" sz="2400" kern="1200" dirty="0" smtClean="0">
              <a:solidFill>
                <a:srgbClr val="008000"/>
              </a:solidFill>
            </a:rPr>
            <a:t> </a:t>
          </a:r>
          <a:r>
            <a:rPr lang="en-US" sz="2400" b="1" kern="1200" dirty="0" err="1" smtClean="0">
              <a:solidFill>
                <a:srgbClr val="0033CC"/>
              </a:solidFill>
            </a:rPr>
            <a:t>điều</a:t>
          </a:r>
          <a:r>
            <a:rPr lang="en-US" sz="2400" b="1" kern="1200" dirty="0" smtClean="0">
              <a:solidFill>
                <a:srgbClr val="0033CC"/>
              </a:solidFill>
            </a:rPr>
            <a:t> </a:t>
          </a:r>
          <a:r>
            <a:rPr lang="en-US" sz="2400" b="1" kern="1200" dirty="0" err="1" smtClean="0">
              <a:solidFill>
                <a:srgbClr val="0033CC"/>
              </a:solidFill>
            </a:rPr>
            <a:t>kiện</a:t>
          </a:r>
          <a:r>
            <a:rPr lang="en-US" sz="2400" b="1" kern="1200" dirty="0" smtClean="0">
              <a:solidFill>
                <a:srgbClr val="0033CC"/>
              </a:solidFill>
            </a:rPr>
            <a:t> </a:t>
          </a:r>
          <a:r>
            <a:rPr lang="en-US" sz="2400" b="1" kern="1200" dirty="0" err="1" smtClean="0">
              <a:solidFill>
                <a:srgbClr val="0033CC"/>
              </a:solidFill>
            </a:rPr>
            <a:t>tất</a:t>
          </a:r>
          <a:r>
            <a:rPr lang="en-US" sz="2400" b="1" kern="1200" dirty="0" smtClean="0">
              <a:solidFill>
                <a:srgbClr val="0033CC"/>
              </a:solidFill>
            </a:rPr>
            <a:t> </a:t>
          </a:r>
          <a:r>
            <a:rPr lang="en-US" sz="2400" b="1" kern="1200" dirty="0" err="1" smtClean="0">
              <a:solidFill>
                <a:srgbClr val="0033CC"/>
              </a:solidFill>
            </a:rPr>
            <a:t>yếu</a:t>
          </a:r>
          <a:r>
            <a:rPr lang="en-US" sz="2400" b="1" kern="1200" dirty="0" smtClean="0">
              <a:solidFill>
                <a:srgbClr val="0033CC"/>
              </a:solidFill>
            </a:rPr>
            <a:t> </a:t>
          </a:r>
          <a:r>
            <a:rPr lang="en-US" sz="2400" kern="1200" dirty="0" err="1" smtClean="0">
              <a:solidFill>
                <a:srgbClr val="008000"/>
              </a:solidFill>
            </a:rPr>
            <a:t>để</a:t>
          </a:r>
          <a:r>
            <a:rPr lang="en-US" sz="2400" kern="1200" dirty="0" smtClean="0">
              <a:solidFill>
                <a:srgbClr val="008000"/>
              </a:solidFill>
            </a:rPr>
            <a:t> </a:t>
          </a:r>
          <a:r>
            <a:rPr lang="en-US" sz="2400" kern="1200" dirty="0" err="1" smtClean="0">
              <a:solidFill>
                <a:srgbClr val="008000"/>
              </a:solidFill>
            </a:rPr>
            <a:t>thực</a:t>
          </a:r>
          <a:r>
            <a:rPr lang="en-US" sz="2400" kern="1200" dirty="0" smtClean="0">
              <a:solidFill>
                <a:srgbClr val="008000"/>
              </a:solidFill>
            </a:rPr>
            <a:t> </a:t>
          </a:r>
          <a:r>
            <a:rPr lang="en-US" sz="2400" kern="1200" dirty="0" err="1" smtClean="0">
              <a:solidFill>
                <a:srgbClr val="008000"/>
              </a:solidFill>
            </a:rPr>
            <a:t>hiện</a:t>
          </a:r>
          <a:r>
            <a:rPr lang="en-US" sz="2400" kern="1200" dirty="0" smtClean="0">
              <a:solidFill>
                <a:srgbClr val="008000"/>
              </a:solidFill>
            </a:rPr>
            <a:t> </a:t>
          </a:r>
          <a:r>
            <a:rPr lang="en-US" sz="2400" b="1" kern="1200" dirty="0" err="1" smtClean="0">
              <a:solidFill>
                <a:srgbClr val="FF0000"/>
              </a:solidFill>
            </a:rPr>
            <a:t>sứ</a:t>
          </a:r>
          <a:r>
            <a:rPr lang="en-US" sz="2400" b="1" kern="1200" dirty="0" smtClean="0">
              <a:solidFill>
                <a:srgbClr val="FF0000"/>
              </a:solidFill>
            </a:rPr>
            <a:t> </a:t>
          </a:r>
          <a:r>
            <a:rPr lang="en-US" sz="2400" b="1" kern="1200" dirty="0" err="1" smtClean="0">
              <a:solidFill>
                <a:srgbClr val="FF0000"/>
              </a:solidFill>
            </a:rPr>
            <a:t>mệnh</a:t>
          </a:r>
          <a:r>
            <a:rPr lang="en-US" sz="2400" b="1" kern="1200" dirty="0" smtClean="0">
              <a:solidFill>
                <a:srgbClr val="FF0000"/>
              </a:solidFill>
            </a:rPr>
            <a:t> </a:t>
          </a:r>
          <a:r>
            <a:rPr lang="en-US" sz="2400" b="1" kern="1200" dirty="0" err="1" smtClean="0">
              <a:solidFill>
                <a:srgbClr val="FF0000"/>
              </a:solidFill>
            </a:rPr>
            <a:t>lịch</a:t>
          </a:r>
          <a:r>
            <a:rPr lang="en-US" sz="2400" b="1" kern="1200" dirty="0" smtClean="0">
              <a:solidFill>
                <a:srgbClr val="FF0000"/>
              </a:solidFill>
            </a:rPr>
            <a:t> </a:t>
          </a:r>
          <a:r>
            <a:rPr lang="en-US" sz="2400" b="1" kern="1200" dirty="0" err="1" smtClean="0">
              <a:solidFill>
                <a:srgbClr val="FF0000"/>
              </a:solidFill>
            </a:rPr>
            <a:t>sử</a:t>
          </a:r>
          <a:r>
            <a:rPr lang="en-US" sz="2400" b="1" kern="1200" dirty="0" smtClean="0">
              <a:solidFill>
                <a:srgbClr val="FF0000"/>
              </a:solidFill>
            </a:rPr>
            <a:t> </a:t>
          </a:r>
          <a:r>
            <a:rPr lang="en-US" sz="2400" b="1" kern="1200" dirty="0" err="1" smtClean="0">
              <a:solidFill>
                <a:srgbClr val="FF0000"/>
              </a:solidFill>
            </a:rPr>
            <a:t>của</a:t>
          </a:r>
          <a:r>
            <a:rPr lang="en-US" sz="2400" b="1" kern="1200" dirty="0" smtClean="0">
              <a:solidFill>
                <a:srgbClr val="FF0000"/>
              </a:solidFill>
            </a:rPr>
            <a:t> GCCN</a:t>
          </a:r>
          <a:endParaRPr lang="en-US" sz="2400" b="1" kern="1200" dirty="0">
            <a:solidFill>
              <a:srgbClr val="FF0000"/>
            </a:solidFill>
          </a:endParaRPr>
        </a:p>
      </dsp:txBody>
      <dsp:txXfrm>
        <a:off x="999341" y="376707"/>
        <a:ext cx="8069510" cy="1173830"/>
      </dsp:txXfrm>
    </dsp:sp>
    <dsp:sp modelId="{3BCF30E9-9FF4-46F8-9711-20047A34A60E}">
      <dsp:nvSpPr>
        <dsp:cNvPr id="0" name=""/>
        <dsp:cNvSpPr/>
      </dsp:nvSpPr>
      <dsp:spPr>
        <a:xfrm>
          <a:off x="147485" y="1935372"/>
          <a:ext cx="893848" cy="893848"/>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544C1A0-A508-44AA-A16C-87226B31152D}">
      <dsp:nvSpPr>
        <dsp:cNvPr id="0" name=""/>
        <dsp:cNvSpPr/>
      </dsp:nvSpPr>
      <dsp:spPr>
        <a:xfrm>
          <a:off x="895244" y="1697695"/>
          <a:ext cx="8069510" cy="1384636"/>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7594" tIns="60960" rIns="60960" bIns="60960" numCol="1" spcCol="1270" anchor="ctr" anchorCtr="0">
          <a:noAutofit/>
        </a:bodyPr>
        <a:lstStyle/>
        <a:p>
          <a:pPr lvl="0" algn="ctr" defTabSz="1066800">
            <a:lnSpc>
              <a:spcPct val="90000"/>
            </a:lnSpc>
            <a:spcBef>
              <a:spcPct val="0"/>
            </a:spcBef>
            <a:spcAft>
              <a:spcPct val="35000"/>
            </a:spcAft>
          </a:pPr>
          <a:r>
            <a:rPr lang="en-US" altLang="en-US" sz="2400" kern="1200" dirty="0" err="1" smtClean="0">
              <a:solidFill>
                <a:srgbClr val="000099"/>
              </a:solidFill>
              <a:latin typeface="+mj-lt"/>
            </a:rPr>
            <a:t>Cách</a:t>
          </a:r>
          <a:r>
            <a:rPr lang="en-US" altLang="en-US" sz="2400" kern="1200" dirty="0" smtClean="0">
              <a:solidFill>
                <a:srgbClr val="000099"/>
              </a:solidFill>
              <a:latin typeface="+mj-lt"/>
            </a:rPr>
            <a:t> </a:t>
          </a:r>
          <a:r>
            <a:rPr lang="en-US" altLang="en-US" sz="2400" kern="1200" dirty="0" err="1" smtClean="0">
              <a:solidFill>
                <a:srgbClr val="000099"/>
              </a:solidFill>
              <a:latin typeface="+mj-lt"/>
            </a:rPr>
            <a:t>mạng</a:t>
          </a:r>
          <a:r>
            <a:rPr lang="en-US" altLang="en-US" sz="2400" kern="1200" dirty="0" smtClean="0">
              <a:solidFill>
                <a:srgbClr val="000099"/>
              </a:solidFill>
              <a:latin typeface="+mj-lt"/>
            </a:rPr>
            <a:t> </a:t>
          </a:r>
          <a:r>
            <a:rPr lang="en-US" altLang="en-US" sz="2400" kern="1200" dirty="0" err="1" smtClean="0">
              <a:solidFill>
                <a:srgbClr val="000099"/>
              </a:solidFill>
              <a:latin typeface="+mj-lt"/>
            </a:rPr>
            <a:t>là</a:t>
          </a:r>
          <a:r>
            <a:rPr lang="en-US" altLang="en-US" sz="2400" kern="1200" dirty="0" smtClean="0">
              <a:solidFill>
                <a:srgbClr val="000099"/>
              </a:solidFill>
              <a:latin typeface="+mj-lt"/>
            </a:rPr>
            <a:t> </a:t>
          </a:r>
          <a:r>
            <a:rPr lang="en-US" altLang="en-US" sz="2400" b="1" kern="1200" dirty="0" err="1" smtClean="0">
              <a:solidFill>
                <a:srgbClr val="FF00FF"/>
              </a:solidFill>
              <a:latin typeface="+mj-lt"/>
            </a:rPr>
            <a:t>sự</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nghiệp</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của</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quần</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chúng</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nhân</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dân</a:t>
          </a:r>
          <a:r>
            <a:rPr lang="en-US" altLang="en-US" sz="2400" kern="1200" dirty="0" smtClean="0">
              <a:solidFill>
                <a:srgbClr val="000099"/>
              </a:solidFill>
              <a:latin typeface="+mj-lt"/>
            </a:rPr>
            <a:t>, </a:t>
          </a:r>
          <a:r>
            <a:rPr lang="en-US" altLang="en-US" sz="2400" kern="1200" dirty="0" err="1" smtClean="0">
              <a:solidFill>
                <a:srgbClr val="000099"/>
              </a:solidFill>
              <a:latin typeface="+mj-lt"/>
            </a:rPr>
            <a:t>nhân</a:t>
          </a:r>
          <a:r>
            <a:rPr lang="en-US" altLang="en-US" sz="2400" kern="1200" dirty="0" smtClean="0">
              <a:solidFill>
                <a:srgbClr val="000099"/>
              </a:solidFill>
              <a:latin typeface="+mj-lt"/>
            </a:rPr>
            <a:t> </a:t>
          </a:r>
          <a:r>
            <a:rPr lang="en-US" altLang="en-US" sz="2400" kern="1200" dirty="0" err="1" smtClean="0">
              <a:solidFill>
                <a:srgbClr val="000099"/>
              </a:solidFill>
              <a:latin typeface="+mj-lt"/>
            </a:rPr>
            <a:t>dân</a:t>
          </a:r>
          <a:r>
            <a:rPr lang="en-US" altLang="en-US" sz="2400" kern="1200" dirty="0" smtClean="0">
              <a:solidFill>
                <a:srgbClr val="000099"/>
              </a:solidFill>
              <a:latin typeface="+mj-lt"/>
            </a:rPr>
            <a:t> </a:t>
          </a:r>
          <a:r>
            <a:rPr lang="en-US" altLang="en-US" sz="2400" kern="1200" dirty="0" err="1" smtClean="0">
              <a:solidFill>
                <a:srgbClr val="000099"/>
              </a:solidFill>
              <a:latin typeface="+mj-lt"/>
            </a:rPr>
            <a:t>là</a:t>
          </a:r>
          <a:r>
            <a:rPr lang="en-US" altLang="en-US" sz="2400" kern="1200" dirty="0" smtClean="0">
              <a:solidFill>
                <a:srgbClr val="000099"/>
              </a:solidFill>
              <a:latin typeface="+mj-lt"/>
            </a:rPr>
            <a:t> </a:t>
          </a:r>
          <a:r>
            <a:rPr lang="en-US" altLang="en-US" sz="2400" kern="1200" dirty="0" err="1" smtClean="0">
              <a:solidFill>
                <a:srgbClr val="000099"/>
              </a:solidFill>
              <a:latin typeface="+mj-lt"/>
            </a:rPr>
            <a:t>người</a:t>
          </a:r>
          <a:r>
            <a:rPr lang="en-US" altLang="en-US" sz="2400" kern="1200" dirty="0" smtClean="0">
              <a:solidFill>
                <a:srgbClr val="000099"/>
              </a:solidFill>
              <a:latin typeface="+mj-lt"/>
            </a:rPr>
            <a:t> </a:t>
          </a:r>
          <a:r>
            <a:rPr lang="en-US" altLang="en-US" sz="2400" kern="1200" dirty="0" err="1" smtClean="0">
              <a:solidFill>
                <a:srgbClr val="000099"/>
              </a:solidFill>
              <a:latin typeface="+mj-lt"/>
            </a:rPr>
            <a:t>sáng</a:t>
          </a:r>
          <a:r>
            <a:rPr lang="en-US" altLang="en-US" sz="2400" kern="1200" dirty="0" smtClean="0">
              <a:solidFill>
                <a:srgbClr val="000099"/>
              </a:solidFill>
              <a:latin typeface="+mj-lt"/>
            </a:rPr>
            <a:t> </a:t>
          </a:r>
          <a:r>
            <a:rPr lang="en-US" altLang="en-US" sz="2400" kern="1200" dirty="0" err="1" smtClean="0">
              <a:solidFill>
                <a:srgbClr val="000099"/>
              </a:solidFill>
              <a:latin typeface="+mj-lt"/>
            </a:rPr>
            <a:t>tạo</a:t>
          </a:r>
          <a:r>
            <a:rPr lang="en-US" altLang="en-US" sz="2400" kern="1200" dirty="0" smtClean="0">
              <a:solidFill>
                <a:srgbClr val="000099"/>
              </a:solidFill>
              <a:latin typeface="+mj-lt"/>
            </a:rPr>
            <a:t> </a:t>
          </a:r>
          <a:r>
            <a:rPr lang="en-US" altLang="en-US" sz="2400" kern="1200" dirty="0" err="1" smtClean="0">
              <a:solidFill>
                <a:srgbClr val="000099"/>
              </a:solidFill>
              <a:latin typeface="+mj-lt"/>
            </a:rPr>
            <a:t>ra</a:t>
          </a:r>
          <a:r>
            <a:rPr lang="en-US" altLang="en-US" sz="2400" kern="1200" dirty="0" smtClean="0">
              <a:solidFill>
                <a:srgbClr val="000099"/>
              </a:solidFill>
              <a:latin typeface="+mj-lt"/>
            </a:rPr>
            <a:t> </a:t>
          </a:r>
          <a:r>
            <a:rPr lang="en-US" altLang="en-US" sz="2400" kern="1200" dirty="0" err="1" smtClean="0">
              <a:solidFill>
                <a:srgbClr val="000099"/>
              </a:solidFill>
              <a:latin typeface="+mj-lt"/>
            </a:rPr>
            <a:t>lịch</a:t>
          </a:r>
          <a:r>
            <a:rPr lang="en-US" altLang="en-US" sz="2400" kern="1200" dirty="0" smtClean="0">
              <a:solidFill>
                <a:srgbClr val="000099"/>
              </a:solidFill>
              <a:latin typeface="+mj-lt"/>
            </a:rPr>
            <a:t> </a:t>
          </a:r>
          <a:r>
            <a:rPr lang="en-US" altLang="en-US" sz="2400" kern="1200" dirty="0" err="1" smtClean="0">
              <a:solidFill>
                <a:srgbClr val="000099"/>
              </a:solidFill>
              <a:latin typeface="+mj-lt"/>
            </a:rPr>
            <a:t>sử</a:t>
          </a:r>
          <a:r>
            <a:rPr lang="en-US" altLang="en-US" sz="2400" kern="1200" dirty="0" smtClean="0">
              <a:solidFill>
                <a:srgbClr val="000099"/>
              </a:solidFill>
              <a:latin typeface="+mj-lt"/>
            </a:rPr>
            <a:t>.</a:t>
          </a:r>
          <a:endParaRPr lang="en-US" sz="2400" kern="1200" dirty="0">
            <a:solidFill>
              <a:srgbClr val="000099"/>
            </a:solidFill>
            <a:latin typeface="+mj-lt"/>
          </a:endParaRPr>
        </a:p>
      </dsp:txBody>
      <dsp:txXfrm>
        <a:off x="895244" y="1697695"/>
        <a:ext cx="8069510" cy="1384636"/>
      </dsp:txXfrm>
    </dsp:sp>
    <dsp:sp modelId="{B99C318E-0370-402D-93CB-C5C8F85881E2}">
      <dsp:nvSpPr>
        <dsp:cNvPr id="0" name=""/>
        <dsp:cNvSpPr/>
      </dsp:nvSpPr>
      <dsp:spPr>
        <a:xfrm>
          <a:off x="130850" y="1938231"/>
          <a:ext cx="893848" cy="893848"/>
        </a:xfrm>
        <a:prstGeom prst="ellipse">
          <a:avLst/>
        </a:prstGeom>
        <a:solidFill>
          <a:schemeClr val="tx2">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6A3AC1-CB79-47FD-B1B5-F457CBCE9D5B}">
      <dsp:nvSpPr>
        <dsp:cNvPr id="0" name=""/>
        <dsp:cNvSpPr/>
      </dsp:nvSpPr>
      <dsp:spPr>
        <a:xfrm>
          <a:off x="82921" y="3477294"/>
          <a:ext cx="9068889" cy="1111855"/>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7594" tIns="60960" rIns="60960" bIns="60960" numCol="1" spcCol="1270" anchor="ctr" anchorCtr="0">
          <a:noAutofit/>
        </a:bodyPr>
        <a:lstStyle/>
        <a:p>
          <a:pPr lvl="0" algn="ctr" defTabSz="1066800">
            <a:lnSpc>
              <a:spcPct val="90000"/>
            </a:lnSpc>
            <a:spcBef>
              <a:spcPct val="0"/>
            </a:spcBef>
            <a:spcAft>
              <a:spcPct val="35000"/>
            </a:spcAft>
          </a:pPr>
          <a:r>
            <a:rPr lang="en-US" sz="2400" b="1" kern="1200" dirty="0" err="1" smtClean="0">
              <a:solidFill>
                <a:srgbClr val="660066"/>
              </a:solidFill>
            </a:rPr>
            <a:t>Cơ</a:t>
          </a:r>
          <a:r>
            <a:rPr lang="en-US" sz="2400" b="1" kern="1200" dirty="0" smtClean="0">
              <a:solidFill>
                <a:srgbClr val="660066"/>
              </a:solidFill>
            </a:rPr>
            <a:t> </a:t>
          </a:r>
          <a:r>
            <a:rPr lang="en-US" sz="2400" b="1" kern="1200" dirty="0" err="1" smtClean="0">
              <a:solidFill>
                <a:srgbClr val="660066"/>
              </a:solidFill>
            </a:rPr>
            <a:t>sở</a:t>
          </a:r>
          <a:r>
            <a:rPr lang="en-US" sz="2400" b="1" kern="1200" dirty="0" smtClean="0">
              <a:solidFill>
                <a:srgbClr val="660066"/>
              </a:solidFill>
            </a:rPr>
            <a:t>, </a:t>
          </a:r>
          <a:r>
            <a:rPr lang="en-US" sz="2400" b="1" kern="1200" dirty="0" err="1" smtClean="0">
              <a:solidFill>
                <a:srgbClr val="FF00FF"/>
              </a:solidFill>
            </a:rPr>
            <a:t>mục</a:t>
          </a:r>
          <a:r>
            <a:rPr lang="en-US" sz="2400" b="1" kern="1200" dirty="0" smtClean="0">
              <a:solidFill>
                <a:srgbClr val="FF00FF"/>
              </a:solidFill>
            </a:rPr>
            <a:t> </a:t>
          </a:r>
          <a:r>
            <a:rPr lang="en-US" sz="2400" b="1" kern="1200" dirty="0" err="1" smtClean="0">
              <a:solidFill>
                <a:srgbClr val="FF00FF"/>
              </a:solidFill>
            </a:rPr>
            <a:t>tiêu</a:t>
          </a:r>
          <a:r>
            <a:rPr lang="en-US" sz="2400" kern="1200" dirty="0" smtClean="0">
              <a:solidFill>
                <a:srgbClr val="FF00FF"/>
              </a:solidFill>
            </a:rPr>
            <a:t>, </a:t>
          </a:r>
          <a:r>
            <a:rPr lang="en-US" sz="2400" kern="1200" dirty="0" err="1" smtClean="0">
              <a:solidFill>
                <a:srgbClr val="660066"/>
              </a:solidFill>
            </a:rPr>
            <a:t>những</a:t>
          </a:r>
          <a:r>
            <a:rPr lang="en-US" sz="2400" kern="1200" dirty="0" smtClean="0">
              <a:solidFill>
                <a:srgbClr val="660066"/>
              </a:solidFill>
            </a:rPr>
            <a:t> </a:t>
          </a:r>
          <a:r>
            <a:rPr lang="en-US" sz="2400" b="1" kern="1200" dirty="0" err="1" smtClean="0">
              <a:solidFill>
                <a:srgbClr val="800000"/>
              </a:solidFill>
            </a:rPr>
            <a:t>lực</a:t>
          </a:r>
          <a:r>
            <a:rPr lang="en-US" sz="2400" b="1" kern="1200" dirty="0" smtClean="0">
              <a:solidFill>
                <a:srgbClr val="800000"/>
              </a:solidFill>
            </a:rPr>
            <a:t> </a:t>
          </a:r>
          <a:r>
            <a:rPr lang="en-US" sz="2400" b="1" kern="1200" dirty="0" err="1" smtClean="0">
              <a:solidFill>
                <a:srgbClr val="800000"/>
              </a:solidFill>
            </a:rPr>
            <a:t>lượng</a:t>
          </a:r>
          <a:r>
            <a:rPr lang="en-US" sz="2400" b="1" kern="1200" dirty="0" smtClean="0">
              <a:solidFill>
                <a:srgbClr val="800000"/>
              </a:solidFill>
            </a:rPr>
            <a:t> </a:t>
          </a:r>
          <a:r>
            <a:rPr lang="en-US" sz="2400" kern="1200" dirty="0" err="1" smtClean="0">
              <a:solidFill>
                <a:srgbClr val="660066"/>
              </a:solidFill>
            </a:rPr>
            <a:t>và</a:t>
          </a:r>
          <a:r>
            <a:rPr lang="en-US" sz="2400" kern="1200" dirty="0" smtClean="0">
              <a:solidFill>
                <a:srgbClr val="660066"/>
              </a:solidFill>
            </a:rPr>
            <a:t> </a:t>
          </a:r>
          <a:r>
            <a:rPr lang="en-US" sz="2400" b="1" kern="1200" dirty="0" err="1" smtClean="0">
              <a:solidFill>
                <a:srgbClr val="00CCFF"/>
              </a:solidFill>
            </a:rPr>
            <a:t>nguyên</a:t>
          </a:r>
          <a:r>
            <a:rPr lang="en-US" sz="2400" b="1" kern="1200" dirty="0" smtClean="0">
              <a:solidFill>
                <a:srgbClr val="00CCFF"/>
              </a:solidFill>
            </a:rPr>
            <a:t> </a:t>
          </a:r>
          <a:r>
            <a:rPr lang="en-US" sz="2400" b="1" kern="1200" dirty="0" err="1" smtClean="0">
              <a:solidFill>
                <a:srgbClr val="00CCFF"/>
              </a:solidFill>
            </a:rPr>
            <a:t>tắc</a:t>
          </a:r>
          <a:r>
            <a:rPr lang="en-US" sz="2400" b="1" kern="1200" dirty="0" smtClean="0">
              <a:solidFill>
                <a:srgbClr val="00CCFF"/>
              </a:solidFill>
            </a:rPr>
            <a:t> </a:t>
          </a:r>
          <a:r>
            <a:rPr lang="en-US" sz="2400" kern="1200" dirty="0" err="1" smtClean="0">
              <a:solidFill>
                <a:srgbClr val="660066"/>
              </a:solidFill>
            </a:rPr>
            <a:t>đoàn</a:t>
          </a:r>
          <a:r>
            <a:rPr lang="en-US" sz="2400" kern="1200" dirty="0" smtClean="0">
              <a:solidFill>
                <a:srgbClr val="660066"/>
              </a:solidFill>
            </a:rPr>
            <a:t> </a:t>
          </a:r>
          <a:r>
            <a:rPr lang="en-US" sz="2400" kern="1200" dirty="0" err="1" smtClean="0">
              <a:solidFill>
                <a:srgbClr val="660066"/>
              </a:solidFill>
            </a:rPr>
            <a:t>kết</a:t>
          </a:r>
          <a:r>
            <a:rPr lang="en-US" sz="2400" kern="1200" dirty="0" smtClean="0">
              <a:solidFill>
                <a:srgbClr val="660066"/>
              </a:solidFill>
            </a:rPr>
            <a:t> </a:t>
          </a:r>
          <a:r>
            <a:rPr lang="en-US" sz="2400" kern="1200" dirty="0" err="1" smtClean="0">
              <a:solidFill>
                <a:srgbClr val="660066"/>
              </a:solidFill>
            </a:rPr>
            <a:t>dân</a:t>
          </a:r>
          <a:r>
            <a:rPr lang="en-US" sz="2400" kern="1200" dirty="0" smtClean="0">
              <a:solidFill>
                <a:srgbClr val="660066"/>
              </a:solidFill>
            </a:rPr>
            <a:t> </a:t>
          </a:r>
          <a:r>
            <a:rPr lang="en-US" sz="2400" kern="1200" dirty="0" err="1" smtClean="0">
              <a:solidFill>
                <a:srgbClr val="660066"/>
              </a:solidFill>
            </a:rPr>
            <a:t>tộc</a:t>
          </a:r>
          <a:r>
            <a:rPr lang="en-US" sz="2400" kern="1200" dirty="0" smtClean="0">
              <a:solidFill>
                <a:srgbClr val="660066"/>
              </a:solidFill>
            </a:rPr>
            <a:t>. </a:t>
          </a:r>
          <a:endParaRPr lang="en-US" sz="2400" kern="1200" dirty="0">
            <a:solidFill>
              <a:srgbClr val="660066"/>
            </a:solidFill>
          </a:endParaRPr>
        </a:p>
      </dsp:txBody>
      <dsp:txXfrm>
        <a:off x="82921" y="3477294"/>
        <a:ext cx="9068889" cy="1111855"/>
      </dsp:txXfrm>
    </dsp:sp>
    <dsp:sp modelId="{90AAF44F-996F-4530-BB4C-78CB8DC56C13}">
      <dsp:nvSpPr>
        <dsp:cNvPr id="0" name=""/>
        <dsp:cNvSpPr/>
      </dsp:nvSpPr>
      <dsp:spPr>
        <a:xfrm>
          <a:off x="-69298" y="3514317"/>
          <a:ext cx="893848" cy="893848"/>
        </a:xfrm>
        <a:prstGeom prst="ellipse">
          <a:avLst/>
        </a:prstGeom>
        <a:solidFill>
          <a:srgbClr val="0099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30DB4A-D8B6-444A-97FC-B379347A49B4}" type="datetimeFigureOut">
              <a:rPr lang="en-US" smtClean="0"/>
              <a:pPr/>
              <a:t>24/05/2020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8100DC-7169-4755-83CA-EBF300ECEEC8}" type="slidenum">
              <a:rPr lang="en-US" smtClean="0"/>
              <a:pPr/>
              <a:t>‹#›</a:t>
            </a:fld>
            <a:endParaRPr lang="en-US"/>
          </a:p>
        </p:txBody>
      </p:sp>
    </p:spTree>
    <p:extLst>
      <p:ext uri="{BB962C8B-B14F-4D97-AF65-F5344CB8AC3E}">
        <p14:creationId xmlns="" xmlns:p14="http://schemas.microsoft.com/office/powerpoint/2010/main" val="233357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a:ln/>
        </p:spPr>
        <p:txBody>
          <a:bodyPr/>
          <a:lstStyle/>
          <a:p>
            <a:pPr eaLnBrk="1" hangingPunct="1">
              <a:spcBef>
                <a:spcPct val="0"/>
              </a:spcBef>
            </a:pPr>
            <a:endParaRPr lang="en-US" smtClean="0"/>
          </a:p>
        </p:txBody>
      </p:sp>
      <p:sp>
        <p:nvSpPr>
          <p:cNvPr id="91140" name="Slide Number Placeholder 3"/>
          <p:cNvSpPr>
            <a:spLocks noGrp="1"/>
          </p:cNvSpPr>
          <p:nvPr>
            <p:ph type="sldNum" sz="quarter" idx="5"/>
          </p:nvPr>
        </p:nvSpPr>
        <p:spPr>
          <a:noFill/>
        </p:spPr>
        <p:txBody>
          <a:bodyPr/>
          <a:lstStyle/>
          <a:p>
            <a:fld id="{656AC39F-0398-4661-B5B8-90A0F46CD8AB}" type="slidenum">
              <a:rPr lang="en-US" smtClean="0">
                <a:latin typeface="Calibri" pitchFamily="34" charset="0"/>
              </a:rPr>
              <a:pPr/>
              <a:t>9</a:t>
            </a:fld>
            <a:endParaRPr lang="en-US" smtClean="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7.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9.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Master" Target="../slideMasters/slideMaster9.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Master" Target="../slideMasters/slideMaster9.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9.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9.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10.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Master" Target="../slideMasters/slideMaster10.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10.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10.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11.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Master" Target="../slideMasters/slideMaster11.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11.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11.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12.xml"/></Relationships>
</file>

<file path=ppt/slideLayouts/_rels/slideLayout1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Master" Target="../slideMasters/slideMaster12.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image" Target="../media/image47.png"/><Relationship Id="rId1" Type="http://schemas.openxmlformats.org/officeDocument/2006/relationships/slideMaster" Target="../slideMasters/slideMaster14.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Layouts/_rels/slideLayout156.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image" Target="../media/image54.png"/><Relationship Id="rId1" Type="http://schemas.openxmlformats.org/officeDocument/2006/relationships/slideMaster" Target="../slideMasters/slideMaster15.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Layouts/_rels/slideLayout15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5.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5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3.png"/><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5.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5.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6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5.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3.png"/><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8.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5.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17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46.png"/><Relationship Id="rId1" Type="http://schemas.openxmlformats.org/officeDocument/2006/relationships/slideMaster" Target="../slideMasters/slideMaster16.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s>
</file>

<file path=ppt/slideLayouts/_rels/slideLayout182.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image" Target="../media/image54.png"/><Relationship Id="rId1" Type="http://schemas.openxmlformats.org/officeDocument/2006/relationships/slideMaster" Target="../slideMasters/slideMaster17.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Layouts/_rels/slideLayout18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7.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8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3.png"/><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7.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7.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8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7.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3.png"/><Relationship Id="rId1" Type="http://schemas.openxmlformats.org/officeDocument/2006/relationships/slideMaster" Target="../slideMasters/slideMaster17.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7.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5.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7.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20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7.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8.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3.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Master" Target="../slideMasters/slideMaster18.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7.png"/><Relationship Id="rId1" Type="http://schemas.openxmlformats.org/officeDocument/2006/relationships/slideMaster" Target="../slideMasters/slideMaster19.xml"/></Relationships>
</file>

<file path=ppt/slideLayouts/_rels/slideLayout226.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8.png"/><Relationship Id="rId1" Type="http://schemas.openxmlformats.org/officeDocument/2006/relationships/slideMaster" Target="../slideMasters/slideMaster19.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9.png"/><Relationship Id="rId1" Type="http://schemas.openxmlformats.org/officeDocument/2006/relationships/slideMaster" Target="../slideMasters/slideMaster19.xml"/><Relationship Id="rId5" Type="http://schemas.openxmlformats.org/officeDocument/2006/relationships/image" Target="NULL"/><Relationship Id="rId4" Type="http://schemas.openxmlformats.org/officeDocument/2006/relationships/image" Target="../media/image77.png"/></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9.xml"/></Relationships>
</file>

<file path=ppt/slideLayouts/_rels/slideLayout245.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Master" Target="../slideMasters/slideMaster20.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End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395023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 xmlns:a16="http://schemas.microsoft.com/office/drawing/2014/main" id="{468F6418-2F54-45D4-A57F-70F7C2212E90}"/>
              </a:ext>
            </a:extLst>
          </p:cNvPr>
          <p:cNvSpPr/>
          <p:nvPr userDrawn="1"/>
        </p:nvSpPr>
        <p:spPr>
          <a:xfrm>
            <a:off x="-20054" y="5839006"/>
            <a:ext cx="12212054"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 xmlns:p14="http://schemas.microsoft.com/office/powerpoint/2010/main" val="2132057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 xmlns:a16="http://schemas.microsoft.com/office/drawing/2014/main" id="{6BA95570-ABCA-4EAA-A150-DE9A778788FF}"/>
              </a:ext>
            </a:extLst>
          </p:cNvPr>
          <p:cNvGrpSpPr/>
          <p:nvPr userDrawn="1"/>
        </p:nvGrpSpPr>
        <p:grpSpPr>
          <a:xfrm rot="10800000" flipH="1" flipV="1">
            <a:off x="6286500" y="5899288"/>
            <a:ext cx="5572126" cy="862288"/>
            <a:chOff x="477110" y="4905446"/>
            <a:chExt cx="11078677" cy="1714429"/>
          </a:xfrm>
        </p:grpSpPr>
        <p:sp>
          <p:nvSpPr>
            <p:cNvPr id="6" name="Freeform: Shape 5">
              <a:extLst>
                <a:ext uri="{FF2B5EF4-FFF2-40B4-BE49-F238E27FC236}">
                  <a16:creationId xmlns="" xmlns:a16="http://schemas.microsoft.com/office/drawing/2014/main"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6">
              <a:extLst>
                <a:ext uri="{FF2B5EF4-FFF2-40B4-BE49-F238E27FC236}">
                  <a16:creationId xmlns="" xmlns:a16="http://schemas.microsoft.com/office/drawing/2014/main"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 xmlns:a16="http://schemas.microsoft.com/office/drawing/2014/main"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 xmlns:a16="http://schemas.microsoft.com/office/drawing/2014/main"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 xmlns:a16="http://schemas.microsoft.com/office/drawing/2014/main"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 xmlns:a16="http://schemas.microsoft.com/office/drawing/2014/main" id="{0959607F-C050-4355-908E-D24DD45D9D08}"/>
              </a:ext>
            </a:extLst>
          </p:cNvPr>
          <p:cNvGrpSpPr/>
          <p:nvPr userDrawn="1"/>
        </p:nvGrpSpPr>
        <p:grpSpPr>
          <a:xfrm rot="10800000" flipV="1">
            <a:off x="347501" y="5899288"/>
            <a:ext cx="5572126" cy="862288"/>
            <a:chOff x="477110" y="4905446"/>
            <a:chExt cx="11078677" cy="1714429"/>
          </a:xfrm>
        </p:grpSpPr>
        <p:sp>
          <p:nvSpPr>
            <p:cNvPr id="12" name="Freeform: Shape 11">
              <a:extLst>
                <a:ext uri="{FF2B5EF4-FFF2-40B4-BE49-F238E27FC236}">
                  <a16:creationId xmlns="" xmlns:a16="http://schemas.microsoft.com/office/drawing/2014/main"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13" name="Group 12">
              <a:extLst>
                <a:ext uri="{FF2B5EF4-FFF2-40B4-BE49-F238E27FC236}">
                  <a16:creationId xmlns="" xmlns:a16="http://schemas.microsoft.com/office/drawing/2014/main"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 xmlns:a16="http://schemas.microsoft.com/office/drawing/2014/main"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 xmlns:a16="http://schemas.microsoft.com/office/drawing/2014/main"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 xmlns:a16="http://schemas.microsoft.com/office/drawing/2014/main"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 xmlns:p14="http://schemas.microsoft.com/office/powerpoint/2010/main" val="1310287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790092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78231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 xmlns:a16="http://schemas.microsoft.com/office/drawing/2014/main" id="{5A62946D-F2ED-4A3A-AFF2-114E504B5745}"/>
              </a:ext>
            </a:extLst>
          </p:cNvPr>
          <p:cNvSpPr/>
          <p:nvPr userDrawn="1"/>
        </p:nvSpPr>
        <p:spPr>
          <a:xfrm>
            <a:off x="2893325"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 xmlns:a16="http://schemas.microsoft.com/office/drawing/2014/main" id="{2B98542A-477C-4DE9-BE76-734F0C55D2E2}"/>
              </a:ext>
            </a:extLst>
          </p:cNvPr>
          <p:cNvSpPr/>
          <p:nvPr userDrawn="1"/>
        </p:nvSpPr>
        <p:spPr>
          <a:xfrm>
            <a:off x="3218596"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992273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520974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865738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657448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 xmlns:a16="http://schemas.microsoft.com/office/drawing/2014/main" id="{9724905C-0466-437C-B401-0D9138D8404B}"/>
              </a:ext>
            </a:extLst>
          </p:cNvPr>
          <p:cNvSpPr>
            <a:spLocks noGrp="1"/>
          </p:cNvSpPr>
          <p:nvPr>
            <p:ph type="pic" sz="quarter" idx="11" hasCustomPrompt="1"/>
          </p:nvPr>
        </p:nvSpPr>
        <p:spPr>
          <a:xfrm>
            <a:off x="540701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 xmlns:a16="http://schemas.microsoft.com/office/drawing/2014/main" id="{07F0600E-0EC8-4BFF-B37B-C982DE03E9B0}"/>
              </a:ext>
            </a:extLst>
          </p:cNvPr>
          <p:cNvSpPr>
            <a:spLocks noGrp="1"/>
          </p:cNvSpPr>
          <p:nvPr>
            <p:ph type="pic" sz="quarter" idx="12" hasCustomPrompt="1"/>
          </p:nvPr>
        </p:nvSpPr>
        <p:spPr>
          <a:xfrm>
            <a:off x="758466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 xmlns:a16="http://schemas.microsoft.com/office/drawing/2014/main" id="{D49170B7-DADE-4D0A-8BF8-230A982B746F}"/>
              </a:ext>
            </a:extLst>
          </p:cNvPr>
          <p:cNvSpPr>
            <a:spLocks noGrp="1"/>
          </p:cNvSpPr>
          <p:nvPr>
            <p:ph type="pic" sz="quarter" idx="13" hasCustomPrompt="1"/>
          </p:nvPr>
        </p:nvSpPr>
        <p:spPr>
          <a:xfrm>
            <a:off x="9762309"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 xmlns:p14="http://schemas.microsoft.com/office/powerpoint/2010/main" val="1392764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8612B6C6-12D5-49A1-B688-91C869139E0E}"/>
              </a:ext>
            </a:extLst>
          </p:cNvPr>
          <p:cNvSpPr/>
          <p:nvPr userDrawn="1"/>
        </p:nvSpPr>
        <p:spPr>
          <a:xfrm>
            <a:off x="0" y="0"/>
            <a:ext cx="12192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 xmlns:a16="http://schemas.microsoft.com/office/drawing/2014/main" id="{71CF212A-1782-49B4-8B17-581DC5D7B367}"/>
              </a:ext>
            </a:extLst>
          </p:cNvPr>
          <p:cNvPicPr>
            <a:picLocks noChangeAspect="1" noChangeArrowheads="1"/>
          </p:cNvPicPr>
          <p:nvPr userDrawn="1"/>
        </p:nvPicPr>
        <p:blipFill>
          <a:blip r:embed="rId2">
            <a:extLst>
              <a:ext uri="{28A0092B-C50C-407E-A947-70E740481C1C}">
                <a14:useLocalDpi xmlns="" xmlns:a14="http://schemas.microsoft.com/office/drawing/2010/main" val="0"/>
              </a:ext>
            </a:extLst>
          </a:blip>
          <a:srcRect/>
          <a:stretch>
            <a:fillRect/>
          </a:stretch>
        </p:blipFill>
        <p:spPr bwMode="auto">
          <a:xfrm>
            <a:off x="8086552" y="1709312"/>
            <a:ext cx="3530683" cy="4348525"/>
          </a:xfrm>
          <a:prstGeom prst="rect">
            <a:avLst/>
          </a:prstGeom>
          <a:noFill/>
          <a:extLst>
            <a:ext uri="{909E8E84-426E-40DD-AFC4-6F175D3DCCD1}">
              <a14:hiddenFill xmlns=""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 xmlns:a16="http://schemas.microsoft.com/office/drawing/2014/main" id="{F6F9CC28-F54D-4BAA-BF10-18180D05E3DE}"/>
              </a:ext>
            </a:extLst>
          </p:cNvPr>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6210310" y="3259539"/>
            <a:ext cx="2660906" cy="3223724"/>
          </a:xfrm>
          <a:prstGeom prst="rect">
            <a:avLst/>
          </a:prstGeom>
          <a:noFill/>
          <a:extLst>
            <a:ext uri="{909E8E84-426E-40DD-AFC4-6F175D3DCCD1}">
              <a14:hiddenFill xmlns="" xmlns:a14="http://schemas.microsoft.com/office/drawing/2010/main">
                <a:solidFill>
                  <a:srgbClr val="FFFFFF"/>
                </a:solidFill>
              </a14:hiddenFill>
            </a:ext>
          </a:extLst>
        </p:spPr>
      </p:pic>
      <p:sp>
        <p:nvSpPr>
          <p:cNvPr id="5" name="Picture Placeholder 2">
            <a:extLst>
              <a:ext uri="{FF2B5EF4-FFF2-40B4-BE49-F238E27FC236}">
                <a16:creationId xmlns="" xmlns:a16="http://schemas.microsoft.com/office/drawing/2014/main" id="{510637AE-6F5C-4D3F-9611-7DA2098A8029}"/>
              </a:ext>
            </a:extLst>
          </p:cNvPr>
          <p:cNvSpPr>
            <a:spLocks noGrp="1"/>
          </p:cNvSpPr>
          <p:nvPr>
            <p:ph type="pic" idx="12" hasCustomPrompt="1"/>
          </p:nvPr>
        </p:nvSpPr>
        <p:spPr>
          <a:xfrm>
            <a:off x="8660866" y="2158177"/>
            <a:ext cx="2449154"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 xmlns:a16="http://schemas.microsoft.com/office/drawing/2014/main" id="{296F8098-C31E-4554-BACD-2C26FE4D24E9}"/>
              </a:ext>
            </a:extLst>
          </p:cNvPr>
          <p:cNvSpPr>
            <a:spLocks noGrp="1"/>
          </p:cNvSpPr>
          <p:nvPr>
            <p:ph type="pic" idx="13" hasCustomPrompt="1"/>
          </p:nvPr>
        </p:nvSpPr>
        <p:spPr>
          <a:xfrm>
            <a:off x="6886576" y="3403405"/>
            <a:ext cx="1484457"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 xmlns:p14="http://schemas.microsoft.com/office/powerpoint/2010/main" val="3751056585"/>
      </p:ext>
    </p:extLst>
  </p:cSld>
  <p:clrMapOvr>
    <a:masterClrMapping/>
  </p:clrMapOvr>
  <p:extLst>
    <p:ext uri="{DCECCB84-F9BA-43D5-87BE-67443E8EF086}">
      <p15:sldGuideLst xmlns=""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6187081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FB20A92C-9F80-4C70-B8B5-930D752B46AC}"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526015566"/>
      </p:ext>
    </p:extLst>
  </p:cSld>
  <p:clrMapOvr>
    <a:masterClrMapping/>
  </p:clrMapOvr>
  <p:extLst mod="1">
    <p:ext uri="{DCECCB84-F9BA-43D5-87BE-67443E8EF086}">
      <p15:sldGuideLst xmlns=""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8652898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1854455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4817975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1850507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6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8588380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8054833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5551595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 xmlns:a16="http://schemas.microsoft.com/office/drawing/2014/main" id="{6E6F65D3-6563-4713-9BE8-7CF9A9390645}"/>
              </a:ext>
            </a:extLst>
          </p:cNvPr>
          <p:cNvCxnSpPr>
            <a:cxnSpLocks/>
          </p:cNvCxnSpPr>
          <p:nvPr/>
        </p:nvCxnSpPr>
        <p:spPr>
          <a:xfrm>
            <a:off x="0" y="6430962"/>
            <a:ext cx="12192000" cy="0"/>
          </a:xfrm>
          <a:prstGeom prst="line">
            <a:avLst/>
          </a:prstGeom>
          <a:ln w="25400">
            <a:solidFill>
              <a:schemeClr val="accent1">
                <a:lumMod val="90000"/>
              </a:schemeClr>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 xmlns:a16="http://schemas.microsoft.com/office/drawing/2014/main" id="{4CCF9E78-6BBC-4373-8848-FD3950FEF73B}"/>
              </a:ext>
            </a:extLst>
          </p:cNvPr>
          <p:cNvSpPr/>
          <p:nvPr userDrawn="1"/>
        </p:nvSpPr>
        <p:spPr>
          <a:xfrm>
            <a:off x="0" y="6485021"/>
            <a:ext cx="12192000" cy="372979"/>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 xmlns:p14="http://schemas.microsoft.com/office/powerpoint/2010/main" val="27925581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 xmlns:a16="http://schemas.microsoft.com/office/drawing/2014/main" id="{C2C52B6D-34FB-4FDE-831C-0BC7BB7E8FCC}"/>
              </a:ext>
            </a:extLst>
          </p:cNvPr>
          <p:cNvGrpSpPr/>
          <p:nvPr userDrawn="1"/>
        </p:nvGrpSpPr>
        <p:grpSpPr>
          <a:xfrm>
            <a:off x="0" y="5728740"/>
            <a:ext cx="12192000" cy="723192"/>
            <a:chOff x="0" y="5808144"/>
            <a:chExt cx="12192000" cy="723192"/>
          </a:xfrm>
        </p:grpSpPr>
        <p:sp>
          <p:nvSpPr>
            <p:cNvPr id="5" name="Freeform: Shape 4">
              <a:extLst>
                <a:ext uri="{FF2B5EF4-FFF2-40B4-BE49-F238E27FC236}">
                  <a16:creationId xmlns="" xmlns:a16="http://schemas.microsoft.com/office/drawing/2014/main" id="{18273629-03F8-49F1-A322-60F40F3A5D5C}"/>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6" name="Freeform: Shape 5">
              <a:extLst>
                <a:ext uri="{FF2B5EF4-FFF2-40B4-BE49-F238E27FC236}">
                  <a16:creationId xmlns="" xmlns:a16="http://schemas.microsoft.com/office/drawing/2014/main" id="{BB4ADEB2-9858-4A7B-AE74-51CFC39D0568}"/>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 xmlns:a16="http://schemas.microsoft.com/office/drawing/2014/main" id="{00C44094-553E-44B1-8AA3-A91943ABDA2A}"/>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8" name="Straight Connector 7">
              <a:extLst>
                <a:ext uri="{FF2B5EF4-FFF2-40B4-BE49-F238E27FC236}">
                  <a16:creationId xmlns="" xmlns:a16="http://schemas.microsoft.com/office/drawing/2014/main" id="{6E6F65D3-6563-4713-9BE8-7CF9A9390645}"/>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a:extLst>
              <a:ext uri="{FF2B5EF4-FFF2-40B4-BE49-F238E27FC236}">
                <a16:creationId xmlns="" xmlns:a16="http://schemas.microsoft.com/office/drawing/2014/main" id="{4CCF9E78-6BBC-4373-8848-FD3950FEF73B}"/>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 xmlns:p14="http://schemas.microsoft.com/office/powerpoint/2010/main" val="27272356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 xmlns:a16="http://schemas.microsoft.com/office/drawing/2014/main" id="{6E6F65D3-6563-4713-9BE8-7CF9A9390645}"/>
              </a:ext>
            </a:extLst>
          </p:cNvPr>
          <p:cNvCxnSpPr>
            <a:cxnSpLocks/>
          </p:cNvCxnSpPr>
          <p:nvPr/>
        </p:nvCxnSpPr>
        <p:spPr>
          <a:xfrm>
            <a:off x="0" y="6423750"/>
            <a:ext cx="12192000"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 xmlns:a16="http://schemas.microsoft.com/office/drawing/2014/main" id="{4CCF9E78-6BBC-4373-8848-FD3950FEF73B}"/>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 xmlns:p14="http://schemas.microsoft.com/office/powerpoint/2010/main" val="15232726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9" name="Picture Placeholder 8">
            <a:extLst>
              <a:ext uri="{FF2B5EF4-FFF2-40B4-BE49-F238E27FC236}">
                <a16:creationId xmlns="" xmlns:a16="http://schemas.microsoft.com/office/drawing/2014/main" id="{8B0E9180-5F9B-4195-9329-D4333F8A63E8}"/>
              </a:ext>
            </a:extLst>
          </p:cNvPr>
          <p:cNvSpPr>
            <a:spLocks noGrp="1"/>
          </p:cNvSpPr>
          <p:nvPr>
            <p:ph type="pic" sz="quarter" idx="10" hasCustomPrompt="1"/>
          </p:nvPr>
        </p:nvSpPr>
        <p:spPr>
          <a:xfrm rot="21355416">
            <a:off x="4737054" y="311641"/>
            <a:ext cx="6923157" cy="3844781"/>
          </a:xfrm>
          <a:custGeom>
            <a:avLst/>
            <a:gdLst>
              <a:gd name="connsiteX0" fmla="*/ 4127094 w 6923157"/>
              <a:gd name="connsiteY0" fmla="*/ 2650274 h 3844781"/>
              <a:gd name="connsiteX1" fmla="*/ 4120952 w 6923157"/>
              <a:gd name="connsiteY1" fmla="*/ 2652027 h 3844781"/>
              <a:gd name="connsiteX2" fmla="*/ 4121694 w 6923157"/>
              <a:gd name="connsiteY2" fmla="*/ 2652798 h 3844781"/>
              <a:gd name="connsiteX3" fmla="*/ 4123622 w 6923157"/>
              <a:gd name="connsiteY3" fmla="*/ 2654447 h 3844781"/>
              <a:gd name="connsiteX4" fmla="*/ 4042165 w 6923157"/>
              <a:gd name="connsiteY4" fmla="*/ 2624169 h 3844781"/>
              <a:gd name="connsiteX5" fmla="*/ 4033090 w 6923157"/>
              <a:gd name="connsiteY5" fmla="*/ 2625954 h 3844781"/>
              <a:gd name="connsiteX6" fmla="*/ 4032096 w 6923157"/>
              <a:gd name="connsiteY6" fmla="*/ 2627139 h 3844781"/>
              <a:gd name="connsiteX7" fmla="*/ 4039066 w 6923157"/>
              <a:gd name="connsiteY7" fmla="*/ 2637438 h 3844781"/>
              <a:gd name="connsiteX8" fmla="*/ 4040573 w 6923157"/>
              <a:gd name="connsiteY8" fmla="*/ 2642238 h 3844781"/>
              <a:gd name="connsiteX9" fmla="*/ 4050273 w 6923157"/>
              <a:gd name="connsiteY9" fmla="*/ 2643511 h 3844781"/>
              <a:gd name="connsiteX10" fmla="*/ 4050295 w 6923157"/>
              <a:gd name="connsiteY10" fmla="*/ 2643480 h 3844781"/>
              <a:gd name="connsiteX11" fmla="*/ 4049615 w 6923157"/>
              <a:gd name="connsiteY11" fmla="*/ 2633721 h 3844781"/>
              <a:gd name="connsiteX12" fmla="*/ 4042165 w 6923157"/>
              <a:gd name="connsiteY12" fmla="*/ 2624169 h 3844781"/>
              <a:gd name="connsiteX13" fmla="*/ 4268802 w 6923157"/>
              <a:gd name="connsiteY13" fmla="*/ 2636824 h 3844781"/>
              <a:gd name="connsiteX14" fmla="*/ 4256851 w 6923157"/>
              <a:gd name="connsiteY14" fmla="*/ 2652632 h 3844781"/>
              <a:gd name="connsiteX15" fmla="*/ 4274805 w 6923157"/>
              <a:gd name="connsiteY15" fmla="*/ 2655317 h 3844781"/>
              <a:gd name="connsiteX16" fmla="*/ 4275574 w 6923157"/>
              <a:gd name="connsiteY16" fmla="*/ 2653477 h 3844781"/>
              <a:gd name="connsiteX17" fmla="*/ 4287193 w 6923157"/>
              <a:gd name="connsiteY17" fmla="*/ 2642347 h 3844781"/>
              <a:gd name="connsiteX18" fmla="*/ 4268802 w 6923157"/>
              <a:gd name="connsiteY18" fmla="*/ 2636824 h 3844781"/>
              <a:gd name="connsiteX19" fmla="*/ 5509053 w 6923157"/>
              <a:gd name="connsiteY19" fmla="*/ 15735 h 3844781"/>
              <a:gd name="connsiteX20" fmla="*/ 5568007 w 6923157"/>
              <a:gd name="connsiteY20" fmla="*/ 34782 h 3844781"/>
              <a:gd name="connsiteX21" fmla="*/ 5582209 w 6923157"/>
              <a:gd name="connsiteY21" fmla="*/ 34308 h 3844781"/>
              <a:gd name="connsiteX22" fmla="*/ 5615414 w 6923157"/>
              <a:gd name="connsiteY22" fmla="*/ 29649 h 3844781"/>
              <a:gd name="connsiteX23" fmla="*/ 5664202 w 6923157"/>
              <a:gd name="connsiteY23" fmla="*/ 37982 h 3844781"/>
              <a:gd name="connsiteX24" fmla="*/ 5739604 w 6923157"/>
              <a:gd name="connsiteY24" fmla="*/ 53203 h 3844781"/>
              <a:gd name="connsiteX25" fmla="*/ 5783946 w 6923157"/>
              <a:gd name="connsiteY25" fmla="*/ 56089 h 3844781"/>
              <a:gd name="connsiteX26" fmla="*/ 5846832 w 6923157"/>
              <a:gd name="connsiteY26" fmla="*/ 50301 h 3844781"/>
              <a:gd name="connsiteX27" fmla="*/ 5882235 w 6923157"/>
              <a:gd name="connsiteY27" fmla="*/ 54440 h 3844781"/>
              <a:gd name="connsiteX28" fmla="*/ 5891942 w 6923157"/>
              <a:gd name="connsiteY28" fmla="*/ 60666 h 3844781"/>
              <a:gd name="connsiteX29" fmla="*/ 5893015 w 6923157"/>
              <a:gd name="connsiteY29" fmla="*/ 71140 h 3844781"/>
              <a:gd name="connsiteX30" fmla="*/ 5905430 w 6923157"/>
              <a:gd name="connsiteY30" fmla="*/ 78505 h 3844781"/>
              <a:gd name="connsiteX31" fmla="*/ 5943179 w 6923157"/>
              <a:gd name="connsiteY31" fmla="*/ 54995 h 3844781"/>
              <a:gd name="connsiteX32" fmla="*/ 5957381 w 6923157"/>
              <a:gd name="connsiteY32" fmla="*/ 54521 h 3844781"/>
              <a:gd name="connsiteX33" fmla="*/ 5957638 w 6923157"/>
              <a:gd name="connsiteY33" fmla="*/ 69662 h 3844781"/>
              <a:gd name="connsiteX34" fmla="*/ 5967294 w 6923157"/>
              <a:gd name="connsiteY34" fmla="*/ 88037 h 3844781"/>
              <a:gd name="connsiteX35" fmla="*/ 5979250 w 6923157"/>
              <a:gd name="connsiteY35" fmla="*/ 90913 h 3844781"/>
              <a:gd name="connsiteX36" fmla="*/ 5985739 w 6923157"/>
              <a:gd name="connsiteY36" fmla="*/ 103664 h 3844781"/>
              <a:gd name="connsiteX37" fmla="*/ 5985535 w 6923157"/>
              <a:gd name="connsiteY37" fmla="*/ 114315 h 3844781"/>
              <a:gd name="connsiteX38" fmla="*/ 5995906 w 6923157"/>
              <a:gd name="connsiteY38" fmla="*/ 114378 h 3844781"/>
              <a:gd name="connsiteX39" fmla="*/ 6027833 w 6923157"/>
              <a:gd name="connsiteY39" fmla="*/ 109899 h 3844781"/>
              <a:gd name="connsiteX40" fmla="*/ 6120345 w 6923157"/>
              <a:gd name="connsiteY40" fmla="*/ 77188 h 3844781"/>
              <a:gd name="connsiteX41" fmla="*/ 6133167 w 6923157"/>
              <a:gd name="connsiteY41" fmla="*/ 63247 h 3844781"/>
              <a:gd name="connsiteX42" fmla="*/ 6131482 w 6923157"/>
              <a:gd name="connsiteY42" fmla="*/ 84731 h 3844781"/>
              <a:gd name="connsiteX43" fmla="*/ 6148292 w 6923157"/>
              <a:gd name="connsiteY43" fmla="*/ 109692 h 3844781"/>
              <a:gd name="connsiteX44" fmla="*/ 6266453 w 6923157"/>
              <a:gd name="connsiteY44" fmla="*/ 124986 h 3844781"/>
              <a:gd name="connsiteX45" fmla="*/ 6309365 w 6923157"/>
              <a:gd name="connsiteY45" fmla="*/ 126553 h 3844781"/>
              <a:gd name="connsiteX46" fmla="*/ 6323161 w 6923157"/>
              <a:gd name="connsiteY46" fmla="*/ 147384 h 3844781"/>
              <a:gd name="connsiteX47" fmla="*/ 6346711 w 6923157"/>
              <a:gd name="connsiteY47" fmla="*/ 162293 h 3844781"/>
              <a:gd name="connsiteX48" fmla="*/ 6373685 w 6923157"/>
              <a:gd name="connsiteY48" fmla="*/ 160026 h 3844781"/>
              <a:gd name="connsiteX49" fmla="*/ 6390287 w 6923157"/>
              <a:gd name="connsiteY49" fmla="*/ 157697 h 3844781"/>
              <a:gd name="connsiteX50" fmla="*/ 6411539 w 6923157"/>
              <a:gd name="connsiteY50" fmla="*/ 150162 h 3844781"/>
              <a:gd name="connsiteX51" fmla="*/ 6428754 w 6923157"/>
              <a:gd name="connsiteY51" fmla="*/ 153817 h 3844781"/>
              <a:gd name="connsiteX52" fmla="*/ 6441476 w 6923157"/>
              <a:gd name="connsiteY52" fmla="*/ 164175 h 3844781"/>
              <a:gd name="connsiteX53" fmla="*/ 6461400 w 6923157"/>
              <a:gd name="connsiteY53" fmla="*/ 168968 h 3844781"/>
              <a:gd name="connsiteX54" fmla="*/ 6483977 w 6923157"/>
              <a:gd name="connsiteY54" fmla="*/ 149104 h 3844781"/>
              <a:gd name="connsiteX55" fmla="*/ 6485561 w 6923157"/>
              <a:gd name="connsiteY55" fmla="*/ 151918 h 3844781"/>
              <a:gd name="connsiteX56" fmla="*/ 6488426 w 6923157"/>
              <a:gd name="connsiteY56" fmla="*/ 192495 h 3844781"/>
              <a:gd name="connsiteX57" fmla="*/ 6493024 w 6923157"/>
              <a:gd name="connsiteY57" fmla="*/ 199438 h 3844781"/>
              <a:gd name="connsiteX58" fmla="*/ 6542118 w 6923157"/>
              <a:gd name="connsiteY58" fmla="*/ 210763 h 3844781"/>
              <a:gd name="connsiteX59" fmla="*/ 6563778 w 6923157"/>
              <a:gd name="connsiteY59" fmla="*/ 219867 h 3844781"/>
              <a:gd name="connsiteX60" fmla="*/ 6566079 w 6923157"/>
              <a:gd name="connsiteY60" fmla="*/ 242309 h 3844781"/>
              <a:gd name="connsiteX61" fmla="*/ 6534254 w 6923157"/>
              <a:gd name="connsiteY61" fmla="*/ 260435 h 3844781"/>
              <a:gd name="connsiteX62" fmla="*/ 6500486 w 6923157"/>
              <a:gd name="connsiteY62" fmla="*/ 246959 h 3844781"/>
              <a:gd name="connsiteX63" fmla="*/ 6469425 w 6923157"/>
              <a:gd name="connsiteY63" fmla="*/ 234623 h 3844781"/>
              <a:gd name="connsiteX64" fmla="*/ 6437038 w 6923157"/>
              <a:gd name="connsiteY64" fmla="*/ 234614 h 3844781"/>
              <a:gd name="connsiteX65" fmla="*/ 6406030 w 6923157"/>
              <a:gd name="connsiteY65" fmla="*/ 248070 h 3844781"/>
              <a:gd name="connsiteX66" fmla="*/ 6337319 w 6923157"/>
              <a:gd name="connsiteY66" fmla="*/ 234945 h 3844781"/>
              <a:gd name="connsiteX67" fmla="*/ 6283169 w 6923157"/>
              <a:gd name="connsiteY67" fmla="*/ 250132 h 3844781"/>
              <a:gd name="connsiteX68" fmla="*/ 6261153 w 6923157"/>
              <a:gd name="connsiteY68" fmla="*/ 250186 h 3844781"/>
              <a:gd name="connsiteX69" fmla="*/ 6130883 w 6923157"/>
              <a:gd name="connsiteY69" fmla="*/ 230520 h 3844781"/>
              <a:gd name="connsiteX70" fmla="*/ 6110296 w 6923157"/>
              <a:gd name="connsiteY70" fmla="*/ 231890 h 3844781"/>
              <a:gd name="connsiteX71" fmla="*/ 6095786 w 6923157"/>
              <a:gd name="connsiteY71" fmla="*/ 229372 h 3844781"/>
              <a:gd name="connsiteX72" fmla="*/ 6097628 w 6923157"/>
              <a:gd name="connsiteY72" fmla="*/ 247327 h 3844781"/>
              <a:gd name="connsiteX73" fmla="*/ 6091193 w 6923157"/>
              <a:gd name="connsiteY73" fmla="*/ 260372 h 3844781"/>
              <a:gd name="connsiteX74" fmla="*/ 6067744 w 6923157"/>
              <a:gd name="connsiteY74" fmla="*/ 259109 h 3844781"/>
              <a:gd name="connsiteX75" fmla="*/ 6018293 w 6923157"/>
              <a:gd name="connsiteY75" fmla="*/ 256941 h 3844781"/>
              <a:gd name="connsiteX76" fmla="*/ 6012571 w 6923157"/>
              <a:gd name="connsiteY76" fmla="*/ 251672 h 3844781"/>
              <a:gd name="connsiteX77" fmla="*/ 5987896 w 6923157"/>
              <a:gd name="connsiteY77" fmla="*/ 238440 h 3844781"/>
              <a:gd name="connsiteX78" fmla="*/ 5872086 w 6923157"/>
              <a:gd name="connsiteY78" fmla="*/ 233441 h 3844781"/>
              <a:gd name="connsiteX79" fmla="*/ 5861868 w 6923157"/>
              <a:gd name="connsiteY79" fmla="*/ 234874 h 3844781"/>
              <a:gd name="connsiteX80" fmla="*/ 5835099 w 6923157"/>
              <a:gd name="connsiteY80" fmla="*/ 226487 h 3844781"/>
              <a:gd name="connsiteX81" fmla="*/ 5809096 w 6923157"/>
              <a:gd name="connsiteY81" fmla="*/ 225583 h 3844781"/>
              <a:gd name="connsiteX82" fmla="*/ 5796583 w 6923157"/>
              <a:gd name="connsiteY82" fmla="*/ 242516 h 3844781"/>
              <a:gd name="connsiteX83" fmla="*/ 5775585 w 6923157"/>
              <a:gd name="connsiteY83" fmla="*/ 227250 h 3844781"/>
              <a:gd name="connsiteX84" fmla="*/ 5746058 w 6923157"/>
              <a:gd name="connsiteY84" fmla="*/ 229875 h 3844781"/>
              <a:gd name="connsiteX85" fmla="*/ 5706471 w 6923157"/>
              <a:gd name="connsiteY85" fmla="*/ 273373 h 3844781"/>
              <a:gd name="connsiteX86" fmla="*/ 5705346 w 6923157"/>
              <a:gd name="connsiteY86" fmla="*/ 275048 h 3844781"/>
              <a:gd name="connsiteX87" fmla="*/ 5685169 w 6923157"/>
              <a:gd name="connsiteY87" fmla="*/ 293056 h 3844781"/>
              <a:gd name="connsiteX88" fmla="*/ 5511940 w 6923157"/>
              <a:gd name="connsiteY88" fmla="*/ 283972 h 3844781"/>
              <a:gd name="connsiteX89" fmla="*/ 5401850 w 6923157"/>
              <a:gd name="connsiteY89" fmla="*/ 284240 h 3844781"/>
              <a:gd name="connsiteX90" fmla="*/ 5271889 w 6923157"/>
              <a:gd name="connsiteY90" fmla="*/ 267567 h 3844781"/>
              <a:gd name="connsiteX91" fmla="*/ 5177228 w 6923157"/>
              <a:gd name="connsiteY91" fmla="*/ 279331 h 3844781"/>
              <a:gd name="connsiteX92" fmla="*/ 5139732 w 6923157"/>
              <a:gd name="connsiteY92" fmla="*/ 280040 h 3844781"/>
              <a:gd name="connsiteX93" fmla="*/ 5058709 w 6923157"/>
              <a:gd name="connsiteY93" fmla="*/ 273193 h 3844781"/>
              <a:gd name="connsiteX94" fmla="*/ 4984023 w 6923157"/>
              <a:gd name="connsiteY94" fmla="*/ 277602 h 3844781"/>
              <a:gd name="connsiteX95" fmla="*/ 4870257 w 6923157"/>
              <a:gd name="connsiteY95" fmla="*/ 279905 h 3844781"/>
              <a:gd name="connsiteX96" fmla="*/ 4799402 w 6923157"/>
              <a:gd name="connsiteY96" fmla="*/ 283776 h 3844781"/>
              <a:gd name="connsiteX97" fmla="*/ 4645891 w 6923157"/>
              <a:gd name="connsiteY97" fmla="*/ 290136 h 3844781"/>
              <a:gd name="connsiteX98" fmla="*/ 4493454 w 6923157"/>
              <a:gd name="connsiteY98" fmla="*/ 306971 h 3844781"/>
              <a:gd name="connsiteX99" fmla="*/ 4389242 w 6923157"/>
              <a:gd name="connsiteY99" fmla="*/ 314005 h 3844781"/>
              <a:gd name="connsiteX100" fmla="*/ 4227047 w 6923157"/>
              <a:gd name="connsiteY100" fmla="*/ 336762 h 3844781"/>
              <a:gd name="connsiteX101" fmla="*/ 4144697 w 6923157"/>
              <a:gd name="connsiteY101" fmla="*/ 342246 h 3844781"/>
              <a:gd name="connsiteX102" fmla="*/ 4048252 w 6923157"/>
              <a:gd name="connsiteY102" fmla="*/ 361849 h 3844781"/>
              <a:gd name="connsiteX103" fmla="*/ 3988227 w 6923157"/>
              <a:gd name="connsiteY103" fmla="*/ 370271 h 3844781"/>
              <a:gd name="connsiteX104" fmla="*/ 3924064 w 6923157"/>
              <a:gd name="connsiteY104" fmla="*/ 376237 h 3844781"/>
              <a:gd name="connsiteX105" fmla="*/ 3846110 w 6923157"/>
              <a:gd name="connsiteY105" fmla="*/ 399317 h 3844781"/>
              <a:gd name="connsiteX106" fmla="*/ 3738322 w 6923157"/>
              <a:gd name="connsiteY106" fmla="*/ 422029 h 3844781"/>
              <a:gd name="connsiteX107" fmla="*/ 3594111 w 6923157"/>
              <a:gd name="connsiteY107" fmla="*/ 455923 h 3844781"/>
              <a:gd name="connsiteX108" fmla="*/ 3509312 w 6923157"/>
              <a:gd name="connsiteY108" fmla="*/ 475409 h 3844781"/>
              <a:gd name="connsiteX109" fmla="*/ 3376799 w 6923157"/>
              <a:gd name="connsiteY109" fmla="*/ 497038 h 3844781"/>
              <a:gd name="connsiteX110" fmla="*/ 3368778 w 6923157"/>
              <a:gd name="connsiteY110" fmla="*/ 507270 h 3844781"/>
              <a:gd name="connsiteX111" fmla="*/ 3383238 w 6923157"/>
              <a:gd name="connsiteY111" fmla="*/ 521937 h 3844781"/>
              <a:gd name="connsiteX112" fmla="*/ 3409904 w 6923157"/>
              <a:gd name="connsiteY112" fmla="*/ 516676 h 3844781"/>
              <a:gd name="connsiteX113" fmla="*/ 3984042 w 6923157"/>
              <a:gd name="connsiteY113" fmla="*/ 417907 h 3844781"/>
              <a:gd name="connsiteX114" fmla="*/ 4513535 w 6923157"/>
              <a:gd name="connsiteY114" fmla="*/ 351205 h 3844781"/>
              <a:gd name="connsiteX115" fmla="*/ 4854731 w 6923157"/>
              <a:gd name="connsiteY115" fmla="*/ 330651 h 3844781"/>
              <a:gd name="connsiteX116" fmla="*/ 5153579 w 6923157"/>
              <a:gd name="connsiteY116" fmla="*/ 326663 h 3844781"/>
              <a:gd name="connsiteX117" fmla="*/ 5521550 w 6923157"/>
              <a:gd name="connsiteY117" fmla="*/ 352439 h 3844781"/>
              <a:gd name="connsiteX118" fmla="*/ 5638636 w 6923157"/>
              <a:gd name="connsiteY118" fmla="*/ 357260 h 3844781"/>
              <a:gd name="connsiteX119" fmla="*/ 5762367 w 6923157"/>
              <a:gd name="connsiteY119" fmla="*/ 376325 h 3844781"/>
              <a:gd name="connsiteX120" fmla="*/ 5812941 w 6923157"/>
              <a:gd name="connsiteY120" fmla="*/ 376818 h 3844781"/>
              <a:gd name="connsiteX121" fmla="*/ 5848701 w 6923157"/>
              <a:gd name="connsiteY121" fmla="*/ 371801 h 3844781"/>
              <a:gd name="connsiteX122" fmla="*/ 5908215 w 6923157"/>
              <a:gd name="connsiteY122" fmla="*/ 371039 h 3844781"/>
              <a:gd name="connsiteX123" fmla="*/ 5952201 w 6923157"/>
              <a:gd name="connsiteY123" fmla="*/ 383081 h 3844781"/>
              <a:gd name="connsiteX124" fmla="*/ 5967986 w 6923157"/>
              <a:gd name="connsiteY124" fmla="*/ 385420 h 3844781"/>
              <a:gd name="connsiteX125" fmla="*/ 5997206 w 6923157"/>
              <a:gd name="connsiteY125" fmla="*/ 379801 h 3844781"/>
              <a:gd name="connsiteX126" fmla="*/ 6096058 w 6923157"/>
              <a:gd name="connsiteY126" fmla="*/ 396287 h 3844781"/>
              <a:gd name="connsiteX127" fmla="*/ 6126863 w 6923157"/>
              <a:gd name="connsiteY127" fmla="*/ 393483 h 3844781"/>
              <a:gd name="connsiteX128" fmla="*/ 6170388 w 6923157"/>
              <a:gd name="connsiteY128" fmla="*/ 401035 h 3844781"/>
              <a:gd name="connsiteX129" fmla="*/ 6191078 w 6923157"/>
              <a:gd name="connsiteY129" fmla="*/ 413309 h 3844781"/>
              <a:gd name="connsiteX130" fmla="*/ 6268729 w 6923157"/>
              <a:gd name="connsiteY130" fmla="*/ 425181 h 3844781"/>
              <a:gd name="connsiteX131" fmla="*/ 6336367 w 6923157"/>
              <a:gd name="connsiteY131" fmla="*/ 427833 h 3844781"/>
              <a:gd name="connsiteX132" fmla="*/ 6355166 w 6923157"/>
              <a:gd name="connsiteY132" fmla="*/ 434301 h 3844781"/>
              <a:gd name="connsiteX133" fmla="*/ 6378564 w 6923157"/>
              <a:gd name="connsiteY133" fmla="*/ 447714 h 3844781"/>
              <a:gd name="connsiteX134" fmla="*/ 6435781 w 6923157"/>
              <a:gd name="connsiteY134" fmla="*/ 462451 h 3844781"/>
              <a:gd name="connsiteX135" fmla="*/ 6519972 w 6923157"/>
              <a:gd name="connsiteY135" fmla="*/ 474924 h 3844781"/>
              <a:gd name="connsiteX136" fmla="*/ 6536677 w 6923157"/>
              <a:gd name="connsiteY136" fmla="*/ 486239 h 3844781"/>
              <a:gd name="connsiteX137" fmla="*/ 6539181 w 6923157"/>
              <a:gd name="connsiteY137" fmla="*/ 498030 h 3844781"/>
              <a:gd name="connsiteX138" fmla="*/ 6613923 w 6923157"/>
              <a:gd name="connsiteY138" fmla="*/ 557358 h 3844781"/>
              <a:gd name="connsiteX139" fmla="*/ 6618983 w 6923157"/>
              <a:gd name="connsiteY139" fmla="*/ 568791 h 3844781"/>
              <a:gd name="connsiteX140" fmla="*/ 6613518 w 6923157"/>
              <a:gd name="connsiteY140" fmla="*/ 578664 h 3844781"/>
              <a:gd name="connsiteX141" fmla="*/ 6610403 w 6923157"/>
              <a:gd name="connsiteY141" fmla="*/ 598832 h 3844781"/>
              <a:gd name="connsiteX142" fmla="*/ 6627160 w 6923157"/>
              <a:gd name="connsiteY142" fmla="*/ 597999 h 3844781"/>
              <a:gd name="connsiteX143" fmla="*/ 6664195 w 6923157"/>
              <a:gd name="connsiteY143" fmla="*/ 592802 h 3844781"/>
              <a:gd name="connsiteX144" fmla="*/ 6691678 w 6923157"/>
              <a:gd name="connsiteY144" fmla="*/ 582875 h 3844781"/>
              <a:gd name="connsiteX145" fmla="*/ 6699852 w 6923157"/>
              <a:gd name="connsiteY145" fmla="*/ 574140 h 3844781"/>
              <a:gd name="connsiteX146" fmla="*/ 6712622 w 6923157"/>
              <a:gd name="connsiteY146" fmla="*/ 572348 h 3844781"/>
              <a:gd name="connsiteX147" fmla="*/ 6714156 w 6923157"/>
              <a:gd name="connsiteY147" fmla="*/ 587310 h 3844781"/>
              <a:gd name="connsiteX148" fmla="*/ 6705626 w 6923157"/>
              <a:gd name="connsiteY148" fmla="*/ 605202 h 3844781"/>
              <a:gd name="connsiteX149" fmla="*/ 6702562 w 6923157"/>
              <a:gd name="connsiteY149" fmla="*/ 613221 h 3844781"/>
              <a:gd name="connsiteX150" fmla="*/ 6710379 w 6923157"/>
              <a:gd name="connsiteY150" fmla="*/ 613641 h 3844781"/>
              <a:gd name="connsiteX151" fmla="*/ 6719011 w 6923157"/>
              <a:gd name="connsiteY151" fmla="*/ 609395 h 3844781"/>
              <a:gd name="connsiteX152" fmla="*/ 6726674 w 6923157"/>
              <a:gd name="connsiteY152" fmla="*/ 608320 h 3844781"/>
              <a:gd name="connsiteX153" fmla="*/ 6778782 w 6923157"/>
              <a:gd name="connsiteY153" fmla="*/ 623775 h 3844781"/>
              <a:gd name="connsiteX154" fmla="*/ 6805602 w 6923157"/>
              <a:gd name="connsiteY154" fmla="*/ 620012 h 3844781"/>
              <a:gd name="connsiteX155" fmla="*/ 6821694 w 6923157"/>
              <a:gd name="connsiteY155" fmla="*/ 625343 h 3844781"/>
              <a:gd name="connsiteX156" fmla="*/ 6814289 w 6923157"/>
              <a:gd name="connsiteY156" fmla="*/ 641560 h 3844781"/>
              <a:gd name="connsiteX157" fmla="*/ 6807393 w 6923157"/>
              <a:gd name="connsiteY157" fmla="*/ 650116 h 3844781"/>
              <a:gd name="connsiteX158" fmla="*/ 6802234 w 6923157"/>
              <a:gd name="connsiteY158" fmla="*/ 662981 h 3844781"/>
              <a:gd name="connsiteX159" fmla="*/ 6815465 w 6923157"/>
              <a:gd name="connsiteY159" fmla="*/ 665678 h 3844781"/>
              <a:gd name="connsiteX160" fmla="*/ 6848314 w 6923157"/>
              <a:gd name="connsiteY160" fmla="*/ 670176 h 3844781"/>
              <a:gd name="connsiteX161" fmla="*/ 6895820 w 6923157"/>
              <a:gd name="connsiteY161" fmla="*/ 640744 h 3844781"/>
              <a:gd name="connsiteX162" fmla="*/ 6914567 w 6923157"/>
              <a:gd name="connsiteY162" fmla="*/ 621419 h 3844781"/>
              <a:gd name="connsiteX163" fmla="*/ 6923157 w 6923157"/>
              <a:gd name="connsiteY163" fmla="*/ 705208 h 3844781"/>
              <a:gd name="connsiteX164" fmla="*/ 6908855 w 6923157"/>
              <a:gd name="connsiteY164" fmla="*/ 729981 h 3844781"/>
              <a:gd name="connsiteX165" fmla="*/ 6913913 w 6923157"/>
              <a:gd name="connsiteY165" fmla="*/ 741412 h 3844781"/>
              <a:gd name="connsiteX166" fmla="*/ 6901296 w 6923157"/>
              <a:gd name="connsiteY166" fmla="*/ 744700 h 3844781"/>
              <a:gd name="connsiteX167" fmla="*/ 6892049 w 6923157"/>
              <a:gd name="connsiteY167" fmla="*/ 742962 h 3844781"/>
              <a:gd name="connsiteX168" fmla="*/ 6880198 w 6923157"/>
              <a:gd name="connsiteY168" fmla="*/ 753731 h 3844781"/>
              <a:gd name="connsiteX169" fmla="*/ 6869779 w 6923157"/>
              <a:gd name="connsiteY169" fmla="*/ 765818 h 3844781"/>
              <a:gd name="connsiteX170" fmla="*/ 6842346 w 6923157"/>
              <a:gd name="connsiteY170" fmla="*/ 763595 h 3844781"/>
              <a:gd name="connsiteX171" fmla="*/ 6816649 w 6923157"/>
              <a:gd name="connsiteY171" fmla="*/ 765683 h 3844781"/>
              <a:gd name="connsiteX172" fmla="*/ 6808580 w 6923157"/>
              <a:gd name="connsiteY172" fmla="*/ 788064 h 3844781"/>
              <a:gd name="connsiteX173" fmla="*/ 6804392 w 6923157"/>
              <a:gd name="connsiteY173" fmla="*/ 797759 h 3844781"/>
              <a:gd name="connsiteX174" fmla="*/ 6774658 w 6923157"/>
              <a:gd name="connsiteY174" fmla="*/ 773093 h 3844781"/>
              <a:gd name="connsiteX175" fmla="*/ 6766585 w 6923157"/>
              <a:gd name="connsiteY175" fmla="*/ 757530 h 3844781"/>
              <a:gd name="connsiteX176" fmla="*/ 6738029 w 6923157"/>
              <a:gd name="connsiteY176" fmla="*/ 756984 h 3844781"/>
              <a:gd name="connsiteX177" fmla="*/ 6736395 w 6923157"/>
              <a:gd name="connsiteY177" fmla="*/ 766319 h 3844781"/>
              <a:gd name="connsiteX178" fmla="*/ 6735221 w 6923157"/>
              <a:gd name="connsiteY178" fmla="*/ 780145 h 3844781"/>
              <a:gd name="connsiteX179" fmla="*/ 6723064 w 6923157"/>
              <a:gd name="connsiteY179" fmla="*/ 787920 h 3844781"/>
              <a:gd name="connsiteX180" fmla="*/ 6684339 w 6923157"/>
              <a:gd name="connsiteY180" fmla="*/ 776658 h 3844781"/>
              <a:gd name="connsiteX181" fmla="*/ 6661556 w 6923157"/>
              <a:gd name="connsiteY181" fmla="*/ 769231 h 3844781"/>
              <a:gd name="connsiteX182" fmla="*/ 6601021 w 6923157"/>
              <a:gd name="connsiteY182" fmla="*/ 785313 h 3844781"/>
              <a:gd name="connsiteX183" fmla="*/ 6583448 w 6923157"/>
              <a:gd name="connsiteY183" fmla="*/ 790815 h 3844781"/>
              <a:gd name="connsiteX184" fmla="*/ 6525925 w 6923157"/>
              <a:gd name="connsiteY184" fmla="*/ 773084 h 3844781"/>
              <a:gd name="connsiteX185" fmla="*/ 6493843 w 6923157"/>
              <a:gd name="connsiteY185" fmla="*/ 776068 h 3844781"/>
              <a:gd name="connsiteX186" fmla="*/ 6452875 w 6923157"/>
              <a:gd name="connsiteY186" fmla="*/ 806100 h 3844781"/>
              <a:gd name="connsiteX187" fmla="*/ 6447560 w 6923157"/>
              <a:gd name="connsiteY187" fmla="*/ 779526 h 3844781"/>
              <a:gd name="connsiteX188" fmla="*/ 6424162 w 6923157"/>
              <a:gd name="connsiteY188" fmla="*/ 766114 h 3844781"/>
              <a:gd name="connsiteX189" fmla="*/ 6420893 w 6923157"/>
              <a:gd name="connsiteY189" fmla="*/ 784785 h 3844781"/>
              <a:gd name="connsiteX190" fmla="*/ 6407920 w 6923157"/>
              <a:gd name="connsiteY190" fmla="*/ 797231 h 3844781"/>
              <a:gd name="connsiteX191" fmla="*/ 6376808 w 6923157"/>
              <a:gd name="connsiteY191" fmla="*/ 797042 h 3844781"/>
              <a:gd name="connsiteX192" fmla="*/ 6335173 w 6923157"/>
              <a:gd name="connsiteY192" fmla="*/ 795295 h 3844781"/>
              <a:gd name="connsiteX193" fmla="*/ 6313616 w 6923157"/>
              <a:gd name="connsiteY193" fmla="*/ 799837 h 3844781"/>
              <a:gd name="connsiteX194" fmla="*/ 6304626 w 6923157"/>
              <a:gd name="connsiteY194" fmla="*/ 813240 h 3844781"/>
              <a:gd name="connsiteX195" fmla="*/ 6288128 w 6923157"/>
              <a:gd name="connsiteY195" fmla="*/ 829216 h 3844781"/>
              <a:gd name="connsiteX196" fmla="*/ 6279594 w 6923157"/>
              <a:gd name="connsiteY196" fmla="*/ 809163 h 3844781"/>
              <a:gd name="connsiteX197" fmla="*/ 6270042 w 6923157"/>
              <a:gd name="connsiteY197" fmla="*/ 804434 h 3844781"/>
              <a:gd name="connsiteX198" fmla="*/ 6264269 w 6923157"/>
              <a:gd name="connsiteY198" fmla="*/ 811314 h 3844781"/>
              <a:gd name="connsiteX199" fmla="*/ 6249967 w 6923157"/>
              <a:gd name="connsiteY199" fmla="*/ 836088 h 3844781"/>
              <a:gd name="connsiteX200" fmla="*/ 6246699 w 6923157"/>
              <a:gd name="connsiteY200" fmla="*/ 854759 h 3844781"/>
              <a:gd name="connsiteX201" fmla="*/ 6256252 w 6923157"/>
              <a:gd name="connsiteY201" fmla="*/ 859489 h 3844781"/>
              <a:gd name="connsiteX202" fmla="*/ 6365475 w 6923157"/>
              <a:gd name="connsiteY202" fmla="*/ 876037 h 3844781"/>
              <a:gd name="connsiteX203" fmla="*/ 6449461 w 6923157"/>
              <a:gd name="connsiteY203" fmla="*/ 899162 h 3844781"/>
              <a:gd name="connsiteX204" fmla="*/ 6487881 w 6923157"/>
              <a:gd name="connsiteY204" fmla="*/ 945374 h 3844781"/>
              <a:gd name="connsiteX205" fmla="*/ 6515518 w 6923157"/>
              <a:gd name="connsiteY205" fmla="*/ 936943 h 3844781"/>
              <a:gd name="connsiteX206" fmla="*/ 6522620 w 6923157"/>
              <a:gd name="connsiteY206" fmla="*/ 955678 h 3844781"/>
              <a:gd name="connsiteX207" fmla="*/ 6541216 w 6923157"/>
              <a:gd name="connsiteY207" fmla="*/ 972800 h 3844781"/>
              <a:gd name="connsiteX208" fmla="*/ 6556593 w 6923157"/>
              <a:gd name="connsiteY208" fmla="*/ 958500 h 3844781"/>
              <a:gd name="connsiteX209" fmla="*/ 6564202 w 6923157"/>
              <a:gd name="connsiteY209" fmla="*/ 931631 h 3844781"/>
              <a:gd name="connsiteX210" fmla="*/ 6580858 w 6923157"/>
              <a:gd name="connsiteY210" fmla="*/ 955096 h 3844781"/>
              <a:gd name="connsiteX211" fmla="*/ 6600578 w 6923157"/>
              <a:gd name="connsiteY211" fmla="*/ 970541 h 3844781"/>
              <a:gd name="connsiteX212" fmla="*/ 6592562 w 6923157"/>
              <a:gd name="connsiteY212" fmla="*/ 1018716 h 3844781"/>
              <a:gd name="connsiteX213" fmla="*/ 6574173 w 6923157"/>
              <a:gd name="connsiteY213" fmla="*/ 1028885 h 3844781"/>
              <a:gd name="connsiteX214" fmla="*/ 6564976 w 6923157"/>
              <a:gd name="connsiteY214" fmla="*/ 1014998 h 3844781"/>
              <a:gd name="connsiteX215" fmla="*/ 6556392 w 6923157"/>
              <a:gd name="connsiteY215" fmla="*/ 1007096 h 3844781"/>
              <a:gd name="connsiteX216" fmla="*/ 6521346 w 6923157"/>
              <a:gd name="connsiteY216" fmla="*/ 993799 h 3844781"/>
              <a:gd name="connsiteX217" fmla="*/ 6493097 w 6923157"/>
              <a:gd name="connsiteY217" fmla="*/ 996246 h 3844781"/>
              <a:gd name="connsiteX218" fmla="*/ 6484974 w 6923157"/>
              <a:gd name="connsiteY218" fmla="*/ 992832 h 3844781"/>
              <a:gd name="connsiteX219" fmla="*/ 6476238 w 6923157"/>
              <a:gd name="connsiteY219" fmla="*/ 983433 h 3844781"/>
              <a:gd name="connsiteX220" fmla="*/ 6409828 w 6923157"/>
              <a:gd name="connsiteY220" fmla="*/ 992751 h 3844781"/>
              <a:gd name="connsiteX221" fmla="*/ 6375651 w 6923157"/>
              <a:gd name="connsiteY221" fmla="*/ 1000583 h 3844781"/>
              <a:gd name="connsiteX222" fmla="*/ 6346992 w 6923157"/>
              <a:gd name="connsiteY222" fmla="*/ 986391 h 3844781"/>
              <a:gd name="connsiteX223" fmla="*/ 6333608 w 6923157"/>
              <a:gd name="connsiteY223" fmla="*/ 982198 h 3844781"/>
              <a:gd name="connsiteX224" fmla="*/ 6330339 w 6923157"/>
              <a:gd name="connsiteY224" fmla="*/ 1000869 h 3844781"/>
              <a:gd name="connsiteX225" fmla="*/ 6334581 w 6923157"/>
              <a:gd name="connsiteY225" fmla="*/ 1016969 h 3844781"/>
              <a:gd name="connsiteX226" fmla="*/ 6356499 w 6923157"/>
              <a:gd name="connsiteY226" fmla="*/ 1041213 h 3844781"/>
              <a:gd name="connsiteX227" fmla="*/ 6423933 w 6923157"/>
              <a:gd name="connsiteY227" fmla="*/ 1054518 h 3844781"/>
              <a:gd name="connsiteX228" fmla="*/ 6431802 w 6923157"/>
              <a:gd name="connsiteY228" fmla="*/ 1080733 h 3844781"/>
              <a:gd name="connsiteX229" fmla="*/ 6430832 w 6923157"/>
              <a:gd name="connsiteY229" fmla="*/ 1083904 h 3844781"/>
              <a:gd name="connsiteX230" fmla="*/ 6413620 w 6923157"/>
              <a:gd name="connsiteY230" fmla="*/ 1118194 h 3844781"/>
              <a:gd name="connsiteX231" fmla="*/ 6403095 w 6923157"/>
              <a:gd name="connsiteY231" fmla="*/ 1116633 h 3844781"/>
              <a:gd name="connsiteX232" fmla="*/ 6414996 w 6923157"/>
              <a:gd name="connsiteY232" fmla="*/ 1093715 h 3844781"/>
              <a:gd name="connsiteX233" fmla="*/ 6400845 w 6923157"/>
              <a:gd name="connsiteY233" fmla="*/ 1082041 h 3844781"/>
              <a:gd name="connsiteX234" fmla="*/ 6395533 w 6923157"/>
              <a:gd name="connsiteY234" fmla="*/ 1093411 h 3844781"/>
              <a:gd name="connsiteX235" fmla="*/ 6368767 w 6923157"/>
              <a:gd name="connsiteY235" fmla="*/ 1122968 h 3844781"/>
              <a:gd name="connsiteX236" fmla="*/ 6313851 w 6923157"/>
              <a:gd name="connsiteY236" fmla="*/ 1130673 h 3844781"/>
              <a:gd name="connsiteX237" fmla="*/ 6285241 w 6923157"/>
              <a:gd name="connsiteY237" fmla="*/ 1104333 h 3844781"/>
              <a:gd name="connsiteX238" fmla="*/ 6284780 w 6923157"/>
              <a:gd name="connsiteY238" fmla="*/ 1099844 h 3844781"/>
              <a:gd name="connsiteX239" fmla="*/ 6282123 w 6923157"/>
              <a:gd name="connsiteY239" fmla="*/ 1086557 h 3844781"/>
              <a:gd name="connsiteX240" fmla="*/ 6265980 w 6923157"/>
              <a:gd name="connsiteY240" fmla="*/ 1093375 h 3844781"/>
              <a:gd name="connsiteX241" fmla="*/ 6261283 w 6923157"/>
              <a:gd name="connsiteY241" fmla="*/ 1110729 h 3844781"/>
              <a:gd name="connsiteX242" fmla="*/ 6243863 w 6923157"/>
              <a:gd name="connsiteY242" fmla="*/ 1117727 h 3844781"/>
              <a:gd name="connsiteX243" fmla="*/ 6240745 w 6923157"/>
              <a:gd name="connsiteY243" fmla="*/ 1099951 h 3844781"/>
              <a:gd name="connsiteX244" fmla="*/ 6243809 w 6923157"/>
              <a:gd name="connsiteY244" fmla="*/ 1091932 h 3844781"/>
              <a:gd name="connsiteX245" fmla="*/ 6242736 w 6923157"/>
              <a:gd name="connsiteY245" fmla="*/ 1081459 h 3844781"/>
              <a:gd name="connsiteX246" fmla="*/ 6235379 w 6923157"/>
              <a:gd name="connsiteY246" fmla="*/ 1085526 h 3844781"/>
              <a:gd name="connsiteX247" fmla="*/ 6225726 w 6923157"/>
              <a:gd name="connsiteY247" fmla="*/ 1105094 h 3844781"/>
              <a:gd name="connsiteX248" fmla="*/ 6193749 w 6923157"/>
              <a:gd name="connsiteY248" fmla="*/ 1121723 h 3844781"/>
              <a:gd name="connsiteX249" fmla="*/ 6169226 w 6923157"/>
              <a:gd name="connsiteY249" fmla="*/ 1109986 h 3844781"/>
              <a:gd name="connsiteX250" fmla="*/ 6152931 w 6923157"/>
              <a:gd name="connsiteY250" fmla="*/ 1115309 h 3844781"/>
              <a:gd name="connsiteX251" fmla="*/ 6131783 w 6923157"/>
              <a:gd name="connsiteY251" fmla="*/ 1136488 h 3844781"/>
              <a:gd name="connsiteX252" fmla="*/ 6112166 w 6923157"/>
              <a:gd name="connsiteY252" fmla="*/ 1134688 h 3844781"/>
              <a:gd name="connsiteX253" fmla="*/ 6001821 w 6923157"/>
              <a:gd name="connsiteY253" fmla="*/ 1119814 h 3844781"/>
              <a:gd name="connsiteX254" fmla="*/ 5984758 w 6923157"/>
              <a:gd name="connsiteY254" fmla="*/ 1117655 h 3844781"/>
              <a:gd name="connsiteX255" fmla="*/ 5942664 w 6923157"/>
              <a:gd name="connsiteY255" fmla="*/ 1111420 h 3844781"/>
              <a:gd name="connsiteX256" fmla="*/ 5885247 w 6923157"/>
              <a:gd name="connsiteY256" fmla="*/ 1145277 h 3844781"/>
              <a:gd name="connsiteX257" fmla="*/ 5858225 w 6923157"/>
              <a:gd name="connsiteY257" fmla="*/ 1159693 h 3844781"/>
              <a:gd name="connsiteX258" fmla="*/ 5755695 w 6923157"/>
              <a:gd name="connsiteY258" fmla="*/ 1145242 h 3844781"/>
              <a:gd name="connsiteX259" fmla="*/ 5738121 w 6923157"/>
              <a:gd name="connsiteY259" fmla="*/ 1150743 h 3844781"/>
              <a:gd name="connsiteX260" fmla="*/ 5731226 w 6923157"/>
              <a:gd name="connsiteY260" fmla="*/ 1159299 h 3844781"/>
              <a:gd name="connsiteX261" fmla="*/ 5728315 w 6923157"/>
              <a:gd name="connsiteY261" fmla="*/ 1168814 h 3844781"/>
              <a:gd name="connsiteX262" fmla="*/ 5745021 w 6923157"/>
              <a:gd name="connsiteY262" fmla="*/ 1180129 h 3844781"/>
              <a:gd name="connsiteX263" fmla="*/ 5758356 w 6923157"/>
              <a:gd name="connsiteY263" fmla="*/ 1196471 h 3844781"/>
              <a:gd name="connsiteX264" fmla="*/ 5744614 w 6923157"/>
              <a:gd name="connsiteY264" fmla="*/ 1201435 h 3844781"/>
              <a:gd name="connsiteX265" fmla="*/ 5719988 w 6923157"/>
              <a:gd name="connsiteY265" fmla="*/ 1176053 h 3844781"/>
              <a:gd name="connsiteX266" fmla="*/ 5632171 w 6923157"/>
              <a:gd name="connsiteY266" fmla="*/ 1153467 h 3844781"/>
              <a:gd name="connsiteX267" fmla="*/ 5605965 w 6923157"/>
              <a:gd name="connsiteY267" fmla="*/ 1163215 h 3844781"/>
              <a:gd name="connsiteX268" fmla="*/ 5596105 w 6923157"/>
              <a:gd name="connsiteY268" fmla="*/ 1155492 h 3844781"/>
              <a:gd name="connsiteX269" fmla="*/ 5578122 w 6923157"/>
              <a:gd name="connsiteY269" fmla="*/ 1144354 h 3844781"/>
              <a:gd name="connsiteX270" fmla="*/ 5515033 w 6923157"/>
              <a:gd name="connsiteY270" fmla="*/ 1160795 h 3844781"/>
              <a:gd name="connsiteX271" fmla="*/ 5425638 w 6923157"/>
              <a:gd name="connsiteY271" fmla="*/ 1211282 h 3844781"/>
              <a:gd name="connsiteX272" fmla="*/ 5424054 w 6923157"/>
              <a:gd name="connsiteY272" fmla="*/ 1208468 h 3844781"/>
              <a:gd name="connsiteX273" fmla="*/ 5427630 w 6923157"/>
              <a:gd name="connsiteY273" fmla="*/ 1192790 h 3844781"/>
              <a:gd name="connsiteX274" fmla="*/ 5413835 w 6923157"/>
              <a:gd name="connsiteY274" fmla="*/ 1171959 h 3844781"/>
              <a:gd name="connsiteX275" fmla="*/ 5396364 w 6923157"/>
              <a:gd name="connsiteY275" fmla="*/ 1191106 h 3844781"/>
              <a:gd name="connsiteX276" fmla="*/ 5392638 w 6923157"/>
              <a:gd name="connsiteY276" fmla="*/ 1205288 h 3844781"/>
              <a:gd name="connsiteX277" fmla="*/ 5376288 w 6923157"/>
              <a:gd name="connsiteY277" fmla="*/ 1184816 h 3844781"/>
              <a:gd name="connsiteX278" fmla="*/ 5369645 w 6923157"/>
              <a:gd name="connsiteY278" fmla="*/ 1170570 h 3844781"/>
              <a:gd name="connsiteX279" fmla="*/ 5318201 w 6923157"/>
              <a:gd name="connsiteY279" fmla="*/ 1148951 h 3844781"/>
              <a:gd name="connsiteX280" fmla="*/ 5277333 w 6923157"/>
              <a:gd name="connsiteY280" fmla="*/ 1154686 h 3844781"/>
              <a:gd name="connsiteX281" fmla="*/ 5262621 w 6923157"/>
              <a:gd name="connsiteY281" fmla="*/ 1162820 h 3844781"/>
              <a:gd name="connsiteX282" fmla="*/ 5231510 w 6923157"/>
              <a:gd name="connsiteY282" fmla="*/ 1162632 h 3844781"/>
              <a:gd name="connsiteX283" fmla="*/ 5213374 w 6923157"/>
              <a:gd name="connsiteY283" fmla="*/ 1150000 h 3844781"/>
              <a:gd name="connsiteX284" fmla="*/ 5198406 w 6923157"/>
              <a:gd name="connsiteY284" fmla="*/ 1142993 h 3844781"/>
              <a:gd name="connsiteX285" fmla="*/ 5178431 w 6923157"/>
              <a:gd name="connsiteY285" fmla="*/ 1150349 h 3844781"/>
              <a:gd name="connsiteX286" fmla="*/ 5154987 w 6923157"/>
              <a:gd name="connsiteY286" fmla="*/ 1187028 h 3844781"/>
              <a:gd name="connsiteX287" fmla="*/ 5154273 w 6923157"/>
              <a:gd name="connsiteY287" fmla="*/ 1205341 h 3844781"/>
              <a:gd name="connsiteX288" fmla="*/ 5086990 w 6923157"/>
              <a:gd name="connsiteY288" fmla="*/ 1155590 h 3844781"/>
              <a:gd name="connsiteX289" fmla="*/ 5066046 w 6923157"/>
              <a:gd name="connsiteY289" fmla="*/ 1166117 h 3844781"/>
              <a:gd name="connsiteX290" fmla="*/ 5061960 w 6923157"/>
              <a:gd name="connsiteY290" fmla="*/ 1189457 h 3844781"/>
              <a:gd name="connsiteX291" fmla="*/ 5076315 w 6923157"/>
              <a:gd name="connsiteY291" fmla="*/ 1190478 h 3844781"/>
              <a:gd name="connsiteX292" fmla="*/ 5088423 w 6923157"/>
              <a:gd name="connsiteY292" fmla="*/ 1194852 h 3844781"/>
              <a:gd name="connsiteX293" fmla="*/ 5083725 w 6923157"/>
              <a:gd name="connsiteY293" fmla="*/ 1212205 h 3844781"/>
              <a:gd name="connsiteX294" fmla="*/ 5067583 w 6923157"/>
              <a:gd name="connsiteY294" fmla="*/ 1219023 h 3844781"/>
              <a:gd name="connsiteX295" fmla="*/ 5051593 w 6923157"/>
              <a:gd name="connsiteY295" fmla="*/ 1227338 h 3844781"/>
              <a:gd name="connsiteX296" fmla="*/ 5078669 w 6923157"/>
              <a:gd name="connsiteY296" fmla="*/ 1238716 h 3844781"/>
              <a:gd name="connsiteX297" fmla="*/ 5156475 w 6923157"/>
              <a:gd name="connsiteY297" fmla="*/ 1252083 h 3844781"/>
              <a:gd name="connsiteX298" fmla="*/ 5205821 w 6923157"/>
              <a:gd name="connsiteY298" fmla="*/ 1240606 h 3844781"/>
              <a:gd name="connsiteX299" fmla="*/ 5221453 w 6923157"/>
              <a:gd name="connsiteY299" fmla="*/ 1241448 h 3844781"/>
              <a:gd name="connsiteX300" fmla="*/ 5256143 w 6923157"/>
              <a:gd name="connsiteY300" fmla="*/ 1263901 h 3844781"/>
              <a:gd name="connsiteX301" fmla="*/ 5275146 w 6923157"/>
              <a:gd name="connsiteY301" fmla="*/ 1259717 h 3844781"/>
              <a:gd name="connsiteX302" fmla="*/ 5315246 w 6923157"/>
              <a:gd name="connsiteY302" fmla="*/ 1246501 h 3844781"/>
              <a:gd name="connsiteX303" fmla="*/ 5353663 w 6923157"/>
              <a:gd name="connsiteY303" fmla="*/ 1254771 h 3844781"/>
              <a:gd name="connsiteX304" fmla="*/ 5368068 w 6923157"/>
              <a:gd name="connsiteY304" fmla="*/ 1243644 h 3844781"/>
              <a:gd name="connsiteX305" fmla="*/ 5377058 w 6923157"/>
              <a:gd name="connsiteY305" fmla="*/ 1230239 h 3844781"/>
              <a:gd name="connsiteX306" fmla="*/ 5393254 w 6923157"/>
              <a:gd name="connsiteY306" fmla="*/ 1249216 h 3844781"/>
              <a:gd name="connsiteX307" fmla="*/ 5412465 w 6923157"/>
              <a:gd name="connsiteY307" fmla="*/ 1272322 h 3844781"/>
              <a:gd name="connsiteX308" fmla="*/ 5445363 w 6923157"/>
              <a:gd name="connsiteY308" fmla="*/ 1264671 h 3844781"/>
              <a:gd name="connsiteX309" fmla="*/ 5493076 w 6923157"/>
              <a:gd name="connsiteY309" fmla="*/ 1262529 h 3844781"/>
              <a:gd name="connsiteX310" fmla="*/ 5508148 w 6923157"/>
              <a:gd name="connsiteY310" fmla="*/ 1283182 h 3844781"/>
              <a:gd name="connsiteX311" fmla="*/ 5522913 w 6923157"/>
              <a:gd name="connsiteY311" fmla="*/ 1300840 h 3844781"/>
              <a:gd name="connsiteX312" fmla="*/ 5614102 w 6923157"/>
              <a:gd name="connsiteY312" fmla="*/ 1318401 h 3844781"/>
              <a:gd name="connsiteX313" fmla="*/ 5661252 w 6923157"/>
              <a:gd name="connsiteY313" fmla="*/ 1298126 h 3844781"/>
              <a:gd name="connsiteX314" fmla="*/ 5663807 w 6923157"/>
              <a:gd name="connsiteY314" fmla="*/ 1297767 h 3844781"/>
              <a:gd name="connsiteX315" fmla="*/ 5672032 w 6923157"/>
              <a:gd name="connsiteY315" fmla="*/ 1314826 h 3844781"/>
              <a:gd name="connsiteX316" fmla="*/ 5685670 w 6923157"/>
              <a:gd name="connsiteY316" fmla="*/ 1296217 h 3844781"/>
              <a:gd name="connsiteX317" fmla="*/ 5688889 w 6923157"/>
              <a:gd name="connsiteY317" fmla="*/ 1289695 h 3844781"/>
              <a:gd name="connsiteX318" fmla="*/ 5697161 w 6923157"/>
              <a:gd name="connsiteY318" fmla="*/ 1256661 h 3844781"/>
              <a:gd name="connsiteX319" fmla="*/ 5710596 w 6923157"/>
              <a:gd name="connsiteY319" fmla="*/ 1248706 h 3844781"/>
              <a:gd name="connsiteX320" fmla="*/ 5718361 w 6923157"/>
              <a:gd name="connsiteY320" fmla="*/ 1261275 h 3844781"/>
              <a:gd name="connsiteX321" fmla="*/ 5724038 w 6923157"/>
              <a:gd name="connsiteY321" fmla="*/ 1316636 h 3844781"/>
              <a:gd name="connsiteX322" fmla="*/ 5737422 w 6923157"/>
              <a:gd name="connsiteY322" fmla="*/ 1320828 h 3844781"/>
              <a:gd name="connsiteX323" fmla="*/ 5777880 w 6923157"/>
              <a:gd name="connsiteY323" fmla="*/ 1298457 h 3844781"/>
              <a:gd name="connsiteX324" fmla="*/ 5788403 w 6923157"/>
              <a:gd name="connsiteY324" fmla="*/ 1300016 h 3844781"/>
              <a:gd name="connsiteX325" fmla="*/ 5826617 w 6923157"/>
              <a:gd name="connsiteY325" fmla="*/ 1318938 h 3844781"/>
              <a:gd name="connsiteX326" fmla="*/ 5860692 w 6923157"/>
              <a:gd name="connsiteY326" fmla="*/ 1335406 h 3844781"/>
              <a:gd name="connsiteX327" fmla="*/ 5872800 w 6923157"/>
              <a:gd name="connsiteY327" fmla="*/ 1339778 h 3844781"/>
              <a:gd name="connsiteX328" fmla="*/ 5937576 w 6923157"/>
              <a:gd name="connsiteY328" fmla="*/ 1339795 h 3844781"/>
              <a:gd name="connsiteX329" fmla="*/ 5958163 w 6923157"/>
              <a:gd name="connsiteY329" fmla="*/ 1338425 h 3844781"/>
              <a:gd name="connsiteX330" fmla="*/ 6008431 w 6923157"/>
              <a:gd name="connsiteY330" fmla="*/ 1335925 h 3844781"/>
              <a:gd name="connsiteX331" fmla="*/ 6021510 w 6923157"/>
              <a:gd name="connsiteY331" fmla="*/ 1337126 h 3844781"/>
              <a:gd name="connsiteX332" fmla="*/ 6094664 w 6923157"/>
              <a:gd name="connsiteY332" fmla="*/ 1355698 h 3844781"/>
              <a:gd name="connsiteX333" fmla="*/ 6128227 w 6923157"/>
              <a:gd name="connsiteY333" fmla="*/ 1341882 h 3844781"/>
              <a:gd name="connsiteX334" fmla="*/ 6181662 w 6923157"/>
              <a:gd name="connsiteY334" fmla="*/ 1345011 h 3844781"/>
              <a:gd name="connsiteX335" fmla="*/ 6230809 w 6923157"/>
              <a:gd name="connsiteY335" fmla="*/ 1382128 h 3844781"/>
              <a:gd name="connsiteX336" fmla="*/ 6232853 w 6923157"/>
              <a:gd name="connsiteY336" fmla="*/ 1389430 h 3844781"/>
              <a:gd name="connsiteX337" fmla="*/ 6247362 w 6923157"/>
              <a:gd name="connsiteY337" fmla="*/ 1391948 h 3844781"/>
              <a:gd name="connsiteX338" fmla="*/ 6262123 w 6923157"/>
              <a:gd name="connsiteY338" fmla="*/ 1371663 h 3844781"/>
              <a:gd name="connsiteX339" fmla="*/ 6326390 w 6923157"/>
              <a:gd name="connsiteY339" fmla="*/ 1379343 h 3844781"/>
              <a:gd name="connsiteX340" fmla="*/ 6354183 w 6923157"/>
              <a:gd name="connsiteY340" fmla="*/ 1410351 h 3844781"/>
              <a:gd name="connsiteX341" fmla="*/ 6384224 w 6923157"/>
              <a:gd name="connsiteY341" fmla="*/ 1438008 h 3844781"/>
              <a:gd name="connsiteX342" fmla="*/ 6386978 w 6923157"/>
              <a:gd name="connsiteY342" fmla="*/ 1389054 h 3844781"/>
              <a:gd name="connsiteX343" fmla="*/ 6417272 w 6923157"/>
              <a:gd name="connsiteY343" fmla="*/ 1393909 h 3844781"/>
              <a:gd name="connsiteX344" fmla="*/ 6437706 w 6923157"/>
              <a:gd name="connsiteY344" fmla="*/ 1391044 h 3844781"/>
              <a:gd name="connsiteX345" fmla="*/ 6501615 w 6923157"/>
              <a:gd name="connsiteY345" fmla="*/ 1407879 h 3844781"/>
              <a:gd name="connsiteX346" fmla="*/ 6696254 w 6923157"/>
              <a:gd name="connsiteY346" fmla="*/ 1448867 h 3844781"/>
              <a:gd name="connsiteX347" fmla="*/ 6709944 w 6923157"/>
              <a:gd name="connsiteY347" fmla="*/ 1456053 h 3844781"/>
              <a:gd name="connsiteX348" fmla="*/ 6702539 w 6923157"/>
              <a:gd name="connsiteY348" fmla="*/ 1472269 h 3844781"/>
              <a:gd name="connsiteX349" fmla="*/ 6697380 w 6923157"/>
              <a:gd name="connsiteY349" fmla="*/ 1485135 h 3844781"/>
              <a:gd name="connsiteX350" fmla="*/ 6710102 w 6923157"/>
              <a:gd name="connsiteY350" fmla="*/ 1495493 h 3844781"/>
              <a:gd name="connsiteX351" fmla="*/ 6721595 w 6923157"/>
              <a:gd name="connsiteY351" fmla="*/ 1493879 h 3844781"/>
              <a:gd name="connsiteX352" fmla="*/ 6753221 w 6923157"/>
              <a:gd name="connsiteY352" fmla="*/ 1524350 h 3844781"/>
              <a:gd name="connsiteX353" fmla="*/ 6752967 w 6923157"/>
              <a:gd name="connsiteY353" fmla="*/ 1547152 h 3844781"/>
              <a:gd name="connsiteX354" fmla="*/ 6765534 w 6923157"/>
              <a:gd name="connsiteY354" fmla="*/ 1556012 h 3844781"/>
              <a:gd name="connsiteX355" fmla="*/ 6780857 w 6923157"/>
              <a:gd name="connsiteY355" fmla="*/ 1515919 h 3844781"/>
              <a:gd name="connsiteX356" fmla="*/ 6803541 w 6923157"/>
              <a:gd name="connsiteY356" fmla="*/ 1547645 h 3844781"/>
              <a:gd name="connsiteX357" fmla="*/ 6799510 w 6923157"/>
              <a:gd name="connsiteY357" fmla="*/ 1596778 h 3844781"/>
              <a:gd name="connsiteX358" fmla="*/ 6767276 w 6923157"/>
              <a:gd name="connsiteY358" fmla="*/ 1598266 h 3844781"/>
              <a:gd name="connsiteX359" fmla="*/ 6723597 w 6923157"/>
              <a:gd name="connsiteY359" fmla="*/ 1589216 h 3844781"/>
              <a:gd name="connsiteX360" fmla="*/ 6694223 w 6923157"/>
              <a:gd name="connsiteY360" fmla="*/ 1593338 h 3844781"/>
              <a:gd name="connsiteX361" fmla="*/ 6573557 w 6923157"/>
              <a:gd name="connsiteY361" fmla="*/ 1566253 h 3844781"/>
              <a:gd name="connsiteX362" fmla="*/ 6547657 w 6923157"/>
              <a:gd name="connsiteY362" fmla="*/ 1578994 h 3844781"/>
              <a:gd name="connsiteX363" fmla="*/ 6546024 w 6923157"/>
              <a:gd name="connsiteY363" fmla="*/ 1588330 h 3844781"/>
              <a:gd name="connsiteX364" fmla="*/ 6537748 w 6923157"/>
              <a:gd name="connsiteY364" fmla="*/ 1583419 h 3844781"/>
              <a:gd name="connsiteX365" fmla="*/ 6533150 w 6923157"/>
              <a:gd name="connsiteY365" fmla="*/ 1576476 h 3844781"/>
              <a:gd name="connsiteX366" fmla="*/ 6517211 w 6923157"/>
              <a:gd name="connsiteY366" fmla="*/ 1572641 h 3844781"/>
              <a:gd name="connsiteX367" fmla="*/ 6523700 w 6923157"/>
              <a:gd name="connsiteY367" fmla="*/ 1585391 h 3844781"/>
              <a:gd name="connsiteX368" fmla="*/ 6525284 w 6923157"/>
              <a:gd name="connsiteY368" fmla="*/ 1588204 h 3844781"/>
              <a:gd name="connsiteX369" fmla="*/ 6527634 w 6923157"/>
              <a:gd name="connsiteY369" fmla="*/ 1598499 h 3844781"/>
              <a:gd name="connsiteX370" fmla="*/ 6518848 w 6923157"/>
              <a:gd name="connsiteY370" fmla="*/ 1601249 h 3844781"/>
              <a:gd name="connsiteX371" fmla="*/ 6480638 w 6923157"/>
              <a:gd name="connsiteY371" fmla="*/ 1620270 h 3844781"/>
              <a:gd name="connsiteX372" fmla="*/ 6474049 w 6923157"/>
              <a:gd name="connsiteY372" fmla="*/ 1631818 h 3844781"/>
              <a:gd name="connsiteX373" fmla="*/ 6503937 w 6923157"/>
              <a:gd name="connsiteY373" fmla="*/ 1657980 h 3844781"/>
              <a:gd name="connsiteX374" fmla="*/ 6579236 w 6923157"/>
              <a:gd name="connsiteY374" fmla="*/ 1659557 h 3844781"/>
              <a:gd name="connsiteX375" fmla="*/ 6604625 w 6923157"/>
              <a:gd name="connsiteY375" fmla="*/ 1654477 h 3844781"/>
              <a:gd name="connsiteX376" fmla="*/ 6615456 w 6923157"/>
              <a:gd name="connsiteY376" fmla="*/ 1659028 h 3844781"/>
              <a:gd name="connsiteX377" fmla="*/ 6635635 w 6923157"/>
              <a:gd name="connsiteY377" fmla="*/ 1678964 h 3844781"/>
              <a:gd name="connsiteX378" fmla="*/ 6670222 w 6923157"/>
              <a:gd name="connsiteY378" fmla="*/ 1687770 h 3844781"/>
              <a:gd name="connsiteX379" fmla="*/ 6685448 w 6923157"/>
              <a:gd name="connsiteY379" fmla="*/ 1709917 h 3844781"/>
              <a:gd name="connsiteX380" fmla="*/ 6684937 w 6923157"/>
              <a:gd name="connsiteY380" fmla="*/ 1717578 h 3844781"/>
              <a:gd name="connsiteX381" fmla="*/ 6696534 w 6923157"/>
              <a:gd name="connsiteY381" fmla="*/ 1729610 h 3844781"/>
              <a:gd name="connsiteX382" fmla="*/ 6700416 w 6923157"/>
              <a:gd name="connsiteY382" fmla="*/ 1716925 h 3844781"/>
              <a:gd name="connsiteX383" fmla="*/ 6707975 w 6923157"/>
              <a:gd name="connsiteY383" fmla="*/ 1702203 h 3844781"/>
              <a:gd name="connsiteX384" fmla="*/ 6730045 w 6923157"/>
              <a:gd name="connsiteY384" fmla="*/ 1727944 h 3844781"/>
              <a:gd name="connsiteX385" fmla="*/ 6731273 w 6923157"/>
              <a:gd name="connsiteY385" fmla="*/ 1739914 h 3844781"/>
              <a:gd name="connsiteX386" fmla="*/ 6737045 w 6923157"/>
              <a:gd name="connsiteY386" fmla="*/ 1733033 h 3844781"/>
              <a:gd name="connsiteX387" fmla="*/ 6753802 w 6923157"/>
              <a:gd name="connsiteY387" fmla="*/ 1732200 h 3844781"/>
              <a:gd name="connsiteX388" fmla="*/ 6784609 w 6923157"/>
              <a:gd name="connsiteY388" fmla="*/ 1767339 h 3844781"/>
              <a:gd name="connsiteX389" fmla="*/ 6812659 w 6923157"/>
              <a:gd name="connsiteY389" fmla="*/ 1813489 h 3844781"/>
              <a:gd name="connsiteX390" fmla="*/ 6824870 w 6923157"/>
              <a:gd name="connsiteY390" fmla="*/ 1831507 h 3844781"/>
              <a:gd name="connsiteX391" fmla="*/ 6889395 w 6923157"/>
              <a:gd name="connsiteY391" fmla="*/ 1892269 h 3844781"/>
              <a:gd name="connsiteX392" fmla="*/ 6894098 w 6923157"/>
              <a:gd name="connsiteY392" fmla="*/ 1912858 h 3844781"/>
              <a:gd name="connsiteX393" fmla="*/ 6879897 w 6923157"/>
              <a:gd name="connsiteY393" fmla="*/ 1913333 h 3844781"/>
              <a:gd name="connsiteX394" fmla="*/ 6856908 w 6923157"/>
              <a:gd name="connsiteY394" fmla="*/ 1916558 h 3844781"/>
              <a:gd name="connsiteX395" fmla="*/ 6827331 w 6923157"/>
              <a:gd name="connsiteY395" fmla="*/ 1931332 h 3844781"/>
              <a:gd name="connsiteX396" fmla="*/ 6799077 w 6923157"/>
              <a:gd name="connsiteY396" fmla="*/ 1895835 h 3844781"/>
              <a:gd name="connsiteX397" fmla="*/ 6800099 w 6923157"/>
              <a:gd name="connsiteY397" fmla="*/ 1880514 h 3844781"/>
              <a:gd name="connsiteX398" fmla="*/ 6801068 w 6923157"/>
              <a:gd name="connsiteY398" fmla="*/ 1877342 h 3844781"/>
              <a:gd name="connsiteX399" fmla="*/ 6798668 w 6923157"/>
              <a:gd name="connsiteY399" fmla="*/ 1879197 h 3844781"/>
              <a:gd name="connsiteX400" fmla="*/ 6784466 w 6923157"/>
              <a:gd name="connsiteY400" fmla="*/ 1879672 h 3844781"/>
              <a:gd name="connsiteX401" fmla="*/ 6747483 w 6923157"/>
              <a:gd name="connsiteY401" fmla="*/ 1910662 h 3844781"/>
              <a:gd name="connsiteX402" fmla="*/ 6727153 w 6923157"/>
              <a:gd name="connsiteY402" fmla="*/ 1927175 h 3844781"/>
              <a:gd name="connsiteX403" fmla="*/ 6706155 w 6923157"/>
              <a:gd name="connsiteY403" fmla="*/ 1911909 h 3844781"/>
              <a:gd name="connsiteX404" fmla="*/ 6635193 w 6923157"/>
              <a:gd name="connsiteY404" fmla="*/ 1864190 h 3844781"/>
              <a:gd name="connsiteX405" fmla="*/ 6618184 w 6923157"/>
              <a:gd name="connsiteY405" fmla="*/ 1887826 h 3844781"/>
              <a:gd name="connsiteX406" fmla="*/ 6609758 w 6923157"/>
              <a:gd name="connsiteY406" fmla="*/ 1919363 h 3844781"/>
              <a:gd name="connsiteX407" fmla="*/ 6580025 w 6923157"/>
              <a:gd name="connsiteY407" fmla="*/ 1894697 h 3844781"/>
              <a:gd name="connsiteX408" fmla="*/ 6543192 w 6923157"/>
              <a:gd name="connsiteY408" fmla="*/ 1889241 h 3844781"/>
              <a:gd name="connsiteX409" fmla="*/ 6540483 w 6923157"/>
              <a:gd name="connsiteY409" fmla="*/ 1888103 h 3844781"/>
              <a:gd name="connsiteX410" fmla="*/ 6520207 w 6923157"/>
              <a:gd name="connsiteY410" fmla="*/ 1930409 h 3844781"/>
              <a:gd name="connsiteX411" fmla="*/ 6512597 w 6923157"/>
              <a:gd name="connsiteY411" fmla="*/ 1957279 h 3844781"/>
              <a:gd name="connsiteX412" fmla="*/ 6507490 w 6923157"/>
              <a:gd name="connsiteY412" fmla="*/ 1957996 h 3844781"/>
              <a:gd name="connsiteX413" fmla="*/ 6487768 w 6923157"/>
              <a:gd name="connsiteY413" fmla="*/ 1942550 h 3844781"/>
              <a:gd name="connsiteX414" fmla="*/ 6472544 w 6923157"/>
              <a:gd name="connsiteY414" fmla="*/ 1920402 h 3844781"/>
              <a:gd name="connsiteX415" fmla="*/ 6455427 w 6923157"/>
              <a:gd name="connsiteY415" fmla="*/ 1892449 h 3844781"/>
              <a:gd name="connsiteX416" fmla="*/ 6429067 w 6923157"/>
              <a:gd name="connsiteY416" fmla="*/ 1900700 h 3844781"/>
              <a:gd name="connsiteX417" fmla="*/ 6418237 w 6923157"/>
              <a:gd name="connsiteY417" fmla="*/ 1896150 h 3844781"/>
              <a:gd name="connsiteX418" fmla="*/ 6400101 w 6923157"/>
              <a:gd name="connsiteY418" fmla="*/ 1883516 h 3844781"/>
              <a:gd name="connsiteX419" fmla="*/ 6392592 w 6923157"/>
              <a:gd name="connsiteY419" fmla="*/ 1886088 h 3844781"/>
              <a:gd name="connsiteX420" fmla="*/ 6365669 w 6923157"/>
              <a:gd name="connsiteY420" fmla="*/ 1876205 h 3844781"/>
              <a:gd name="connsiteX421" fmla="*/ 6333994 w 6923157"/>
              <a:gd name="connsiteY421" fmla="*/ 1857884 h 3844781"/>
              <a:gd name="connsiteX422" fmla="*/ 6318772 w 6923157"/>
              <a:gd name="connsiteY422" fmla="*/ 1873679 h 3844781"/>
              <a:gd name="connsiteX423" fmla="*/ 6317752 w 6923157"/>
              <a:gd name="connsiteY423" fmla="*/ 1889000 h 3844781"/>
              <a:gd name="connsiteX424" fmla="*/ 6322097 w 6923157"/>
              <a:gd name="connsiteY424" fmla="*/ 1918744 h 3844781"/>
              <a:gd name="connsiteX425" fmla="*/ 6341157 w 6923157"/>
              <a:gd name="connsiteY425" fmla="*/ 1978298 h 3844781"/>
              <a:gd name="connsiteX426" fmla="*/ 6311833 w 6923157"/>
              <a:gd name="connsiteY426" fmla="*/ 1970270 h 3844781"/>
              <a:gd name="connsiteX427" fmla="*/ 6276125 w 6923157"/>
              <a:gd name="connsiteY427" fmla="*/ 1963139 h 3844781"/>
              <a:gd name="connsiteX428" fmla="*/ 6244756 w 6923157"/>
              <a:gd name="connsiteY428" fmla="*/ 1947809 h 3844781"/>
              <a:gd name="connsiteX429" fmla="*/ 6150194 w 6923157"/>
              <a:gd name="connsiteY429" fmla="*/ 1897331 h 3844781"/>
              <a:gd name="connsiteX430" fmla="*/ 6137882 w 6923157"/>
              <a:gd name="connsiteY430" fmla="*/ 1903612 h 3844781"/>
              <a:gd name="connsiteX431" fmla="*/ 6130987 w 6923157"/>
              <a:gd name="connsiteY431" fmla="*/ 1912168 h 3844781"/>
              <a:gd name="connsiteX432" fmla="*/ 6126082 w 6923157"/>
              <a:gd name="connsiteY432" fmla="*/ 1902232 h 3844781"/>
              <a:gd name="connsiteX433" fmla="*/ 6116885 w 6923157"/>
              <a:gd name="connsiteY433" fmla="*/ 1888346 h 3844781"/>
              <a:gd name="connsiteX434" fmla="*/ 6098085 w 6923157"/>
              <a:gd name="connsiteY434" fmla="*/ 1881876 h 3844781"/>
              <a:gd name="connsiteX435" fmla="*/ 6089858 w 6923157"/>
              <a:gd name="connsiteY435" fmla="*/ 1864818 h 3844781"/>
              <a:gd name="connsiteX436" fmla="*/ 6078618 w 6923157"/>
              <a:gd name="connsiteY436" fmla="*/ 1843629 h 3844781"/>
              <a:gd name="connsiteX437" fmla="*/ 6066920 w 6923157"/>
              <a:gd name="connsiteY437" fmla="*/ 1855895 h 3844781"/>
              <a:gd name="connsiteX438" fmla="*/ 6062425 w 6923157"/>
              <a:gd name="connsiteY438" fmla="*/ 1862596 h 3844781"/>
              <a:gd name="connsiteX439" fmla="*/ 6052308 w 6923157"/>
              <a:gd name="connsiteY439" fmla="*/ 1839731 h 3844781"/>
              <a:gd name="connsiteX440" fmla="*/ 6039740 w 6923157"/>
              <a:gd name="connsiteY440" fmla="*/ 1830870 h 3844781"/>
              <a:gd name="connsiteX441" fmla="*/ 6033306 w 6923157"/>
              <a:gd name="connsiteY441" fmla="*/ 1843915 h 3844781"/>
              <a:gd name="connsiteX442" fmla="*/ 5984828 w 6923157"/>
              <a:gd name="connsiteY442" fmla="*/ 1876520 h 3844781"/>
              <a:gd name="connsiteX443" fmla="*/ 5969859 w 6923157"/>
              <a:gd name="connsiteY443" fmla="*/ 1869513 h 3844781"/>
              <a:gd name="connsiteX444" fmla="*/ 5911878 w 6923157"/>
              <a:gd name="connsiteY444" fmla="*/ 1885236 h 3844781"/>
              <a:gd name="connsiteX445" fmla="*/ 5910756 w 6923157"/>
              <a:gd name="connsiteY445" fmla="*/ 1886912 h 3844781"/>
              <a:gd name="connsiteX446" fmla="*/ 5892876 w 6923157"/>
              <a:gd name="connsiteY446" fmla="*/ 1889420 h 3844781"/>
              <a:gd name="connsiteX447" fmla="*/ 5888124 w 6923157"/>
              <a:gd name="connsiteY447" fmla="*/ 1880981 h 3844781"/>
              <a:gd name="connsiteX448" fmla="*/ 5899822 w 6923157"/>
              <a:gd name="connsiteY448" fmla="*/ 1868716 h 3844781"/>
              <a:gd name="connsiteX449" fmla="*/ 5908148 w 6923157"/>
              <a:gd name="connsiteY449" fmla="*/ 1861477 h 3844781"/>
              <a:gd name="connsiteX450" fmla="*/ 5899719 w 6923157"/>
              <a:gd name="connsiteY450" fmla="*/ 1855071 h 3844781"/>
              <a:gd name="connsiteX451" fmla="*/ 5879794 w 6923157"/>
              <a:gd name="connsiteY451" fmla="*/ 1850277 h 3844781"/>
              <a:gd name="connsiteX452" fmla="*/ 5856396 w 6923157"/>
              <a:gd name="connsiteY452" fmla="*/ 1836864 h 3844781"/>
              <a:gd name="connsiteX453" fmla="*/ 5842041 w 6923157"/>
              <a:gd name="connsiteY453" fmla="*/ 1835843 h 3844781"/>
              <a:gd name="connsiteX454" fmla="*/ 5799639 w 6923157"/>
              <a:gd name="connsiteY454" fmla="*/ 1826615 h 3844781"/>
              <a:gd name="connsiteX455" fmla="*/ 5781245 w 6923157"/>
              <a:gd name="connsiteY455" fmla="*/ 1798841 h 3844781"/>
              <a:gd name="connsiteX456" fmla="*/ 5751972 w 6923157"/>
              <a:gd name="connsiteY456" fmla="*/ 1778664 h 3844781"/>
              <a:gd name="connsiteX457" fmla="*/ 5727964 w 6923157"/>
              <a:gd name="connsiteY457" fmla="*/ 1797210 h 3844781"/>
              <a:gd name="connsiteX458" fmla="*/ 5699511 w 6923157"/>
              <a:gd name="connsiteY458" fmla="*/ 1810309 h 3844781"/>
              <a:gd name="connsiteX459" fmla="*/ 5685002 w 6923157"/>
              <a:gd name="connsiteY459" fmla="*/ 1807792 h 3844781"/>
              <a:gd name="connsiteX460" fmla="*/ 5668296 w 6923157"/>
              <a:gd name="connsiteY460" fmla="*/ 1796475 h 3844781"/>
              <a:gd name="connsiteX461" fmla="*/ 5667528 w 6923157"/>
              <a:gd name="connsiteY461" fmla="*/ 1788995 h 3844781"/>
              <a:gd name="connsiteX462" fmla="*/ 5650977 w 6923157"/>
              <a:gd name="connsiteY462" fmla="*/ 1779176 h 3844781"/>
              <a:gd name="connsiteX463" fmla="*/ 5629062 w 6923157"/>
              <a:gd name="connsiteY463" fmla="*/ 1792873 h 3844781"/>
              <a:gd name="connsiteX464" fmla="*/ 5548958 w 6923157"/>
              <a:gd name="connsiteY464" fmla="*/ 1757063 h 3844781"/>
              <a:gd name="connsiteX465" fmla="*/ 5547524 w 6923157"/>
              <a:gd name="connsiteY465" fmla="*/ 1717803 h 3844781"/>
              <a:gd name="connsiteX466" fmla="*/ 5523562 w 6923157"/>
              <a:gd name="connsiteY466" fmla="*/ 1686257 h 3844781"/>
              <a:gd name="connsiteX467" fmla="*/ 5499807 w 6923157"/>
              <a:gd name="connsiteY467" fmla="*/ 1682002 h 3844781"/>
              <a:gd name="connsiteX468" fmla="*/ 5470690 w 6923157"/>
              <a:gd name="connsiteY468" fmla="*/ 1701264 h 3844781"/>
              <a:gd name="connsiteX469" fmla="*/ 5455517 w 6923157"/>
              <a:gd name="connsiteY469" fmla="*/ 1704910 h 3844781"/>
              <a:gd name="connsiteX470" fmla="*/ 5424510 w 6923157"/>
              <a:gd name="connsiteY470" fmla="*/ 1718368 h 3844781"/>
              <a:gd name="connsiteX471" fmla="*/ 5429875 w 6923157"/>
              <a:gd name="connsiteY471" fmla="*/ 1732793 h 3844781"/>
              <a:gd name="connsiteX472" fmla="*/ 5437895 w 6923157"/>
              <a:gd name="connsiteY472" fmla="*/ 1722561 h 3844781"/>
              <a:gd name="connsiteX473" fmla="*/ 5444791 w 6923157"/>
              <a:gd name="connsiteY473" fmla="*/ 1714004 h 3844781"/>
              <a:gd name="connsiteX474" fmla="*/ 5453528 w 6923157"/>
              <a:gd name="connsiteY474" fmla="*/ 1723403 h 3844781"/>
              <a:gd name="connsiteX475" fmla="*/ 5457466 w 6923157"/>
              <a:gd name="connsiteY475" fmla="*/ 1774455 h 3844781"/>
              <a:gd name="connsiteX476" fmla="*/ 5450160 w 6923157"/>
              <a:gd name="connsiteY476" fmla="*/ 1766372 h 3844781"/>
              <a:gd name="connsiteX477" fmla="*/ 5422113 w 6923157"/>
              <a:gd name="connsiteY477" fmla="*/ 1758166 h 3844781"/>
              <a:gd name="connsiteX478" fmla="*/ 5412970 w 6923157"/>
              <a:gd name="connsiteY478" fmla="*/ 1770073 h 3844781"/>
              <a:gd name="connsiteX479" fmla="*/ 5391719 w 6923157"/>
              <a:gd name="connsiteY479" fmla="*/ 1777607 h 3844781"/>
              <a:gd name="connsiteX480" fmla="*/ 5365716 w 6923157"/>
              <a:gd name="connsiteY480" fmla="*/ 1776702 h 3844781"/>
              <a:gd name="connsiteX481" fmla="*/ 5375987 w 6923157"/>
              <a:gd name="connsiteY481" fmla="*/ 1801063 h 3844781"/>
              <a:gd name="connsiteX482" fmla="*/ 5353766 w 6923157"/>
              <a:gd name="connsiteY482" fmla="*/ 1811770 h 3844781"/>
              <a:gd name="connsiteX483" fmla="*/ 5351519 w 6923157"/>
              <a:gd name="connsiteY483" fmla="*/ 1815120 h 3844781"/>
              <a:gd name="connsiteX484" fmla="*/ 5358314 w 6923157"/>
              <a:gd name="connsiteY484" fmla="*/ 1830862 h 3844781"/>
              <a:gd name="connsiteX485" fmla="*/ 5386514 w 6923157"/>
              <a:gd name="connsiteY485" fmla="*/ 1840565 h 3844781"/>
              <a:gd name="connsiteX486" fmla="*/ 5410166 w 6923157"/>
              <a:gd name="connsiteY486" fmla="*/ 1831175 h 3844781"/>
              <a:gd name="connsiteX487" fmla="*/ 5425338 w 6923157"/>
              <a:gd name="connsiteY487" fmla="*/ 1827529 h 3844781"/>
              <a:gd name="connsiteX488" fmla="*/ 5458393 w 6923157"/>
              <a:gd name="connsiteY488" fmla="*/ 1859318 h 3844781"/>
              <a:gd name="connsiteX489" fmla="*/ 5477856 w 6923157"/>
              <a:gd name="connsiteY489" fmla="*/ 1859622 h 3844781"/>
              <a:gd name="connsiteX490" fmla="*/ 5496246 w 6923157"/>
              <a:gd name="connsiteY490" fmla="*/ 1849454 h 3844781"/>
              <a:gd name="connsiteX491" fmla="*/ 5510704 w 6923157"/>
              <a:gd name="connsiteY491" fmla="*/ 1864120 h 3844781"/>
              <a:gd name="connsiteX492" fmla="*/ 5537064 w 6923157"/>
              <a:gd name="connsiteY492" fmla="*/ 1855868 h 3844781"/>
              <a:gd name="connsiteX493" fmla="*/ 5559235 w 6923157"/>
              <a:gd name="connsiteY493" fmla="*/ 1857310 h 3844781"/>
              <a:gd name="connsiteX494" fmla="*/ 5593819 w 6923157"/>
              <a:gd name="connsiteY494" fmla="*/ 1866118 h 3844781"/>
              <a:gd name="connsiteX495" fmla="*/ 5613185 w 6923157"/>
              <a:gd name="connsiteY495" fmla="*/ 1890720 h 3844781"/>
              <a:gd name="connsiteX496" fmla="*/ 5649097 w 6923157"/>
              <a:gd name="connsiteY496" fmla="*/ 1887199 h 3844781"/>
              <a:gd name="connsiteX497" fmla="*/ 5658903 w 6923157"/>
              <a:gd name="connsiteY497" fmla="*/ 1869128 h 3844781"/>
              <a:gd name="connsiteX498" fmla="*/ 5669941 w 6923157"/>
              <a:gd name="connsiteY498" fmla="*/ 1900969 h 3844781"/>
              <a:gd name="connsiteX499" fmla="*/ 5673159 w 6923157"/>
              <a:gd name="connsiteY499" fmla="*/ 1894447 h 3844781"/>
              <a:gd name="connsiteX500" fmla="*/ 5711164 w 6923157"/>
              <a:gd name="connsiteY500" fmla="*/ 1886079 h 3844781"/>
              <a:gd name="connsiteX501" fmla="*/ 5720362 w 6923157"/>
              <a:gd name="connsiteY501" fmla="*/ 1899966 h 3844781"/>
              <a:gd name="connsiteX502" fmla="*/ 5721436 w 6923157"/>
              <a:gd name="connsiteY502" fmla="*/ 1910440 h 3844781"/>
              <a:gd name="connsiteX503" fmla="*/ 5727875 w 6923157"/>
              <a:gd name="connsiteY503" fmla="*/ 1935338 h 3844781"/>
              <a:gd name="connsiteX504" fmla="*/ 5796381 w 6923157"/>
              <a:gd name="connsiteY504" fmla="*/ 1959115 h 3844781"/>
              <a:gd name="connsiteX505" fmla="*/ 5908415 w 6923157"/>
              <a:gd name="connsiteY505" fmla="*/ 1990447 h 3844781"/>
              <a:gd name="connsiteX506" fmla="*/ 5943971 w 6923157"/>
              <a:gd name="connsiteY506" fmla="*/ 1996083 h 3844781"/>
              <a:gd name="connsiteX507" fmla="*/ 5970586 w 6923157"/>
              <a:gd name="connsiteY507" fmla="*/ 2002972 h 3844781"/>
              <a:gd name="connsiteX508" fmla="*/ 6016463 w 6923157"/>
              <a:gd name="connsiteY508" fmla="*/ 2020820 h 3844781"/>
              <a:gd name="connsiteX509" fmla="*/ 6064126 w 6923157"/>
              <a:gd name="connsiteY509" fmla="*/ 2030827 h 3844781"/>
              <a:gd name="connsiteX510" fmla="*/ 6103564 w 6923157"/>
              <a:gd name="connsiteY510" fmla="*/ 2023776 h 3844781"/>
              <a:gd name="connsiteX511" fmla="*/ 6137129 w 6923157"/>
              <a:gd name="connsiteY511" fmla="*/ 2047903 h 3844781"/>
              <a:gd name="connsiteX512" fmla="*/ 6170284 w 6923157"/>
              <a:gd name="connsiteY512" fmla="*/ 2055394 h 3844781"/>
              <a:gd name="connsiteX513" fmla="*/ 6218203 w 6923157"/>
              <a:gd name="connsiteY513" fmla="*/ 2080543 h 3844781"/>
              <a:gd name="connsiteX514" fmla="*/ 6309190 w 6923157"/>
              <a:gd name="connsiteY514" fmla="*/ 2108756 h 3844781"/>
              <a:gd name="connsiteX515" fmla="*/ 6382346 w 6923157"/>
              <a:gd name="connsiteY515" fmla="*/ 2127328 h 3844781"/>
              <a:gd name="connsiteX516" fmla="*/ 6399052 w 6923157"/>
              <a:gd name="connsiteY516" fmla="*/ 2138645 h 3844781"/>
              <a:gd name="connsiteX517" fmla="*/ 6440125 w 6923157"/>
              <a:gd name="connsiteY517" fmla="*/ 2160201 h 3844781"/>
              <a:gd name="connsiteX518" fmla="*/ 6449067 w 6923157"/>
              <a:gd name="connsiteY518" fmla="*/ 2158948 h 3844781"/>
              <a:gd name="connsiteX519" fmla="*/ 6440180 w 6923157"/>
              <a:gd name="connsiteY519" fmla="*/ 2185995 h 3844781"/>
              <a:gd name="connsiteX520" fmla="*/ 6414077 w 6923157"/>
              <a:gd name="connsiteY520" fmla="*/ 2209389 h 3844781"/>
              <a:gd name="connsiteX521" fmla="*/ 6392212 w 6923157"/>
              <a:gd name="connsiteY521" fmla="*/ 2210938 h 3844781"/>
              <a:gd name="connsiteX522" fmla="*/ 6371522 w 6923157"/>
              <a:gd name="connsiteY522" fmla="*/ 2198663 h 3844781"/>
              <a:gd name="connsiteX523" fmla="*/ 6369681 w 6923157"/>
              <a:gd name="connsiteY523" fmla="*/ 2180709 h 3844781"/>
              <a:gd name="connsiteX524" fmla="*/ 6359667 w 6923157"/>
              <a:gd name="connsiteY524" fmla="*/ 2171490 h 3844781"/>
              <a:gd name="connsiteX525" fmla="*/ 6328150 w 6923157"/>
              <a:gd name="connsiteY525" fmla="*/ 2192607 h 3844781"/>
              <a:gd name="connsiteX526" fmla="*/ 6320947 w 6923157"/>
              <a:gd name="connsiteY526" fmla="*/ 2198171 h 3844781"/>
              <a:gd name="connsiteX527" fmla="*/ 6316196 w 6923157"/>
              <a:gd name="connsiteY527" fmla="*/ 2189732 h 3844781"/>
              <a:gd name="connsiteX528" fmla="*/ 6315429 w 6923157"/>
              <a:gd name="connsiteY528" fmla="*/ 2182250 h 3844781"/>
              <a:gd name="connsiteX529" fmla="*/ 6302860 w 6923157"/>
              <a:gd name="connsiteY529" fmla="*/ 2173390 h 3844781"/>
              <a:gd name="connsiteX530" fmla="*/ 6286769 w 6923157"/>
              <a:gd name="connsiteY530" fmla="*/ 2168059 h 3844781"/>
              <a:gd name="connsiteX531" fmla="*/ 6286358 w 6923157"/>
              <a:gd name="connsiteY531" fmla="*/ 2151421 h 3844781"/>
              <a:gd name="connsiteX532" fmla="*/ 6301838 w 6923157"/>
              <a:gd name="connsiteY532" fmla="*/ 2150768 h 3844781"/>
              <a:gd name="connsiteX533" fmla="*/ 6311901 w 6923157"/>
              <a:gd name="connsiteY533" fmla="*/ 2147837 h 3844781"/>
              <a:gd name="connsiteX534" fmla="*/ 6309243 w 6923157"/>
              <a:gd name="connsiteY534" fmla="*/ 2134550 h 3844781"/>
              <a:gd name="connsiteX535" fmla="*/ 6278389 w 6923157"/>
              <a:gd name="connsiteY535" fmla="*/ 2149504 h 3844781"/>
              <a:gd name="connsiteX536" fmla="*/ 6251673 w 6923157"/>
              <a:gd name="connsiteY536" fmla="*/ 2166912 h 3844781"/>
              <a:gd name="connsiteX537" fmla="*/ 6178824 w 6923157"/>
              <a:gd name="connsiteY537" fmla="*/ 2151331 h 3844781"/>
              <a:gd name="connsiteX538" fmla="*/ 6173458 w 6923157"/>
              <a:gd name="connsiteY538" fmla="*/ 2136907 h 3844781"/>
              <a:gd name="connsiteX539" fmla="*/ 6177390 w 6923157"/>
              <a:gd name="connsiteY539" fmla="*/ 2112071 h 3844781"/>
              <a:gd name="connsiteX540" fmla="*/ 6165639 w 6923157"/>
              <a:gd name="connsiteY540" fmla="*/ 2098542 h 3844781"/>
              <a:gd name="connsiteX541" fmla="*/ 6158590 w 6923157"/>
              <a:gd name="connsiteY541" fmla="*/ 2105602 h 3844781"/>
              <a:gd name="connsiteX542" fmla="*/ 6141377 w 6923157"/>
              <a:gd name="connsiteY542" fmla="*/ 2139891 h 3844781"/>
              <a:gd name="connsiteX543" fmla="*/ 6139486 w 6923157"/>
              <a:gd name="connsiteY543" fmla="*/ 2134085 h 3844781"/>
              <a:gd name="connsiteX544" fmla="*/ 6123241 w 6923157"/>
              <a:gd name="connsiteY544" fmla="*/ 2127258 h 3844781"/>
              <a:gd name="connsiteX545" fmla="*/ 6115271 w 6923157"/>
              <a:gd name="connsiteY545" fmla="*/ 2125340 h 3844781"/>
              <a:gd name="connsiteX546" fmla="*/ 6093458 w 6923157"/>
              <a:gd name="connsiteY546" fmla="*/ 2114741 h 3844781"/>
              <a:gd name="connsiteX547" fmla="*/ 6051925 w 6923157"/>
              <a:gd name="connsiteY547" fmla="*/ 2126639 h 3844781"/>
              <a:gd name="connsiteX548" fmla="*/ 6046614 w 6923157"/>
              <a:gd name="connsiteY548" fmla="*/ 2138008 h 3844781"/>
              <a:gd name="connsiteX549" fmla="*/ 6042376 w 6923157"/>
              <a:gd name="connsiteY549" fmla="*/ 2159852 h 3844781"/>
              <a:gd name="connsiteX550" fmla="*/ 6076961 w 6923157"/>
              <a:gd name="connsiteY550" fmla="*/ 2168659 h 3844781"/>
              <a:gd name="connsiteX551" fmla="*/ 6107206 w 6923157"/>
              <a:gd name="connsiteY551" fmla="*/ 2185663 h 3844781"/>
              <a:gd name="connsiteX552" fmla="*/ 6065417 w 6923157"/>
              <a:gd name="connsiteY552" fmla="*/ 2182420 h 3844781"/>
              <a:gd name="connsiteX553" fmla="*/ 6034103 w 6923157"/>
              <a:gd name="connsiteY553" fmla="*/ 2192885 h 3844781"/>
              <a:gd name="connsiteX554" fmla="*/ 6017348 w 6923157"/>
              <a:gd name="connsiteY554" fmla="*/ 2193719 h 3844781"/>
              <a:gd name="connsiteX555" fmla="*/ 6015610 w 6923157"/>
              <a:gd name="connsiteY555" fmla="*/ 2189409 h 3844781"/>
              <a:gd name="connsiteX556" fmla="*/ 5954819 w 6923157"/>
              <a:gd name="connsiteY556" fmla="*/ 2190350 h 3844781"/>
              <a:gd name="connsiteX557" fmla="*/ 5921667 w 6923157"/>
              <a:gd name="connsiteY557" fmla="*/ 2220803 h 3844781"/>
              <a:gd name="connsiteX558" fmla="*/ 5878448 w 6923157"/>
              <a:gd name="connsiteY558" fmla="*/ 2216242 h 3844781"/>
              <a:gd name="connsiteX559" fmla="*/ 5823939 w 6923157"/>
              <a:gd name="connsiteY559" fmla="*/ 2202642 h 3844781"/>
              <a:gd name="connsiteX560" fmla="*/ 5782969 w 6923157"/>
              <a:gd name="connsiteY560" fmla="*/ 2194731 h 3844781"/>
              <a:gd name="connsiteX561" fmla="*/ 5751550 w 6923157"/>
              <a:gd name="connsiteY561" fmla="*/ 2191551 h 3844781"/>
              <a:gd name="connsiteX562" fmla="*/ 5724781 w 6923157"/>
              <a:gd name="connsiteY562" fmla="*/ 2183164 h 3844781"/>
              <a:gd name="connsiteX563" fmla="*/ 5721864 w 6923157"/>
              <a:gd name="connsiteY563" fmla="*/ 2175534 h 3844781"/>
              <a:gd name="connsiteX564" fmla="*/ 5719633 w 6923157"/>
              <a:gd name="connsiteY564" fmla="*/ 2176664 h 3844781"/>
              <a:gd name="connsiteX565" fmla="*/ 5724208 w 6923157"/>
              <a:gd name="connsiteY565" fmla="*/ 2184965 h 3844781"/>
              <a:gd name="connsiteX566" fmla="*/ 5725317 w 6923157"/>
              <a:gd name="connsiteY566" fmla="*/ 2186793 h 3844781"/>
              <a:gd name="connsiteX567" fmla="*/ 5727090 w 6923157"/>
              <a:gd name="connsiteY567" fmla="*/ 2193574 h 3844781"/>
              <a:gd name="connsiteX568" fmla="*/ 5721301 w 6923157"/>
              <a:gd name="connsiteY568" fmla="*/ 2195647 h 3844781"/>
              <a:gd name="connsiteX569" fmla="*/ 5696271 w 6923157"/>
              <a:gd name="connsiteY569" fmla="*/ 2209352 h 3844781"/>
              <a:gd name="connsiteX570" fmla="*/ 5692123 w 6923157"/>
              <a:gd name="connsiteY570" fmla="*/ 2217218 h 3844781"/>
              <a:gd name="connsiteX571" fmla="*/ 5712528 w 6923157"/>
              <a:gd name="connsiteY571" fmla="*/ 2233791 h 3844781"/>
              <a:gd name="connsiteX572" fmla="*/ 5762644 w 6923157"/>
              <a:gd name="connsiteY572" fmla="*/ 2232758 h 3844781"/>
              <a:gd name="connsiteX573" fmla="*/ 5779429 w 6923157"/>
              <a:gd name="connsiteY573" fmla="*/ 2228676 h 3844781"/>
              <a:gd name="connsiteX574" fmla="*/ 5786724 w 6923157"/>
              <a:gd name="connsiteY574" fmla="*/ 2231405 h 3844781"/>
              <a:gd name="connsiteX575" fmla="*/ 5800550 w 6923157"/>
              <a:gd name="connsiteY575" fmla="*/ 2244106 h 3844781"/>
              <a:gd name="connsiteX576" fmla="*/ 5823730 w 6923157"/>
              <a:gd name="connsiteY576" fmla="*/ 2249008 h 3844781"/>
              <a:gd name="connsiteX577" fmla="*/ 5834305 w 6923157"/>
              <a:gd name="connsiteY577" fmla="*/ 2263318 h 3844781"/>
              <a:gd name="connsiteX578" fmla="*/ 5834120 w 6923157"/>
              <a:gd name="connsiteY578" fmla="*/ 2268427 h 3844781"/>
              <a:gd name="connsiteX579" fmla="*/ 5842077 w 6923157"/>
              <a:gd name="connsiteY579" fmla="*/ 2276107 h 3844781"/>
              <a:gd name="connsiteX580" fmla="*/ 5844402 w 6923157"/>
              <a:gd name="connsiteY580" fmla="*/ 2267564 h 3844781"/>
              <a:gd name="connsiteX581" fmla="*/ 5849133 w 6923157"/>
              <a:gd name="connsiteY581" fmla="*/ 2257563 h 3844781"/>
              <a:gd name="connsiteX582" fmla="*/ 5864334 w 6923157"/>
              <a:gd name="connsiteY582" fmla="*/ 2274074 h 3844781"/>
              <a:gd name="connsiteX583" fmla="*/ 5865391 w 6923157"/>
              <a:gd name="connsiteY583" fmla="*/ 2282002 h 3844781"/>
              <a:gd name="connsiteX584" fmla="*/ 5869090 w 6923157"/>
              <a:gd name="connsiteY584" fmla="*/ 2277265 h 3844781"/>
              <a:gd name="connsiteX585" fmla="*/ 5880218 w 6923157"/>
              <a:gd name="connsiteY585" fmla="*/ 2276247 h 3844781"/>
              <a:gd name="connsiteX586" fmla="*/ 5901419 w 6923157"/>
              <a:gd name="connsiteY586" fmla="*/ 2298766 h 3844781"/>
              <a:gd name="connsiteX587" fmla="*/ 5921009 w 6923157"/>
              <a:gd name="connsiteY587" fmla="*/ 2328686 h 3844781"/>
              <a:gd name="connsiteX588" fmla="*/ 5929493 w 6923157"/>
              <a:gd name="connsiteY588" fmla="*/ 2340331 h 3844781"/>
              <a:gd name="connsiteX589" fmla="*/ 5973639 w 6923157"/>
              <a:gd name="connsiteY589" fmla="*/ 2378962 h 3844781"/>
              <a:gd name="connsiteX590" fmla="*/ 5977182 w 6923157"/>
              <a:gd name="connsiteY590" fmla="*/ 2392526 h 3844781"/>
              <a:gd name="connsiteX591" fmla="*/ 5967748 w 6923157"/>
              <a:gd name="connsiteY591" fmla="*/ 2393234 h 3844781"/>
              <a:gd name="connsiteX592" fmla="*/ 5952522 w 6923157"/>
              <a:gd name="connsiteY592" fmla="*/ 2396015 h 3844781"/>
              <a:gd name="connsiteX593" fmla="*/ 5933148 w 6923157"/>
              <a:gd name="connsiteY593" fmla="*/ 2406661 h 3844781"/>
              <a:gd name="connsiteX594" fmla="*/ 5913638 w 6923157"/>
              <a:gd name="connsiteY594" fmla="*/ 2383831 h 3844781"/>
              <a:gd name="connsiteX595" fmla="*/ 5914007 w 6923157"/>
              <a:gd name="connsiteY595" fmla="*/ 2373613 h 3844781"/>
              <a:gd name="connsiteX596" fmla="*/ 5914589 w 6923157"/>
              <a:gd name="connsiteY596" fmla="*/ 2371477 h 3844781"/>
              <a:gd name="connsiteX597" fmla="*/ 5913030 w 6923157"/>
              <a:gd name="connsiteY597" fmla="*/ 2372777 h 3844781"/>
              <a:gd name="connsiteX598" fmla="*/ 5903593 w 6923157"/>
              <a:gd name="connsiteY598" fmla="*/ 2373485 h 3844781"/>
              <a:gd name="connsiteX599" fmla="*/ 5879623 w 6923157"/>
              <a:gd name="connsiteY599" fmla="*/ 2395120 h 3844781"/>
              <a:gd name="connsiteX600" fmla="*/ 5866434 w 6923157"/>
              <a:gd name="connsiteY600" fmla="*/ 2406665 h 3844781"/>
              <a:gd name="connsiteX601" fmla="*/ 5852159 w 6923157"/>
              <a:gd name="connsiteY601" fmla="*/ 2397091 h 3844781"/>
              <a:gd name="connsiteX602" fmla="*/ 5803997 w 6923157"/>
              <a:gd name="connsiteY602" fmla="*/ 2367315 h 3844781"/>
              <a:gd name="connsiteX603" fmla="*/ 5793160 w 6923157"/>
              <a:gd name="connsiteY603" fmla="*/ 2383506 h 3844781"/>
              <a:gd name="connsiteX604" fmla="*/ 5788194 w 6923157"/>
              <a:gd name="connsiteY604" fmla="*/ 2404715 h 3844781"/>
              <a:gd name="connsiteX605" fmla="*/ 5767919 w 6923157"/>
              <a:gd name="connsiteY605" fmla="*/ 2389130 h 3844781"/>
              <a:gd name="connsiteX606" fmla="*/ 5743310 w 6923157"/>
              <a:gd name="connsiteY606" fmla="*/ 2386521 h 3844781"/>
              <a:gd name="connsiteX607" fmla="*/ 5741487 w 6923157"/>
              <a:gd name="connsiteY607" fmla="*/ 2385840 h 3844781"/>
              <a:gd name="connsiteX608" fmla="*/ 5728855 w 6923157"/>
              <a:gd name="connsiteY608" fmla="*/ 2414539 h 3844781"/>
              <a:gd name="connsiteX609" fmla="*/ 5724337 w 6923157"/>
              <a:gd name="connsiteY609" fmla="*/ 2432621 h 3844781"/>
              <a:gd name="connsiteX610" fmla="*/ 5720953 w 6923157"/>
              <a:gd name="connsiteY610" fmla="*/ 2433239 h 3844781"/>
              <a:gd name="connsiteX611" fmla="*/ 5707526 w 6923157"/>
              <a:gd name="connsiteY611" fmla="*/ 2423511 h 3844781"/>
              <a:gd name="connsiteX612" fmla="*/ 5696953 w 6923157"/>
              <a:gd name="connsiteY612" fmla="*/ 2409200 h 3844781"/>
              <a:gd name="connsiteX613" fmla="*/ 5685002 w 6923157"/>
              <a:gd name="connsiteY613" fmla="*/ 2391082 h 3844781"/>
              <a:gd name="connsiteX614" fmla="*/ 5667637 w 6923157"/>
              <a:gd name="connsiteY614" fmla="*/ 2397298 h 3844781"/>
              <a:gd name="connsiteX615" fmla="*/ 5660342 w 6923157"/>
              <a:gd name="connsiteY615" fmla="*/ 2394570 h 3844781"/>
              <a:gd name="connsiteX616" fmla="*/ 5648023 w 6923157"/>
              <a:gd name="connsiteY616" fmla="*/ 2386670 h 3844781"/>
              <a:gd name="connsiteX617" fmla="*/ 5643081 w 6923157"/>
              <a:gd name="connsiteY617" fmla="*/ 2388590 h 3844781"/>
              <a:gd name="connsiteX618" fmla="*/ 5624974 w 6923157"/>
              <a:gd name="connsiteY618" fmla="*/ 2382760 h 3844781"/>
              <a:gd name="connsiteX619" fmla="*/ 5603537 w 6923157"/>
              <a:gd name="connsiteY619" fmla="*/ 2371451 h 3844781"/>
              <a:gd name="connsiteX620" fmla="*/ 5593731 w 6923157"/>
              <a:gd name="connsiteY620" fmla="*/ 2382376 h 3844781"/>
              <a:gd name="connsiteX621" fmla="*/ 5593361 w 6923157"/>
              <a:gd name="connsiteY621" fmla="*/ 2392594 h 3844781"/>
              <a:gd name="connsiteX622" fmla="*/ 5596854 w 6923157"/>
              <a:gd name="connsiteY622" fmla="*/ 2412258 h 3844781"/>
              <a:gd name="connsiteX623" fmla="*/ 5610735 w 6923157"/>
              <a:gd name="connsiteY623" fmla="*/ 2451342 h 3844781"/>
              <a:gd name="connsiteX624" fmla="*/ 5591068 w 6923157"/>
              <a:gd name="connsiteY624" fmla="*/ 2446814 h 3844781"/>
              <a:gd name="connsiteX625" fmla="*/ 5567173 w 6923157"/>
              <a:gd name="connsiteY625" fmla="*/ 2443058 h 3844781"/>
              <a:gd name="connsiteX626" fmla="*/ 5546000 w 6923157"/>
              <a:gd name="connsiteY626" fmla="*/ 2433729 h 3844781"/>
              <a:gd name="connsiteX627" fmla="*/ 5482084 w 6923157"/>
              <a:gd name="connsiteY627" fmla="*/ 2402769 h 3844781"/>
              <a:gd name="connsiteX628" fmla="*/ 5474023 w 6923157"/>
              <a:gd name="connsiteY628" fmla="*/ 2407288 h 3844781"/>
              <a:gd name="connsiteX629" fmla="*/ 5469609 w 6923157"/>
              <a:gd name="connsiteY629" fmla="*/ 2413169 h 3844781"/>
              <a:gd name="connsiteX630" fmla="*/ 5466147 w 6923157"/>
              <a:gd name="connsiteY630" fmla="*/ 2406696 h 3844781"/>
              <a:gd name="connsiteX631" fmla="*/ 5459748 w 6923157"/>
              <a:gd name="connsiteY631" fmla="*/ 2397715 h 3844781"/>
              <a:gd name="connsiteX632" fmla="*/ 5447113 w 6923157"/>
              <a:gd name="connsiteY632" fmla="*/ 2393932 h 3844781"/>
              <a:gd name="connsiteX633" fmla="*/ 5441298 w 6923157"/>
              <a:gd name="connsiteY633" fmla="*/ 2382813 h 3844781"/>
              <a:gd name="connsiteX634" fmla="*/ 5433393 w 6923157"/>
              <a:gd name="connsiteY634" fmla="*/ 2369030 h 3844781"/>
              <a:gd name="connsiteX635" fmla="*/ 5425861 w 6923157"/>
              <a:gd name="connsiteY635" fmla="*/ 2377512 h 3844781"/>
              <a:gd name="connsiteX636" fmla="*/ 5423007 w 6923157"/>
              <a:gd name="connsiteY636" fmla="*/ 2382095 h 3844781"/>
              <a:gd name="connsiteX637" fmla="*/ 5415816 w 6923157"/>
              <a:gd name="connsiteY637" fmla="*/ 2367167 h 3844781"/>
              <a:gd name="connsiteX638" fmla="*/ 5407277 w 6923157"/>
              <a:gd name="connsiteY638" fmla="*/ 2361621 h 3844781"/>
              <a:gd name="connsiteX639" fmla="*/ 5403261 w 6923157"/>
              <a:gd name="connsiteY639" fmla="*/ 2370474 h 3844781"/>
              <a:gd name="connsiteX640" fmla="*/ 5371676 w 6923157"/>
              <a:gd name="connsiteY640" fmla="*/ 2393499 h 3844781"/>
              <a:gd name="connsiteX641" fmla="*/ 5361578 w 6923157"/>
              <a:gd name="connsiteY641" fmla="*/ 2389255 h 3844781"/>
              <a:gd name="connsiteX642" fmla="*/ 5323333 w 6923157"/>
              <a:gd name="connsiteY642" fmla="*/ 2401315 h 3844781"/>
              <a:gd name="connsiteX643" fmla="*/ 5322621 w 6923157"/>
              <a:gd name="connsiteY643" fmla="*/ 2402460 h 3844781"/>
              <a:gd name="connsiteX644" fmla="*/ 5310778 w 6923157"/>
              <a:gd name="connsiteY644" fmla="*/ 2404624 h 3844781"/>
              <a:gd name="connsiteX645" fmla="*/ 5307447 w 6923157"/>
              <a:gd name="connsiteY645" fmla="*/ 2399143 h 3844781"/>
              <a:gd name="connsiteX646" fmla="*/ 5314979 w 6923157"/>
              <a:gd name="connsiteY646" fmla="*/ 2390661 h 3844781"/>
              <a:gd name="connsiteX647" fmla="*/ 5320370 w 6923157"/>
              <a:gd name="connsiteY647" fmla="*/ 2385616 h 3844781"/>
              <a:gd name="connsiteX648" fmla="*/ 5314634 w 6923157"/>
              <a:gd name="connsiteY648" fmla="*/ 2381587 h 3844781"/>
              <a:gd name="connsiteX649" fmla="*/ 5301286 w 6923157"/>
              <a:gd name="connsiteY649" fmla="*/ 2378951 h 3844781"/>
              <a:gd name="connsiteX650" fmla="*/ 5285452 w 6923157"/>
              <a:gd name="connsiteY650" fmla="*/ 2370677 h 3844781"/>
              <a:gd name="connsiteX651" fmla="*/ 5275884 w 6923157"/>
              <a:gd name="connsiteY651" fmla="*/ 2370393 h 3844781"/>
              <a:gd name="connsiteX652" fmla="*/ 5247497 w 6923157"/>
              <a:gd name="connsiteY652" fmla="*/ 2365428 h 3844781"/>
              <a:gd name="connsiteX653" fmla="*/ 5234702 w 6923157"/>
              <a:gd name="connsiteY653" fmla="*/ 2347465 h 3844781"/>
              <a:gd name="connsiteX654" fmla="*/ 5214823 w 6923157"/>
              <a:gd name="connsiteY654" fmla="*/ 2334853 h 3844781"/>
              <a:gd name="connsiteX655" fmla="*/ 5199229 w 6923157"/>
              <a:gd name="connsiteY655" fmla="*/ 2347854 h 3844781"/>
              <a:gd name="connsiteX656" fmla="*/ 5180568 w 6923157"/>
              <a:gd name="connsiteY656" fmla="*/ 2357351 h 3844781"/>
              <a:gd name="connsiteX657" fmla="*/ 5170868 w 6923157"/>
              <a:gd name="connsiteY657" fmla="*/ 2356078 h 3844781"/>
              <a:gd name="connsiteX658" fmla="*/ 5159530 w 6923157"/>
              <a:gd name="connsiteY658" fmla="*/ 2349014 h 3844781"/>
              <a:gd name="connsiteX659" fmla="*/ 5158867 w 6923157"/>
              <a:gd name="connsiteY659" fmla="*/ 2344059 h 3844781"/>
              <a:gd name="connsiteX660" fmla="*/ 5147659 w 6923157"/>
              <a:gd name="connsiteY660" fmla="*/ 2337987 h 3844781"/>
              <a:gd name="connsiteX661" fmla="*/ 5133362 w 6923157"/>
              <a:gd name="connsiteY661" fmla="*/ 2347703 h 3844781"/>
              <a:gd name="connsiteX662" fmla="*/ 5079358 w 6923157"/>
              <a:gd name="connsiteY662" fmla="*/ 2326101 h 3844781"/>
              <a:gd name="connsiteX663" fmla="*/ 5077611 w 6923157"/>
              <a:gd name="connsiteY663" fmla="*/ 2300028 h 3844781"/>
              <a:gd name="connsiteX664" fmla="*/ 5061035 w 6923157"/>
              <a:gd name="connsiteY664" fmla="*/ 2279707 h 3844781"/>
              <a:gd name="connsiteX665" fmla="*/ 5045151 w 6923157"/>
              <a:gd name="connsiteY665" fmla="*/ 2277534 h 3844781"/>
              <a:gd name="connsiteX666" fmla="*/ 5026173 w 6923157"/>
              <a:gd name="connsiteY666" fmla="*/ 2291152 h 3844781"/>
              <a:gd name="connsiteX667" fmla="*/ 5016157 w 6923157"/>
              <a:gd name="connsiteY667" fmla="*/ 2293997 h 3844781"/>
              <a:gd name="connsiteX668" fmla="*/ 4995803 w 6923157"/>
              <a:gd name="connsiteY668" fmla="*/ 2303803 h 3844781"/>
              <a:gd name="connsiteX669" fmla="*/ 4999664 w 6923157"/>
              <a:gd name="connsiteY669" fmla="*/ 2313251 h 3844781"/>
              <a:gd name="connsiteX670" fmla="*/ 5004792 w 6923157"/>
              <a:gd name="connsiteY670" fmla="*/ 2306224 h 3844781"/>
              <a:gd name="connsiteX671" fmla="*/ 5009205 w 6923157"/>
              <a:gd name="connsiteY671" fmla="*/ 2300341 h 3844781"/>
              <a:gd name="connsiteX672" fmla="*/ 5015204 w 6923157"/>
              <a:gd name="connsiteY672" fmla="*/ 2306351 h 3844781"/>
              <a:gd name="connsiteX673" fmla="*/ 5018857 w 6923157"/>
              <a:gd name="connsiteY673" fmla="*/ 2340198 h 3844781"/>
              <a:gd name="connsiteX674" fmla="*/ 5013834 w 6923157"/>
              <a:gd name="connsiteY674" fmla="*/ 2335023 h 3844781"/>
              <a:gd name="connsiteX675" fmla="*/ 4995014 w 6923157"/>
              <a:gd name="connsiteY675" fmla="*/ 2330340 h 3844781"/>
              <a:gd name="connsiteX676" fmla="*/ 4989172 w 6923157"/>
              <a:gd name="connsiteY676" fmla="*/ 2338513 h 3844781"/>
              <a:gd name="connsiteX677" fmla="*/ 4975190 w 6923157"/>
              <a:gd name="connsiteY677" fmla="*/ 2344112 h 3844781"/>
              <a:gd name="connsiteX678" fmla="*/ 4957878 w 6923157"/>
              <a:gd name="connsiteY678" fmla="*/ 2344231 h 3844781"/>
              <a:gd name="connsiteX679" fmla="*/ 4965201 w 6923157"/>
              <a:gd name="connsiteY679" fmla="*/ 2360149 h 3844781"/>
              <a:gd name="connsiteX680" fmla="*/ 4950638 w 6923157"/>
              <a:gd name="connsiteY680" fmla="*/ 2367884 h 3844781"/>
              <a:gd name="connsiteX681" fmla="*/ 4949210 w 6923157"/>
              <a:gd name="connsiteY681" fmla="*/ 2370174 h 3844781"/>
              <a:gd name="connsiteX682" fmla="*/ 4954048 w 6923157"/>
              <a:gd name="connsiteY682" fmla="*/ 2380456 h 3844781"/>
              <a:gd name="connsiteX683" fmla="*/ 4973000 w 6923157"/>
              <a:gd name="connsiteY683" fmla="*/ 2386130 h 3844781"/>
              <a:gd name="connsiteX684" fmla="*/ 4988542 w 6923157"/>
              <a:gd name="connsiteY684" fmla="*/ 2379231 h 3844781"/>
              <a:gd name="connsiteX685" fmla="*/ 4998560 w 6923157"/>
              <a:gd name="connsiteY685" fmla="*/ 2376388 h 3844781"/>
              <a:gd name="connsiteX686" fmla="*/ 5021189 w 6923157"/>
              <a:gd name="connsiteY686" fmla="*/ 2396616 h 3844781"/>
              <a:gd name="connsiteX687" fmla="*/ 5034139 w 6923157"/>
              <a:gd name="connsiteY687" fmla="*/ 2396280 h 3844781"/>
              <a:gd name="connsiteX688" fmla="*/ 5046166 w 6923157"/>
              <a:gd name="connsiteY688" fmla="*/ 2389008 h 3844781"/>
              <a:gd name="connsiteX689" fmla="*/ 5056078 w 6923157"/>
              <a:gd name="connsiteY689" fmla="*/ 2398363 h 3844781"/>
              <a:gd name="connsiteX690" fmla="*/ 5073443 w 6923157"/>
              <a:gd name="connsiteY690" fmla="*/ 2392146 h 3844781"/>
              <a:gd name="connsiteX691" fmla="*/ 5088220 w 6923157"/>
              <a:gd name="connsiteY691" fmla="*/ 2392491 h 3844781"/>
              <a:gd name="connsiteX692" fmla="*/ 5111400 w 6923157"/>
              <a:gd name="connsiteY692" fmla="*/ 2397394 h 3844781"/>
              <a:gd name="connsiteX693" fmla="*/ 5124776 w 6923157"/>
              <a:gd name="connsiteY693" fmla="*/ 2413223 h 3844781"/>
              <a:gd name="connsiteX694" fmla="*/ 5148591 w 6923157"/>
              <a:gd name="connsiteY694" fmla="*/ 2409888 h 3844781"/>
              <a:gd name="connsiteX695" fmla="*/ 5154750 w 6923157"/>
              <a:gd name="connsiteY695" fmla="*/ 2397596 h 3844781"/>
              <a:gd name="connsiteX696" fmla="*/ 5162733 w 6923157"/>
              <a:gd name="connsiteY696" fmla="*/ 2418470 h 3844781"/>
              <a:gd name="connsiteX697" fmla="*/ 5164742 w 6923157"/>
              <a:gd name="connsiteY697" fmla="*/ 2414041 h 3844781"/>
              <a:gd name="connsiteX698" fmla="*/ 5189851 w 6923157"/>
              <a:gd name="connsiteY698" fmla="*/ 2407425 h 3844781"/>
              <a:gd name="connsiteX699" fmla="*/ 5196250 w 6923157"/>
              <a:gd name="connsiteY699" fmla="*/ 2416407 h 3844781"/>
              <a:gd name="connsiteX700" fmla="*/ 5197175 w 6923157"/>
              <a:gd name="connsiteY700" fmla="*/ 2423345 h 3844781"/>
              <a:gd name="connsiteX701" fmla="*/ 5201961 w 6923157"/>
              <a:gd name="connsiteY701" fmla="*/ 2439726 h 3844781"/>
              <a:gd name="connsiteX702" fmla="*/ 5248008 w 6923157"/>
              <a:gd name="connsiteY702" fmla="*/ 2453647 h 3844781"/>
              <a:gd name="connsiteX703" fmla="*/ 5323154 w 6923157"/>
              <a:gd name="connsiteY703" fmla="*/ 2471388 h 3844781"/>
              <a:gd name="connsiteX704" fmla="*/ 5346918 w 6923157"/>
              <a:gd name="connsiteY704" fmla="*/ 2474154 h 3844781"/>
              <a:gd name="connsiteX705" fmla="*/ 5364759 w 6923157"/>
              <a:gd name="connsiteY705" fmla="*/ 2478000 h 3844781"/>
              <a:gd name="connsiteX706" fmla="*/ 5395633 w 6923157"/>
              <a:gd name="connsiteY706" fmla="*/ 2488602 h 3844781"/>
              <a:gd name="connsiteX707" fmla="*/ 5427537 w 6923157"/>
              <a:gd name="connsiteY707" fmla="*/ 2493940 h 3844781"/>
              <a:gd name="connsiteX708" fmla="*/ 5453624 w 6923157"/>
              <a:gd name="connsiteY708" fmla="*/ 2488160 h 3844781"/>
              <a:gd name="connsiteX709" fmla="*/ 5476437 w 6923157"/>
              <a:gd name="connsiteY709" fmla="*/ 2503279 h 3844781"/>
              <a:gd name="connsiteX710" fmla="*/ 5498641 w 6923157"/>
              <a:gd name="connsiteY710" fmla="*/ 2507343 h 3844781"/>
              <a:gd name="connsiteX711" fmla="*/ 5531021 w 6923157"/>
              <a:gd name="connsiteY711" fmla="*/ 2522745 h 3844781"/>
              <a:gd name="connsiteX712" fmla="*/ 5592108 w 6923157"/>
              <a:gd name="connsiteY712" fmla="*/ 2538995 h 3844781"/>
              <a:gd name="connsiteX713" fmla="*/ 5641140 w 6923157"/>
              <a:gd name="connsiteY713" fmla="*/ 2549325 h 3844781"/>
              <a:gd name="connsiteX714" fmla="*/ 5652480 w 6923157"/>
              <a:gd name="connsiteY714" fmla="*/ 2556390 h 3844781"/>
              <a:gd name="connsiteX715" fmla="*/ 5680234 w 6923157"/>
              <a:gd name="connsiteY715" fmla="*/ 2569593 h 3844781"/>
              <a:gd name="connsiteX716" fmla="*/ 5686156 w 6923157"/>
              <a:gd name="connsiteY716" fmla="*/ 2568511 h 3844781"/>
              <a:gd name="connsiteX717" fmla="*/ 5680792 w 6923157"/>
              <a:gd name="connsiteY717" fmla="*/ 2586747 h 3844781"/>
              <a:gd name="connsiteX718" fmla="*/ 5663903 w 6923157"/>
              <a:gd name="connsiteY718" fmla="*/ 2603026 h 3844781"/>
              <a:gd name="connsiteX719" fmla="*/ 5649391 w 6923157"/>
              <a:gd name="connsiteY719" fmla="*/ 2604662 h 3844781"/>
              <a:gd name="connsiteX720" fmla="*/ 5635384 w 6923157"/>
              <a:gd name="connsiteY720" fmla="*/ 2597071 h 3844781"/>
              <a:gd name="connsiteX721" fmla="*/ 5633796 w 6923157"/>
              <a:gd name="connsiteY721" fmla="*/ 2585181 h 3844781"/>
              <a:gd name="connsiteX722" fmla="*/ 5626950 w 6923157"/>
              <a:gd name="connsiteY722" fmla="*/ 2579325 h 3844781"/>
              <a:gd name="connsiteX723" fmla="*/ 5606414 w 6923157"/>
              <a:gd name="connsiteY723" fmla="*/ 2594241 h 3844781"/>
              <a:gd name="connsiteX724" fmla="*/ 5601735 w 6923157"/>
              <a:gd name="connsiteY724" fmla="*/ 2598142 h 3844781"/>
              <a:gd name="connsiteX725" fmla="*/ 5598404 w 6923157"/>
              <a:gd name="connsiteY725" fmla="*/ 2592660 h 3844781"/>
              <a:gd name="connsiteX726" fmla="*/ 5597742 w 6923157"/>
              <a:gd name="connsiteY726" fmla="*/ 2587705 h 3844781"/>
              <a:gd name="connsiteX727" fmla="*/ 5589204 w 6923157"/>
              <a:gd name="connsiteY727" fmla="*/ 2582160 h 3844781"/>
              <a:gd name="connsiteX728" fmla="*/ 5578393 w 6923157"/>
              <a:gd name="connsiteY728" fmla="*/ 2579058 h 3844781"/>
              <a:gd name="connsiteX729" fmla="*/ 5577784 w 6923157"/>
              <a:gd name="connsiteY729" fmla="*/ 2568004 h 3844781"/>
              <a:gd name="connsiteX730" fmla="*/ 5588067 w 6923157"/>
              <a:gd name="connsiteY730" fmla="*/ 2567140 h 3844781"/>
              <a:gd name="connsiteX731" fmla="*/ 5594702 w 6923157"/>
              <a:gd name="connsiteY731" fmla="*/ 2564913 h 3844781"/>
              <a:gd name="connsiteX732" fmla="*/ 5592664 w 6923157"/>
              <a:gd name="connsiteY732" fmla="*/ 2556150 h 3844781"/>
              <a:gd name="connsiteX733" fmla="*/ 5572445 w 6923157"/>
              <a:gd name="connsiteY733" fmla="*/ 2566948 h 3844781"/>
              <a:gd name="connsiteX734" fmla="*/ 5555026 w 6923157"/>
              <a:gd name="connsiteY734" fmla="*/ 2579267 h 3844781"/>
              <a:gd name="connsiteX735" fmla="*/ 5506259 w 6923157"/>
              <a:gd name="connsiteY735" fmla="*/ 2570919 h 3844781"/>
              <a:gd name="connsiteX736" fmla="*/ 5502398 w 6923157"/>
              <a:gd name="connsiteY736" fmla="*/ 2561471 h 3844781"/>
              <a:gd name="connsiteX737" fmla="*/ 5504512 w 6923157"/>
              <a:gd name="connsiteY737" fmla="*/ 2544844 h 3844781"/>
              <a:gd name="connsiteX738" fmla="*/ 5496423 w 6923157"/>
              <a:gd name="connsiteY738" fmla="*/ 2536172 h 3844781"/>
              <a:gd name="connsiteX739" fmla="*/ 5491877 w 6923157"/>
              <a:gd name="connsiteY739" fmla="*/ 2541062 h 3844781"/>
              <a:gd name="connsiteX740" fmla="*/ 5481122 w 6923157"/>
              <a:gd name="connsiteY740" fmla="*/ 2564344 h 3844781"/>
              <a:gd name="connsiteX741" fmla="*/ 5479747 w 6923157"/>
              <a:gd name="connsiteY741" fmla="*/ 2560534 h 3844781"/>
              <a:gd name="connsiteX742" fmla="*/ 5468805 w 6923157"/>
              <a:gd name="connsiteY742" fmla="*/ 2556443 h 3844781"/>
              <a:gd name="connsiteX743" fmla="*/ 5463464 w 6923157"/>
              <a:gd name="connsiteY743" fmla="*/ 2555388 h 3844781"/>
              <a:gd name="connsiteX744" fmla="*/ 5448741 w 6923157"/>
              <a:gd name="connsiteY744" fmla="*/ 2548942 h 3844781"/>
              <a:gd name="connsiteX745" fmla="*/ 5421358 w 6923157"/>
              <a:gd name="connsiteY745" fmla="*/ 2558005 h 3844781"/>
              <a:gd name="connsiteX746" fmla="*/ 5418054 w 6923157"/>
              <a:gd name="connsiteY746" fmla="*/ 2565713 h 3844781"/>
              <a:gd name="connsiteX747" fmla="*/ 5415677 w 6923157"/>
              <a:gd name="connsiteY747" fmla="*/ 2580358 h 3844781"/>
              <a:gd name="connsiteX748" fmla="*/ 5438859 w 6923157"/>
              <a:gd name="connsiteY748" fmla="*/ 2585259 h 3844781"/>
              <a:gd name="connsiteX749" fmla="*/ 5459317 w 6923157"/>
              <a:gd name="connsiteY749" fmla="*/ 2595733 h 3844781"/>
              <a:gd name="connsiteX750" fmla="*/ 5431459 w 6923157"/>
              <a:gd name="connsiteY750" fmla="*/ 2594732 h 3844781"/>
              <a:gd name="connsiteX751" fmla="*/ 5410843 w 6923157"/>
              <a:gd name="connsiteY751" fmla="*/ 2602559 h 3844781"/>
              <a:gd name="connsiteX752" fmla="*/ 5399714 w 6923157"/>
              <a:gd name="connsiteY752" fmla="*/ 2603576 h 3844781"/>
              <a:gd name="connsiteX753" fmla="*/ 5398473 w 6923157"/>
              <a:gd name="connsiteY753" fmla="*/ 2600756 h 3844781"/>
              <a:gd name="connsiteX754" fmla="*/ 5358057 w 6923157"/>
              <a:gd name="connsiteY754" fmla="*/ 2603063 h 3844781"/>
              <a:gd name="connsiteX755" fmla="*/ 5336623 w 6923157"/>
              <a:gd name="connsiteY755" fmla="*/ 2624236 h 3844781"/>
              <a:gd name="connsiteX756" fmla="*/ 5307787 w 6923157"/>
              <a:gd name="connsiteY756" fmla="*/ 2622398 h 3844781"/>
              <a:gd name="connsiteX757" fmla="*/ 5271256 w 6923157"/>
              <a:gd name="connsiteY757" fmla="*/ 2614858 h 3844781"/>
              <a:gd name="connsiteX758" fmla="*/ 5243845 w 6923157"/>
              <a:gd name="connsiteY758" fmla="*/ 2610730 h 3844781"/>
              <a:gd name="connsiteX759" fmla="*/ 5222885 w 6923157"/>
              <a:gd name="connsiteY759" fmla="*/ 2609484 h 3844781"/>
              <a:gd name="connsiteX760" fmla="*/ 5204909 w 6923157"/>
              <a:gd name="connsiteY760" fmla="*/ 2604647 h 3844781"/>
              <a:gd name="connsiteX761" fmla="*/ 5187117 w 6923157"/>
              <a:gd name="connsiteY761" fmla="*/ 2562218 h 3844781"/>
              <a:gd name="connsiteX762" fmla="*/ 5180721 w 6923157"/>
              <a:gd name="connsiteY762" fmla="*/ 2553235 h 3844781"/>
              <a:gd name="connsiteX763" fmla="*/ 5172077 w 6923157"/>
              <a:gd name="connsiteY763" fmla="*/ 2559888 h 3844781"/>
              <a:gd name="connsiteX764" fmla="*/ 5168060 w 6923157"/>
              <a:gd name="connsiteY764" fmla="*/ 2568744 h 3844781"/>
              <a:gd name="connsiteX765" fmla="*/ 5144274 w 6923157"/>
              <a:gd name="connsiteY765" fmla="*/ 2585270 h 3844781"/>
              <a:gd name="connsiteX766" fmla="*/ 5131559 w 6923157"/>
              <a:gd name="connsiteY766" fmla="*/ 2574395 h 3844781"/>
              <a:gd name="connsiteX767" fmla="*/ 5114406 w 6923157"/>
              <a:gd name="connsiteY767" fmla="*/ 2588695 h 3844781"/>
              <a:gd name="connsiteX768" fmla="*/ 5086361 w 6923157"/>
              <a:gd name="connsiteY768" fmla="*/ 2592803 h 3844781"/>
              <a:gd name="connsiteX769" fmla="*/ 5031011 w 6923157"/>
              <a:gd name="connsiteY769" fmla="*/ 2580580 h 3844781"/>
              <a:gd name="connsiteX770" fmla="*/ 5022025 w 6923157"/>
              <a:gd name="connsiteY770" fmla="*/ 2578162 h 3844781"/>
              <a:gd name="connsiteX771" fmla="*/ 5002121 w 6923157"/>
              <a:gd name="connsiteY771" fmla="*/ 2584844 h 3844781"/>
              <a:gd name="connsiteX772" fmla="*/ 4996730 w 6923157"/>
              <a:gd name="connsiteY772" fmla="*/ 2589888 h 3844781"/>
              <a:gd name="connsiteX773" fmla="*/ 4988536 w 6923157"/>
              <a:gd name="connsiteY773" fmla="*/ 2593415 h 3844781"/>
              <a:gd name="connsiteX774" fmla="*/ 4976351 w 6923157"/>
              <a:gd name="connsiteY774" fmla="*/ 2586505 h 3844781"/>
              <a:gd name="connsiteX775" fmla="*/ 4965328 w 6923157"/>
              <a:gd name="connsiteY775" fmla="*/ 2575322 h 3844781"/>
              <a:gd name="connsiteX776" fmla="*/ 4953539 w 6923157"/>
              <a:gd name="connsiteY776" fmla="*/ 2571384 h 3844781"/>
              <a:gd name="connsiteX777" fmla="*/ 4936541 w 6923157"/>
              <a:gd name="connsiteY777" fmla="*/ 2567385 h 3844781"/>
              <a:gd name="connsiteX778" fmla="*/ 4928930 w 6923157"/>
              <a:gd name="connsiteY778" fmla="*/ 2568776 h 3844781"/>
              <a:gd name="connsiteX779" fmla="*/ 4893009 w 6923157"/>
              <a:gd name="connsiteY779" fmla="*/ 2572291 h 3844781"/>
              <a:gd name="connsiteX780" fmla="*/ 4880139 w 6923157"/>
              <a:gd name="connsiteY780" fmla="*/ 2579719 h 3844781"/>
              <a:gd name="connsiteX781" fmla="*/ 4891029 w 6923157"/>
              <a:gd name="connsiteY781" fmla="*/ 2589909 h 3844781"/>
              <a:gd name="connsiteX782" fmla="*/ 4893829 w 6923157"/>
              <a:gd name="connsiteY782" fmla="*/ 2591427 h 3844781"/>
              <a:gd name="connsiteX783" fmla="*/ 4902952 w 6923157"/>
              <a:gd name="connsiteY783" fmla="*/ 2627319 h 3844781"/>
              <a:gd name="connsiteX784" fmla="*/ 4887754 w 6923157"/>
              <a:gd name="connsiteY784" fmla="*/ 2610810 h 3844781"/>
              <a:gd name="connsiteX785" fmla="*/ 4868115 w 6923157"/>
              <a:gd name="connsiteY785" fmla="*/ 2619472 h 3844781"/>
              <a:gd name="connsiteX786" fmla="*/ 4863356 w 6923157"/>
              <a:gd name="connsiteY786" fmla="*/ 2616281 h 3844781"/>
              <a:gd name="connsiteX787" fmla="*/ 4864254 w 6923157"/>
              <a:gd name="connsiteY787" fmla="*/ 2610027 h 3844781"/>
              <a:gd name="connsiteX788" fmla="*/ 4863064 w 6923157"/>
              <a:gd name="connsiteY788" fmla="*/ 2601107 h 3844781"/>
              <a:gd name="connsiteX789" fmla="*/ 4858122 w 6923157"/>
              <a:gd name="connsiteY789" fmla="*/ 2603026 h 3844781"/>
              <a:gd name="connsiteX790" fmla="*/ 4850563 w 6923157"/>
              <a:gd name="connsiteY790" fmla="*/ 2598317 h 3844781"/>
              <a:gd name="connsiteX791" fmla="*/ 4848922 w 6923157"/>
              <a:gd name="connsiteY791" fmla="*/ 2592525 h 3844781"/>
              <a:gd name="connsiteX792" fmla="*/ 4806527 w 6923157"/>
              <a:gd name="connsiteY792" fmla="*/ 2612451 h 3844781"/>
              <a:gd name="connsiteX793" fmla="*/ 4804703 w 6923157"/>
              <a:gd name="connsiteY793" fmla="*/ 2611767 h 3844781"/>
              <a:gd name="connsiteX794" fmla="*/ 4747161 w 6923157"/>
              <a:gd name="connsiteY794" fmla="*/ 2609084 h 3844781"/>
              <a:gd name="connsiteX795" fmla="*/ 4732570 w 6923157"/>
              <a:gd name="connsiteY795" fmla="*/ 2603627 h 3844781"/>
              <a:gd name="connsiteX796" fmla="*/ 4715759 w 6923157"/>
              <a:gd name="connsiteY796" fmla="*/ 2594518 h 3844781"/>
              <a:gd name="connsiteX797" fmla="*/ 4682956 w 6923157"/>
              <a:gd name="connsiteY797" fmla="*/ 2595433 h 3844781"/>
              <a:gd name="connsiteX798" fmla="*/ 4677196 w 6923157"/>
              <a:gd name="connsiteY798" fmla="*/ 2610696 h 3844781"/>
              <a:gd name="connsiteX799" fmla="*/ 4679099 w 6923157"/>
              <a:gd name="connsiteY799" fmla="*/ 2618471 h 3844781"/>
              <a:gd name="connsiteX800" fmla="*/ 4677832 w 6923157"/>
              <a:gd name="connsiteY800" fmla="*/ 2634943 h 3844781"/>
              <a:gd name="connsiteX801" fmla="*/ 4676352 w 6923157"/>
              <a:gd name="connsiteY801" fmla="*/ 2643334 h 3844781"/>
              <a:gd name="connsiteX802" fmla="*/ 4669639 w 6923157"/>
              <a:gd name="connsiteY802" fmla="*/ 2638469 h 3844781"/>
              <a:gd name="connsiteX803" fmla="*/ 4659117 w 6923157"/>
              <a:gd name="connsiteY803" fmla="*/ 2618060 h 3844781"/>
              <a:gd name="connsiteX804" fmla="*/ 4623934 w 6923157"/>
              <a:gd name="connsiteY804" fmla="*/ 2601140 h 3844781"/>
              <a:gd name="connsiteX805" fmla="*/ 4601229 w 6923157"/>
              <a:gd name="connsiteY805" fmla="*/ 2606302 h 3844781"/>
              <a:gd name="connsiteX806" fmla="*/ 4582461 w 6923157"/>
              <a:gd name="connsiteY806" fmla="*/ 2595518 h 3844781"/>
              <a:gd name="connsiteX807" fmla="*/ 4579129 w 6923157"/>
              <a:gd name="connsiteY807" fmla="*/ 2590037 h 3844781"/>
              <a:gd name="connsiteX808" fmla="*/ 4571176 w 6923157"/>
              <a:gd name="connsiteY808" fmla="*/ 2614836 h 3844781"/>
              <a:gd name="connsiteX809" fmla="*/ 4561872 w 6923157"/>
              <a:gd name="connsiteY809" fmla="*/ 2616536 h 3844781"/>
              <a:gd name="connsiteX810" fmla="*/ 4546964 w 6923157"/>
              <a:gd name="connsiteY810" fmla="*/ 2615199 h 3844781"/>
              <a:gd name="connsiteX811" fmla="*/ 4527193 w 6923157"/>
              <a:gd name="connsiteY811" fmla="*/ 2622870 h 3844781"/>
              <a:gd name="connsiteX812" fmla="*/ 4494047 w 6923157"/>
              <a:gd name="connsiteY812" fmla="*/ 2614713 h 3844781"/>
              <a:gd name="connsiteX813" fmla="*/ 4472585 w 6923157"/>
              <a:gd name="connsiteY813" fmla="*/ 2622694 h 3844781"/>
              <a:gd name="connsiteX814" fmla="*/ 4448505 w 6923157"/>
              <a:gd name="connsiteY814" fmla="*/ 2624048 h 3844781"/>
              <a:gd name="connsiteX815" fmla="*/ 4434841 w 6923157"/>
              <a:gd name="connsiteY815" fmla="*/ 2625527 h 3844781"/>
              <a:gd name="connsiteX816" fmla="*/ 4433281 w 6923157"/>
              <a:gd name="connsiteY816" fmla="*/ 2626828 h 3844781"/>
              <a:gd name="connsiteX817" fmla="*/ 4423713 w 6923157"/>
              <a:gd name="connsiteY817" fmla="*/ 2626546 h 3844781"/>
              <a:gd name="connsiteX818" fmla="*/ 4419986 w 6923157"/>
              <a:gd name="connsiteY818" fmla="*/ 2618091 h 3844781"/>
              <a:gd name="connsiteX819" fmla="*/ 4400635 w 6923157"/>
              <a:gd name="connsiteY819" fmla="*/ 2609444 h 3844781"/>
              <a:gd name="connsiteX820" fmla="*/ 4360330 w 6923157"/>
              <a:gd name="connsiteY820" fmla="*/ 2632033 h 3844781"/>
              <a:gd name="connsiteX821" fmla="*/ 4349651 w 6923157"/>
              <a:gd name="connsiteY821" fmla="*/ 2629923 h 3844781"/>
              <a:gd name="connsiteX822" fmla="*/ 4340663 w 6923157"/>
              <a:gd name="connsiteY822" fmla="*/ 2627505 h 3844781"/>
              <a:gd name="connsiteX823" fmla="*/ 4319915 w 6923157"/>
              <a:gd name="connsiteY823" fmla="*/ 2634341 h 3844781"/>
              <a:gd name="connsiteX824" fmla="*/ 4304269 w 6923157"/>
              <a:gd name="connsiteY824" fmla="*/ 2653438 h 3844781"/>
              <a:gd name="connsiteX825" fmla="*/ 4302436 w 6923157"/>
              <a:gd name="connsiteY825" fmla="*/ 2659991 h 3844781"/>
              <a:gd name="connsiteX826" fmla="*/ 4302244 w 6923157"/>
              <a:gd name="connsiteY826" fmla="*/ 2660056 h 3844781"/>
              <a:gd name="connsiteX827" fmla="*/ 4349990 w 6923157"/>
              <a:gd name="connsiteY827" fmla="*/ 2668957 h 3844781"/>
              <a:gd name="connsiteX828" fmla="*/ 4359241 w 6923157"/>
              <a:gd name="connsiteY828" fmla="*/ 2673358 h 3844781"/>
              <a:gd name="connsiteX829" fmla="*/ 4354642 w 6923157"/>
              <a:gd name="connsiteY829" fmla="*/ 2684348 h 3844781"/>
              <a:gd name="connsiteX830" fmla="*/ 4351472 w 6923157"/>
              <a:gd name="connsiteY830" fmla="*/ 2693048 h 3844781"/>
              <a:gd name="connsiteX831" fmla="*/ 4360142 w 6923157"/>
              <a:gd name="connsiteY831" fmla="*/ 2699586 h 3844781"/>
              <a:gd name="connsiteX832" fmla="*/ 4367754 w 6923157"/>
              <a:gd name="connsiteY832" fmla="*/ 2698194 h 3844781"/>
              <a:gd name="connsiteX833" fmla="*/ 4389403 w 6923157"/>
              <a:gd name="connsiteY833" fmla="*/ 2717586 h 3844781"/>
              <a:gd name="connsiteX834" fmla="*/ 4389698 w 6923157"/>
              <a:gd name="connsiteY834" fmla="*/ 2732760 h 3844781"/>
              <a:gd name="connsiteX835" fmla="*/ 4398235 w 6923157"/>
              <a:gd name="connsiteY835" fmla="*/ 2738305 h 3844781"/>
              <a:gd name="connsiteX836" fmla="*/ 4407615 w 6923157"/>
              <a:gd name="connsiteY836" fmla="*/ 2711215 h 3844781"/>
              <a:gd name="connsiteX837" fmla="*/ 4423345 w 6923157"/>
              <a:gd name="connsiteY837" fmla="*/ 2731689 h 3844781"/>
              <a:gd name="connsiteX838" fmla="*/ 4421656 w 6923157"/>
              <a:gd name="connsiteY838" fmla="*/ 2764480 h 3844781"/>
              <a:gd name="connsiteX839" fmla="*/ 4400246 w 6923157"/>
              <a:gd name="connsiteY839" fmla="*/ 2766360 h 3844781"/>
              <a:gd name="connsiteX840" fmla="*/ 4371011 w 6923157"/>
              <a:gd name="connsiteY840" fmla="*/ 2761549 h 3844781"/>
              <a:gd name="connsiteX841" fmla="*/ 4351558 w 6923157"/>
              <a:gd name="connsiteY841" fmla="*/ 2765104 h 3844781"/>
              <a:gd name="connsiteX842" fmla="*/ 4270754 w 6923157"/>
              <a:gd name="connsiteY842" fmla="*/ 2750426 h 3844781"/>
              <a:gd name="connsiteX843" fmla="*/ 4253785 w 6923157"/>
              <a:gd name="connsiteY843" fmla="*/ 2759615 h 3844781"/>
              <a:gd name="connsiteX844" fmla="*/ 4252888 w 6923157"/>
              <a:gd name="connsiteY844" fmla="*/ 2765870 h 3844781"/>
              <a:gd name="connsiteX845" fmla="*/ 4247283 w 6923157"/>
              <a:gd name="connsiteY845" fmla="*/ 2762833 h 3844781"/>
              <a:gd name="connsiteX846" fmla="*/ 4244084 w 6923157"/>
              <a:gd name="connsiteY846" fmla="*/ 2758342 h 3844781"/>
              <a:gd name="connsiteX847" fmla="*/ 4233406 w 6923157"/>
              <a:gd name="connsiteY847" fmla="*/ 2756233 h 3844781"/>
              <a:gd name="connsiteX848" fmla="*/ 4237978 w 6923157"/>
              <a:gd name="connsiteY848" fmla="*/ 2764533 h 3844781"/>
              <a:gd name="connsiteX849" fmla="*/ 4239089 w 6923157"/>
              <a:gd name="connsiteY849" fmla="*/ 2766361 h 3844781"/>
              <a:gd name="connsiteX850" fmla="*/ 4240862 w 6923157"/>
              <a:gd name="connsiteY850" fmla="*/ 2773142 h 3844781"/>
              <a:gd name="connsiteX851" fmla="*/ 4235072 w 6923157"/>
              <a:gd name="connsiteY851" fmla="*/ 2775215 h 3844781"/>
              <a:gd name="connsiteX852" fmla="*/ 4210043 w 6923157"/>
              <a:gd name="connsiteY852" fmla="*/ 2788921 h 3844781"/>
              <a:gd name="connsiteX853" fmla="*/ 4205894 w 6923157"/>
              <a:gd name="connsiteY853" fmla="*/ 2796786 h 3844781"/>
              <a:gd name="connsiteX854" fmla="*/ 4226300 w 6923157"/>
              <a:gd name="connsiteY854" fmla="*/ 2813360 h 3844781"/>
              <a:gd name="connsiteX855" fmla="*/ 4276416 w 6923157"/>
              <a:gd name="connsiteY855" fmla="*/ 2812326 h 3844781"/>
              <a:gd name="connsiteX856" fmla="*/ 4293201 w 6923157"/>
              <a:gd name="connsiteY856" fmla="*/ 2808245 h 3844781"/>
              <a:gd name="connsiteX857" fmla="*/ 4300495 w 6923157"/>
              <a:gd name="connsiteY857" fmla="*/ 2810973 h 3844781"/>
              <a:gd name="connsiteX858" fmla="*/ 4314320 w 6923157"/>
              <a:gd name="connsiteY858" fmla="*/ 2823674 h 3844781"/>
              <a:gd name="connsiteX859" fmla="*/ 4337502 w 6923157"/>
              <a:gd name="connsiteY859" fmla="*/ 2828576 h 3844781"/>
              <a:gd name="connsiteX860" fmla="*/ 4348077 w 6923157"/>
              <a:gd name="connsiteY860" fmla="*/ 2842886 h 3844781"/>
              <a:gd name="connsiteX861" fmla="*/ 4347891 w 6923157"/>
              <a:gd name="connsiteY861" fmla="*/ 2847995 h 3844781"/>
              <a:gd name="connsiteX862" fmla="*/ 4355848 w 6923157"/>
              <a:gd name="connsiteY862" fmla="*/ 2855676 h 3844781"/>
              <a:gd name="connsiteX863" fmla="*/ 4358174 w 6923157"/>
              <a:gd name="connsiteY863" fmla="*/ 2847132 h 3844781"/>
              <a:gd name="connsiteX864" fmla="*/ 4362905 w 6923157"/>
              <a:gd name="connsiteY864" fmla="*/ 2837131 h 3844781"/>
              <a:gd name="connsiteX865" fmla="*/ 4378105 w 6923157"/>
              <a:gd name="connsiteY865" fmla="*/ 2853642 h 3844781"/>
              <a:gd name="connsiteX866" fmla="*/ 4379162 w 6923157"/>
              <a:gd name="connsiteY866" fmla="*/ 2861570 h 3844781"/>
              <a:gd name="connsiteX867" fmla="*/ 4382862 w 6923157"/>
              <a:gd name="connsiteY867" fmla="*/ 2856833 h 3844781"/>
              <a:gd name="connsiteX868" fmla="*/ 4393991 w 6923157"/>
              <a:gd name="connsiteY868" fmla="*/ 2855815 h 3844781"/>
              <a:gd name="connsiteX869" fmla="*/ 4415191 w 6923157"/>
              <a:gd name="connsiteY869" fmla="*/ 2878335 h 3844781"/>
              <a:gd name="connsiteX870" fmla="*/ 4434780 w 6923157"/>
              <a:gd name="connsiteY870" fmla="*/ 2908255 h 3844781"/>
              <a:gd name="connsiteX871" fmla="*/ 4443265 w 6923157"/>
              <a:gd name="connsiteY871" fmla="*/ 2919900 h 3844781"/>
              <a:gd name="connsiteX872" fmla="*/ 4487411 w 6923157"/>
              <a:gd name="connsiteY872" fmla="*/ 2958531 h 3844781"/>
              <a:gd name="connsiteX873" fmla="*/ 4490953 w 6923157"/>
              <a:gd name="connsiteY873" fmla="*/ 2972094 h 3844781"/>
              <a:gd name="connsiteX874" fmla="*/ 4481518 w 6923157"/>
              <a:gd name="connsiteY874" fmla="*/ 2972803 h 3844781"/>
              <a:gd name="connsiteX875" fmla="*/ 4466294 w 6923157"/>
              <a:gd name="connsiteY875" fmla="*/ 2975584 h 3844781"/>
              <a:gd name="connsiteX876" fmla="*/ 4446919 w 6923157"/>
              <a:gd name="connsiteY876" fmla="*/ 2986229 h 3844781"/>
              <a:gd name="connsiteX877" fmla="*/ 4427410 w 6923157"/>
              <a:gd name="connsiteY877" fmla="*/ 2963400 h 3844781"/>
              <a:gd name="connsiteX878" fmla="*/ 4427780 w 6923157"/>
              <a:gd name="connsiteY878" fmla="*/ 2953181 h 3844781"/>
              <a:gd name="connsiteX879" fmla="*/ 4428361 w 6923157"/>
              <a:gd name="connsiteY879" fmla="*/ 2951045 h 3844781"/>
              <a:gd name="connsiteX880" fmla="*/ 4426803 w 6923157"/>
              <a:gd name="connsiteY880" fmla="*/ 2952345 h 3844781"/>
              <a:gd name="connsiteX881" fmla="*/ 4417365 w 6923157"/>
              <a:gd name="connsiteY881" fmla="*/ 2953054 h 3844781"/>
              <a:gd name="connsiteX882" fmla="*/ 4393393 w 6923157"/>
              <a:gd name="connsiteY882" fmla="*/ 2974689 h 3844781"/>
              <a:gd name="connsiteX883" fmla="*/ 4380205 w 6923157"/>
              <a:gd name="connsiteY883" fmla="*/ 2986233 h 3844781"/>
              <a:gd name="connsiteX884" fmla="*/ 4365931 w 6923157"/>
              <a:gd name="connsiteY884" fmla="*/ 2976660 h 3844781"/>
              <a:gd name="connsiteX885" fmla="*/ 4317769 w 6923157"/>
              <a:gd name="connsiteY885" fmla="*/ 2946884 h 3844781"/>
              <a:gd name="connsiteX886" fmla="*/ 4306933 w 6923157"/>
              <a:gd name="connsiteY886" fmla="*/ 2963074 h 3844781"/>
              <a:gd name="connsiteX887" fmla="*/ 4301967 w 6923157"/>
              <a:gd name="connsiteY887" fmla="*/ 2984284 h 3844781"/>
              <a:gd name="connsiteX888" fmla="*/ 4281691 w 6923157"/>
              <a:gd name="connsiteY888" fmla="*/ 2968699 h 3844781"/>
              <a:gd name="connsiteX889" fmla="*/ 4257082 w 6923157"/>
              <a:gd name="connsiteY889" fmla="*/ 2966090 h 3844781"/>
              <a:gd name="connsiteX890" fmla="*/ 4255259 w 6923157"/>
              <a:gd name="connsiteY890" fmla="*/ 2965409 h 3844781"/>
              <a:gd name="connsiteX891" fmla="*/ 4242627 w 6923157"/>
              <a:gd name="connsiteY891" fmla="*/ 2994107 h 3844781"/>
              <a:gd name="connsiteX892" fmla="*/ 4238109 w 6923157"/>
              <a:gd name="connsiteY892" fmla="*/ 3012189 h 3844781"/>
              <a:gd name="connsiteX893" fmla="*/ 4234726 w 6923157"/>
              <a:gd name="connsiteY893" fmla="*/ 3012807 h 3844781"/>
              <a:gd name="connsiteX894" fmla="*/ 4221298 w 6923157"/>
              <a:gd name="connsiteY894" fmla="*/ 3003079 h 3844781"/>
              <a:gd name="connsiteX895" fmla="*/ 4210723 w 6923157"/>
              <a:gd name="connsiteY895" fmla="*/ 2988769 h 3844781"/>
              <a:gd name="connsiteX896" fmla="*/ 4198774 w 6923157"/>
              <a:gd name="connsiteY896" fmla="*/ 2970650 h 3844781"/>
              <a:gd name="connsiteX897" fmla="*/ 4181409 w 6923157"/>
              <a:gd name="connsiteY897" fmla="*/ 2976867 h 3844781"/>
              <a:gd name="connsiteX898" fmla="*/ 4174114 w 6923157"/>
              <a:gd name="connsiteY898" fmla="*/ 2974139 h 3844781"/>
              <a:gd name="connsiteX899" fmla="*/ 4161795 w 6923157"/>
              <a:gd name="connsiteY899" fmla="*/ 2966239 h 3844781"/>
              <a:gd name="connsiteX900" fmla="*/ 4156853 w 6923157"/>
              <a:gd name="connsiteY900" fmla="*/ 2968158 h 3844781"/>
              <a:gd name="connsiteX901" fmla="*/ 4138746 w 6923157"/>
              <a:gd name="connsiteY901" fmla="*/ 2962328 h 3844781"/>
              <a:gd name="connsiteX902" fmla="*/ 4117308 w 6923157"/>
              <a:gd name="connsiteY902" fmla="*/ 2951019 h 3844781"/>
              <a:gd name="connsiteX903" fmla="*/ 4107503 w 6923157"/>
              <a:gd name="connsiteY903" fmla="*/ 2961945 h 3844781"/>
              <a:gd name="connsiteX904" fmla="*/ 4107133 w 6923157"/>
              <a:gd name="connsiteY904" fmla="*/ 2972163 h 3844781"/>
              <a:gd name="connsiteX905" fmla="*/ 4110625 w 6923157"/>
              <a:gd name="connsiteY905" fmla="*/ 2991827 h 3844781"/>
              <a:gd name="connsiteX906" fmla="*/ 4124506 w 6923157"/>
              <a:gd name="connsiteY906" fmla="*/ 3030910 h 3844781"/>
              <a:gd name="connsiteX907" fmla="*/ 4104840 w 6923157"/>
              <a:gd name="connsiteY907" fmla="*/ 3026382 h 3844781"/>
              <a:gd name="connsiteX908" fmla="*/ 4080945 w 6923157"/>
              <a:gd name="connsiteY908" fmla="*/ 3022626 h 3844781"/>
              <a:gd name="connsiteX909" fmla="*/ 4059772 w 6923157"/>
              <a:gd name="connsiteY909" fmla="*/ 3013297 h 3844781"/>
              <a:gd name="connsiteX910" fmla="*/ 3995857 w 6923157"/>
              <a:gd name="connsiteY910" fmla="*/ 2982338 h 3844781"/>
              <a:gd name="connsiteX911" fmla="*/ 3987794 w 6923157"/>
              <a:gd name="connsiteY911" fmla="*/ 2986856 h 3844781"/>
              <a:gd name="connsiteX912" fmla="*/ 3983381 w 6923157"/>
              <a:gd name="connsiteY912" fmla="*/ 2992738 h 3844781"/>
              <a:gd name="connsiteX913" fmla="*/ 3979918 w 6923157"/>
              <a:gd name="connsiteY913" fmla="*/ 2986264 h 3844781"/>
              <a:gd name="connsiteX914" fmla="*/ 3973520 w 6923157"/>
              <a:gd name="connsiteY914" fmla="*/ 2977283 h 3844781"/>
              <a:gd name="connsiteX915" fmla="*/ 3960884 w 6923157"/>
              <a:gd name="connsiteY915" fmla="*/ 2973500 h 3844781"/>
              <a:gd name="connsiteX916" fmla="*/ 3955069 w 6923157"/>
              <a:gd name="connsiteY916" fmla="*/ 2962381 h 3844781"/>
              <a:gd name="connsiteX917" fmla="*/ 3947166 w 6923157"/>
              <a:gd name="connsiteY917" fmla="*/ 2948598 h 3844781"/>
              <a:gd name="connsiteX918" fmla="*/ 3939633 w 6923157"/>
              <a:gd name="connsiteY918" fmla="*/ 2957080 h 3844781"/>
              <a:gd name="connsiteX919" fmla="*/ 3936779 w 6923157"/>
              <a:gd name="connsiteY919" fmla="*/ 2961663 h 3844781"/>
              <a:gd name="connsiteX920" fmla="*/ 3929588 w 6923157"/>
              <a:gd name="connsiteY920" fmla="*/ 2946735 h 3844781"/>
              <a:gd name="connsiteX921" fmla="*/ 3921049 w 6923157"/>
              <a:gd name="connsiteY921" fmla="*/ 2941189 h 3844781"/>
              <a:gd name="connsiteX922" fmla="*/ 3917033 w 6923157"/>
              <a:gd name="connsiteY922" fmla="*/ 2950043 h 3844781"/>
              <a:gd name="connsiteX923" fmla="*/ 3885448 w 6923157"/>
              <a:gd name="connsiteY923" fmla="*/ 2973069 h 3844781"/>
              <a:gd name="connsiteX924" fmla="*/ 3875350 w 6923157"/>
              <a:gd name="connsiteY924" fmla="*/ 2968823 h 3844781"/>
              <a:gd name="connsiteX925" fmla="*/ 3837104 w 6923157"/>
              <a:gd name="connsiteY925" fmla="*/ 2980884 h 3844781"/>
              <a:gd name="connsiteX926" fmla="*/ 3836392 w 6923157"/>
              <a:gd name="connsiteY926" fmla="*/ 2982028 h 3844781"/>
              <a:gd name="connsiteX927" fmla="*/ 3824549 w 6923157"/>
              <a:gd name="connsiteY927" fmla="*/ 2984192 h 3844781"/>
              <a:gd name="connsiteX928" fmla="*/ 3821219 w 6923157"/>
              <a:gd name="connsiteY928" fmla="*/ 2978711 h 3844781"/>
              <a:gd name="connsiteX929" fmla="*/ 3828752 w 6923157"/>
              <a:gd name="connsiteY929" fmla="*/ 2970229 h 3844781"/>
              <a:gd name="connsiteX930" fmla="*/ 3834142 w 6923157"/>
              <a:gd name="connsiteY930" fmla="*/ 2965184 h 3844781"/>
              <a:gd name="connsiteX931" fmla="*/ 3828406 w 6923157"/>
              <a:gd name="connsiteY931" fmla="*/ 2961155 h 3844781"/>
              <a:gd name="connsiteX932" fmla="*/ 3815058 w 6923157"/>
              <a:gd name="connsiteY932" fmla="*/ 2958519 h 3844781"/>
              <a:gd name="connsiteX933" fmla="*/ 3799224 w 6923157"/>
              <a:gd name="connsiteY933" fmla="*/ 2950245 h 3844781"/>
              <a:gd name="connsiteX934" fmla="*/ 3789655 w 6923157"/>
              <a:gd name="connsiteY934" fmla="*/ 2949962 h 3844781"/>
              <a:gd name="connsiteX935" fmla="*/ 3761269 w 6923157"/>
              <a:gd name="connsiteY935" fmla="*/ 2944997 h 3844781"/>
              <a:gd name="connsiteX936" fmla="*/ 3748473 w 6923157"/>
              <a:gd name="connsiteY936" fmla="*/ 2927033 h 3844781"/>
              <a:gd name="connsiteX937" fmla="*/ 3728595 w 6923157"/>
              <a:gd name="connsiteY937" fmla="*/ 2914422 h 3844781"/>
              <a:gd name="connsiteX938" fmla="*/ 3713001 w 6923157"/>
              <a:gd name="connsiteY938" fmla="*/ 2927422 h 3844781"/>
              <a:gd name="connsiteX939" fmla="*/ 3694340 w 6923157"/>
              <a:gd name="connsiteY939" fmla="*/ 2936920 h 3844781"/>
              <a:gd name="connsiteX940" fmla="*/ 3684640 w 6923157"/>
              <a:gd name="connsiteY940" fmla="*/ 2935647 h 3844781"/>
              <a:gd name="connsiteX941" fmla="*/ 3673302 w 6923157"/>
              <a:gd name="connsiteY941" fmla="*/ 2928583 h 3844781"/>
              <a:gd name="connsiteX942" fmla="*/ 3672638 w 6923157"/>
              <a:gd name="connsiteY942" fmla="*/ 2923628 h 3844781"/>
              <a:gd name="connsiteX943" fmla="*/ 3661431 w 6923157"/>
              <a:gd name="connsiteY943" fmla="*/ 2917555 h 3844781"/>
              <a:gd name="connsiteX944" fmla="*/ 3647134 w 6923157"/>
              <a:gd name="connsiteY944" fmla="*/ 2927272 h 3844781"/>
              <a:gd name="connsiteX945" fmla="*/ 3593130 w 6923157"/>
              <a:gd name="connsiteY945" fmla="*/ 2905669 h 3844781"/>
              <a:gd name="connsiteX946" fmla="*/ 3591383 w 6923157"/>
              <a:gd name="connsiteY946" fmla="*/ 2879596 h 3844781"/>
              <a:gd name="connsiteX947" fmla="*/ 3574807 w 6923157"/>
              <a:gd name="connsiteY947" fmla="*/ 2859276 h 3844781"/>
              <a:gd name="connsiteX948" fmla="*/ 3558922 w 6923157"/>
              <a:gd name="connsiteY948" fmla="*/ 2857102 h 3844781"/>
              <a:gd name="connsiteX949" fmla="*/ 3539945 w 6923157"/>
              <a:gd name="connsiteY949" fmla="*/ 2870720 h 3844781"/>
              <a:gd name="connsiteX950" fmla="*/ 3529928 w 6923157"/>
              <a:gd name="connsiteY950" fmla="*/ 2873565 h 3844781"/>
              <a:gd name="connsiteX951" fmla="*/ 3509575 w 6923157"/>
              <a:gd name="connsiteY951" fmla="*/ 2883372 h 3844781"/>
              <a:gd name="connsiteX952" fmla="*/ 3513437 w 6923157"/>
              <a:gd name="connsiteY952" fmla="*/ 2892819 h 3844781"/>
              <a:gd name="connsiteX953" fmla="*/ 3518563 w 6923157"/>
              <a:gd name="connsiteY953" fmla="*/ 2885792 h 3844781"/>
              <a:gd name="connsiteX954" fmla="*/ 3522977 w 6923157"/>
              <a:gd name="connsiteY954" fmla="*/ 2879910 h 3844781"/>
              <a:gd name="connsiteX955" fmla="*/ 3528976 w 6923157"/>
              <a:gd name="connsiteY955" fmla="*/ 2885919 h 3844781"/>
              <a:gd name="connsiteX956" fmla="*/ 3532629 w 6923157"/>
              <a:gd name="connsiteY956" fmla="*/ 2919766 h 3844781"/>
              <a:gd name="connsiteX957" fmla="*/ 3527606 w 6923157"/>
              <a:gd name="connsiteY957" fmla="*/ 2914592 h 3844781"/>
              <a:gd name="connsiteX958" fmla="*/ 3508785 w 6923157"/>
              <a:gd name="connsiteY958" fmla="*/ 2909909 h 3844781"/>
              <a:gd name="connsiteX959" fmla="*/ 3502944 w 6923157"/>
              <a:gd name="connsiteY959" fmla="*/ 2918082 h 3844781"/>
              <a:gd name="connsiteX960" fmla="*/ 3488962 w 6923157"/>
              <a:gd name="connsiteY960" fmla="*/ 2923681 h 3844781"/>
              <a:gd name="connsiteX961" fmla="*/ 3471650 w 6923157"/>
              <a:gd name="connsiteY961" fmla="*/ 2923799 h 3844781"/>
              <a:gd name="connsiteX962" fmla="*/ 3478973 w 6923157"/>
              <a:gd name="connsiteY962" fmla="*/ 2939717 h 3844781"/>
              <a:gd name="connsiteX963" fmla="*/ 3464410 w 6923157"/>
              <a:gd name="connsiteY963" fmla="*/ 2947453 h 3844781"/>
              <a:gd name="connsiteX964" fmla="*/ 3462982 w 6923157"/>
              <a:gd name="connsiteY964" fmla="*/ 2949743 h 3844781"/>
              <a:gd name="connsiteX965" fmla="*/ 3467820 w 6923157"/>
              <a:gd name="connsiteY965" fmla="*/ 2960025 h 3844781"/>
              <a:gd name="connsiteX966" fmla="*/ 3486772 w 6923157"/>
              <a:gd name="connsiteY966" fmla="*/ 2965699 h 3844781"/>
              <a:gd name="connsiteX967" fmla="*/ 3502313 w 6923157"/>
              <a:gd name="connsiteY967" fmla="*/ 2958799 h 3844781"/>
              <a:gd name="connsiteX968" fmla="*/ 3512331 w 6923157"/>
              <a:gd name="connsiteY968" fmla="*/ 2955956 h 3844781"/>
              <a:gd name="connsiteX969" fmla="*/ 3534960 w 6923157"/>
              <a:gd name="connsiteY969" fmla="*/ 2976184 h 3844781"/>
              <a:gd name="connsiteX970" fmla="*/ 3547911 w 6923157"/>
              <a:gd name="connsiteY970" fmla="*/ 2975848 h 3844781"/>
              <a:gd name="connsiteX971" fmla="*/ 3559937 w 6923157"/>
              <a:gd name="connsiteY971" fmla="*/ 2968576 h 3844781"/>
              <a:gd name="connsiteX972" fmla="*/ 3569849 w 6923157"/>
              <a:gd name="connsiteY972" fmla="*/ 2977931 h 3844781"/>
              <a:gd name="connsiteX973" fmla="*/ 3587214 w 6923157"/>
              <a:gd name="connsiteY973" fmla="*/ 2971714 h 3844781"/>
              <a:gd name="connsiteX974" fmla="*/ 3601992 w 6923157"/>
              <a:gd name="connsiteY974" fmla="*/ 2972060 h 3844781"/>
              <a:gd name="connsiteX975" fmla="*/ 3625172 w 6923157"/>
              <a:gd name="connsiteY975" fmla="*/ 2976963 h 3844781"/>
              <a:gd name="connsiteX976" fmla="*/ 3638548 w 6923157"/>
              <a:gd name="connsiteY976" fmla="*/ 2992791 h 3844781"/>
              <a:gd name="connsiteX977" fmla="*/ 3662363 w 6923157"/>
              <a:gd name="connsiteY977" fmla="*/ 2989456 h 3844781"/>
              <a:gd name="connsiteX978" fmla="*/ 3668521 w 6923157"/>
              <a:gd name="connsiteY978" fmla="*/ 2977165 h 3844781"/>
              <a:gd name="connsiteX979" fmla="*/ 3676506 w 6923157"/>
              <a:gd name="connsiteY979" fmla="*/ 2998038 h 3844781"/>
              <a:gd name="connsiteX980" fmla="*/ 3678513 w 6923157"/>
              <a:gd name="connsiteY980" fmla="*/ 2993610 h 3844781"/>
              <a:gd name="connsiteX981" fmla="*/ 3703623 w 6923157"/>
              <a:gd name="connsiteY981" fmla="*/ 2986993 h 3844781"/>
              <a:gd name="connsiteX982" fmla="*/ 3710022 w 6923157"/>
              <a:gd name="connsiteY982" fmla="*/ 2995976 h 3844781"/>
              <a:gd name="connsiteX983" fmla="*/ 3710946 w 6923157"/>
              <a:gd name="connsiteY983" fmla="*/ 3002914 h 3844781"/>
              <a:gd name="connsiteX984" fmla="*/ 3715733 w 6923157"/>
              <a:gd name="connsiteY984" fmla="*/ 3019295 h 3844781"/>
              <a:gd name="connsiteX985" fmla="*/ 3761780 w 6923157"/>
              <a:gd name="connsiteY985" fmla="*/ 3033216 h 3844781"/>
              <a:gd name="connsiteX986" fmla="*/ 3836927 w 6923157"/>
              <a:gd name="connsiteY986" fmla="*/ 3050957 h 3844781"/>
              <a:gd name="connsiteX987" fmla="*/ 3860689 w 6923157"/>
              <a:gd name="connsiteY987" fmla="*/ 3053723 h 3844781"/>
              <a:gd name="connsiteX988" fmla="*/ 3878531 w 6923157"/>
              <a:gd name="connsiteY988" fmla="*/ 3057568 h 3844781"/>
              <a:gd name="connsiteX989" fmla="*/ 3909405 w 6923157"/>
              <a:gd name="connsiteY989" fmla="*/ 3068170 h 3844781"/>
              <a:gd name="connsiteX990" fmla="*/ 3941309 w 6923157"/>
              <a:gd name="connsiteY990" fmla="*/ 3073509 h 3844781"/>
              <a:gd name="connsiteX991" fmla="*/ 3967397 w 6923157"/>
              <a:gd name="connsiteY991" fmla="*/ 3067728 h 3844781"/>
              <a:gd name="connsiteX992" fmla="*/ 3990209 w 6923157"/>
              <a:gd name="connsiteY992" fmla="*/ 3082848 h 3844781"/>
              <a:gd name="connsiteX993" fmla="*/ 4012413 w 6923157"/>
              <a:gd name="connsiteY993" fmla="*/ 3086912 h 3844781"/>
              <a:gd name="connsiteX994" fmla="*/ 4044794 w 6923157"/>
              <a:gd name="connsiteY994" fmla="*/ 3102314 h 3844781"/>
              <a:gd name="connsiteX995" fmla="*/ 4105879 w 6923157"/>
              <a:gd name="connsiteY995" fmla="*/ 3118564 h 3844781"/>
              <a:gd name="connsiteX996" fmla="*/ 4154912 w 6923157"/>
              <a:gd name="connsiteY996" fmla="*/ 3128894 h 3844781"/>
              <a:gd name="connsiteX997" fmla="*/ 4166251 w 6923157"/>
              <a:gd name="connsiteY997" fmla="*/ 3135959 h 3844781"/>
              <a:gd name="connsiteX998" fmla="*/ 4194006 w 6923157"/>
              <a:gd name="connsiteY998" fmla="*/ 3149161 h 3844781"/>
              <a:gd name="connsiteX999" fmla="*/ 4199928 w 6923157"/>
              <a:gd name="connsiteY999" fmla="*/ 3148079 h 3844781"/>
              <a:gd name="connsiteX1000" fmla="*/ 4194564 w 6923157"/>
              <a:gd name="connsiteY1000" fmla="*/ 3166315 h 3844781"/>
              <a:gd name="connsiteX1001" fmla="*/ 4177675 w 6923157"/>
              <a:gd name="connsiteY1001" fmla="*/ 3182595 h 3844781"/>
              <a:gd name="connsiteX1002" fmla="*/ 4163163 w 6923157"/>
              <a:gd name="connsiteY1002" fmla="*/ 3184231 h 3844781"/>
              <a:gd name="connsiteX1003" fmla="*/ 4149154 w 6923157"/>
              <a:gd name="connsiteY1003" fmla="*/ 3176640 h 3844781"/>
              <a:gd name="connsiteX1004" fmla="*/ 4147567 w 6923157"/>
              <a:gd name="connsiteY1004" fmla="*/ 3164749 h 3844781"/>
              <a:gd name="connsiteX1005" fmla="*/ 4140721 w 6923157"/>
              <a:gd name="connsiteY1005" fmla="*/ 3158893 h 3844781"/>
              <a:gd name="connsiteX1006" fmla="*/ 4120185 w 6923157"/>
              <a:gd name="connsiteY1006" fmla="*/ 3173810 h 3844781"/>
              <a:gd name="connsiteX1007" fmla="*/ 4115507 w 6923157"/>
              <a:gd name="connsiteY1007" fmla="*/ 3177710 h 3844781"/>
              <a:gd name="connsiteX1008" fmla="*/ 4112175 w 6923157"/>
              <a:gd name="connsiteY1008" fmla="*/ 3172228 h 3844781"/>
              <a:gd name="connsiteX1009" fmla="*/ 4111514 w 6923157"/>
              <a:gd name="connsiteY1009" fmla="*/ 3167273 h 3844781"/>
              <a:gd name="connsiteX1010" fmla="*/ 4102976 w 6923157"/>
              <a:gd name="connsiteY1010" fmla="*/ 3161728 h 3844781"/>
              <a:gd name="connsiteX1011" fmla="*/ 4092164 w 6923157"/>
              <a:gd name="connsiteY1011" fmla="*/ 3158627 h 3844781"/>
              <a:gd name="connsiteX1012" fmla="*/ 4091557 w 6923157"/>
              <a:gd name="connsiteY1012" fmla="*/ 3147573 h 3844781"/>
              <a:gd name="connsiteX1013" fmla="*/ 4101838 w 6923157"/>
              <a:gd name="connsiteY1013" fmla="*/ 3146709 h 3844781"/>
              <a:gd name="connsiteX1014" fmla="*/ 4108473 w 6923157"/>
              <a:gd name="connsiteY1014" fmla="*/ 3144482 h 3844781"/>
              <a:gd name="connsiteX1015" fmla="*/ 4106436 w 6923157"/>
              <a:gd name="connsiteY1015" fmla="*/ 3135719 h 3844781"/>
              <a:gd name="connsiteX1016" fmla="*/ 4086216 w 6923157"/>
              <a:gd name="connsiteY1016" fmla="*/ 3146517 h 3844781"/>
              <a:gd name="connsiteX1017" fmla="*/ 4068799 w 6923157"/>
              <a:gd name="connsiteY1017" fmla="*/ 3158835 h 3844781"/>
              <a:gd name="connsiteX1018" fmla="*/ 4020031 w 6923157"/>
              <a:gd name="connsiteY1018" fmla="*/ 3150487 h 3844781"/>
              <a:gd name="connsiteX1019" fmla="*/ 4016170 w 6923157"/>
              <a:gd name="connsiteY1019" fmla="*/ 3141040 h 3844781"/>
              <a:gd name="connsiteX1020" fmla="*/ 4018285 w 6923157"/>
              <a:gd name="connsiteY1020" fmla="*/ 3124413 h 3844781"/>
              <a:gd name="connsiteX1021" fmla="*/ 4010196 w 6923157"/>
              <a:gd name="connsiteY1021" fmla="*/ 3115741 h 3844781"/>
              <a:gd name="connsiteX1022" fmla="*/ 4005649 w 6923157"/>
              <a:gd name="connsiteY1022" fmla="*/ 3120631 h 3844781"/>
              <a:gd name="connsiteX1023" fmla="*/ 3994894 w 6923157"/>
              <a:gd name="connsiteY1023" fmla="*/ 3143912 h 3844781"/>
              <a:gd name="connsiteX1024" fmla="*/ 3993519 w 6923157"/>
              <a:gd name="connsiteY1024" fmla="*/ 3140103 h 3844781"/>
              <a:gd name="connsiteX1025" fmla="*/ 3982577 w 6923157"/>
              <a:gd name="connsiteY1025" fmla="*/ 3136012 h 3844781"/>
              <a:gd name="connsiteX1026" fmla="*/ 3977236 w 6923157"/>
              <a:gd name="connsiteY1026" fmla="*/ 3134956 h 3844781"/>
              <a:gd name="connsiteX1027" fmla="*/ 3962513 w 6923157"/>
              <a:gd name="connsiteY1027" fmla="*/ 3128511 h 3844781"/>
              <a:gd name="connsiteX1028" fmla="*/ 3935130 w 6923157"/>
              <a:gd name="connsiteY1028" fmla="*/ 3137573 h 3844781"/>
              <a:gd name="connsiteX1029" fmla="*/ 3931826 w 6923157"/>
              <a:gd name="connsiteY1029" fmla="*/ 3145282 h 3844781"/>
              <a:gd name="connsiteX1030" fmla="*/ 3929449 w 6923157"/>
              <a:gd name="connsiteY1030" fmla="*/ 3159926 h 3844781"/>
              <a:gd name="connsiteX1031" fmla="*/ 3952632 w 6923157"/>
              <a:gd name="connsiteY1031" fmla="*/ 3164827 h 3844781"/>
              <a:gd name="connsiteX1032" fmla="*/ 3973090 w 6923157"/>
              <a:gd name="connsiteY1032" fmla="*/ 3175302 h 3844781"/>
              <a:gd name="connsiteX1033" fmla="*/ 3945232 w 6923157"/>
              <a:gd name="connsiteY1033" fmla="*/ 3174300 h 3844781"/>
              <a:gd name="connsiteX1034" fmla="*/ 3924614 w 6923157"/>
              <a:gd name="connsiteY1034" fmla="*/ 3182127 h 3844781"/>
              <a:gd name="connsiteX1035" fmla="*/ 3913487 w 6923157"/>
              <a:gd name="connsiteY1035" fmla="*/ 3183144 h 3844781"/>
              <a:gd name="connsiteX1036" fmla="*/ 3912245 w 6923157"/>
              <a:gd name="connsiteY1036" fmla="*/ 3180325 h 3844781"/>
              <a:gd name="connsiteX1037" fmla="*/ 3871830 w 6923157"/>
              <a:gd name="connsiteY1037" fmla="*/ 3182632 h 3844781"/>
              <a:gd name="connsiteX1038" fmla="*/ 3850394 w 6923157"/>
              <a:gd name="connsiteY1038" fmla="*/ 3203804 h 3844781"/>
              <a:gd name="connsiteX1039" fmla="*/ 3821557 w 6923157"/>
              <a:gd name="connsiteY1039" fmla="*/ 3201966 h 3844781"/>
              <a:gd name="connsiteX1040" fmla="*/ 3785028 w 6923157"/>
              <a:gd name="connsiteY1040" fmla="*/ 3194427 h 3844781"/>
              <a:gd name="connsiteX1041" fmla="*/ 3757617 w 6923157"/>
              <a:gd name="connsiteY1041" fmla="*/ 3190299 h 3844781"/>
              <a:gd name="connsiteX1042" fmla="*/ 3736656 w 6923157"/>
              <a:gd name="connsiteY1042" fmla="*/ 3189052 h 3844781"/>
              <a:gd name="connsiteX1043" fmla="*/ 3718682 w 6923157"/>
              <a:gd name="connsiteY1043" fmla="*/ 3184216 h 3844781"/>
              <a:gd name="connsiteX1044" fmla="*/ 3700889 w 6923157"/>
              <a:gd name="connsiteY1044" fmla="*/ 3141786 h 3844781"/>
              <a:gd name="connsiteX1045" fmla="*/ 3694492 w 6923157"/>
              <a:gd name="connsiteY1045" fmla="*/ 3132803 h 3844781"/>
              <a:gd name="connsiteX1046" fmla="*/ 3685849 w 6923157"/>
              <a:gd name="connsiteY1046" fmla="*/ 3139456 h 3844781"/>
              <a:gd name="connsiteX1047" fmla="*/ 3681833 w 6923157"/>
              <a:gd name="connsiteY1047" fmla="*/ 3148313 h 3844781"/>
              <a:gd name="connsiteX1048" fmla="*/ 3658046 w 6923157"/>
              <a:gd name="connsiteY1048" fmla="*/ 3164838 h 3844781"/>
              <a:gd name="connsiteX1049" fmla="*/ 3645331 w 6923157"/>
              <a:gd name="connsiteY1049" fmla="*/ 3153964 h 3844781"/>
              <a:gd name="connsiteX1050" fmla="*/ 3628178 w 6923157"/>
              <a:gd name="connsiteY1050" fmla="*/ 3168263 h 3844781"/>
              <a:gd name="connsiteX1051" fmla="*/ 3600133 w 6923157"/>
              <a:gd name="connsiteY1051" fmla="*/ 3172371 h 3844781"/>
              <a:gd name="connsiteX1052" fmla="*/ 3544783 w 6923157"/>
              <a:gd name="connsiteY1052" fmla="*/ 3160149 h 3844781"/>
              <a:gd name="connsiteX1053" fmla="*/ 3535797 w 6923157"/>
              <a:gd name="connsiteY1053" fmla="*/ 3157730 h 3844781"/>
              <a:gd name="connsiteX1054" fmla="*/ 3515893 w 6923157"/>
              <a:gd name="connsiteY1054" fmla="*/ 3164412 h 3844781"/>
              <a:gd name="connsiteX1055" fmla="*/ 3510502 w 6923157"/>
              <a:gd name="connsiteY1055" fmla="*/ 3169456 h 3844781"/>
              <a:gd name="connsiteX1056" fmla="*/ 3502308 w 6923157"/>
              <a:gd name="connsiteY1056" fmla="*/ 3172983 h 3844781"/>
              <a:gd name="connsiteX1057" fmla="*/ 3490123 w 6923157"/>
              <a:gd name="connsiteY1057" fmla="*/ 3166074 h 3844781"/>
              <a:gd name="connsiteX1058" fmla="*/ 3479099 w 6923157"/>
              <a:gd name="connsiteY1058" fmla="*/ 3154891 h 3844781"/>
              <a:gd name="connsiteX1059" fmla="*/ 3467310 w 6923157"/>
              <a:gd name="connsiteY1059" fmla="*/ 3150953 h 3844781"/>
              <a:gd name="connsiteX1060" fmla="*/ 3450313 w 6923157"/>
              <a:gd name="connsiteY1060" fmla="*/ 3146953 h 3844781"/>
              <a:gd name="connsiteX1061" fmla="*/ 3442701 w 6923157"/>
              <a:gd name="connsiteY1061" fmla="*/ 3148344 h 3844781"/>
              <a:gd name="connsiteX1062" fmla="*/ 3406781 w 6923157"/>
              <a:gd name="connsiteY1062" fmla="*/ 3151860 h 3844781"/>
              <a:gd name="connsiteX1063" fmla="*/ 3393910 w 6923157"/>
              <a:gd name="connsiteY1063" fmla="*/ 3159287 h 3844781"/>
              <a:gd name="connsiteX1064" fmla="*/ 3404800 w 6923157"/>
              <a:gd name="connsiteY1064" fmla="*/ 3169478 h 3844781"/>
              <a:gd name="connsiteX1065" fmla="*/ 3407601 w 6923157"/>
              <a:gd name="connsiteY1065" fmla="*/ 3170995 h 3844781"/>
              <a:gd name="connsiteX1066" fmla="*/ 3416724 w 6923157"/>
              <a:gd name="connsiteY1066" fmla="*/ 3206888 h 3844781"/>
              <a:gd name="connsiteX1067" fmla="*/ 3401525 w 6923157"/>
              <a:gd name="connsiteY1067" fmla="*/ 3190378 h 3844781"/>
              <a:gd name="connsiteX1068" fmla="*/ 3381887 w 6923157"/>
              <a:gd name="connsiteY1068" fmla="*/ 3199041 h 3844781"/>
              <a:gd name="connsiteX1069" fmla="*/ 3377128 w 6923157"/>
              <a:gd name="connsiteY1069" fmla="*/ 3195849 h 3844781"/>
              <a:gd name="connsiteX1070" fmla="*/ 3378026 w 6923157"/>
              <a:gd name="connsiteY1070" fmla="*/ 3189595 h 3844781"/>
              <a:gd name="connsiteX1071" fmla="*/ 3376836 w 6923157"/>
              <a:gd name="connsiteY1071" fmla="*/ 3180676 h 3844781"/>
              <a:gd name="connsiteX1072" fmla="*/ 3371893 w 6923157"/>
              <a:gd name="connsiteY1072" fmla="*/ 3182595 h 3844781"/>
              <a:gd name="connsiteX1073" fmla="*/ 3364334 w 6923157"/>
              <a:gd name="connsiteY1073" fmla="*/ 3177885 h 3844781"/>
              <a:gd name="connsiteX1074" fmla="*/ 3362694 w 6923157"/>
              <a:gd name="connsiteY1074" fmla="*/ 3172093 h 3844781"/>
              <a:gd name="connsiteX1075" fmla="*/ 3320299 w 6923157"/>
              <a:gd name="connsiteY1075" fmla="*/ 3192019 h 3844781"/>
              <a:gd name="connsiteX1076" fmla="*/ 3318475 w 6923157"/>
              <a:gd name="connsiteY1076" fmla="*/ 3191336 h 3844781"/>
              <a:gd name="connsiteX1077" fmla="*/ 3260932 w 6923157"/>
              <a:gd name="connsiteY1077" fmla="*/ 3188652 h 3844781"/>
              <a:gd name="connsiteX1078" fmla="*/ 3246341 w 6923157"/>
              <a:gd name="connsiteY1078" fmla="*/ 3183195 h 3844781"/>
              <a:gd name="connsiteX1079" fmla="*/ 3229530 w 6923157"/>
              <a:gd name="connsiteY1079" fmla="*/ 3174086 h 3844781"/>
              <a:gd name="connsiteX1080" fmla="*/ 3196727 w 6923157"/>
              <a:gd name="connsiteY1080" fmla="*/ 3175002 h 3844781"/>
              <a:gd name="connsiteX1081" fmla="*/ 3190967 w 6923157"/>
              <a:gd name="connsiteY1081" fmla="*/ 3190265 h 3844781"/>
              <a:gd name="connsiteX1082" fmla="*/ 3192871 w 6923157"/>
              <a:gd name="connsiteY1082" fmla="*/ 3198039 h 3844781"/>
              <a:gd name="connsiteX1083" fmla="*/ 3191604 w 6923157"/>
              <a:gd name="connsiteY1083" fmla="*/ 3214512 h 3844781"/>
              <a:gd name="connsiteX1084" fmla="*/ 3190124 w 6923157"/>
              <a:gd name="connsiteY1084" fmla="*/ 3222903 h 3844781"/>
              <a:gd name="connsiteX1085" fmla="*/ 3183410 w 6923157"/>
              <a:gd name="connsiteY1085" fmla="*/ 3218038 h 3844781"/>
              <a:gd name="connsiteX1086" fmla="*/ 3172888 w 6923157"/>
              <a:gd name="connsiteY1086" fmla="*/ 3197628 h 3844781"/>
              <a:gd name="connsiteX1087" fmla="*/ 3137705 w 6923157"/>
              <a:gd name="connsiteY1087" fmla="*/ 3180708 h 3844781"/>
              <a:gd name="connsiteX1088" fmla="*/ 3115001 w 6923157"/>
              <a:gd name="connsiteY1088" fmla="*/ 3185870 h 3844781"/>
              <a:gd name="connsiteX1089" fmla="*/ 3096233 w 6923157"/>
              <a:gd name="connsiteY1089" fmla="*/ 3175087 h 3844781"/>
              <a:gd name="connsiteX1090" fmla="*/ 3092901 w 6923157"/>
              <a:gd name="connsiteY1090" fmla="*/ 3169605 h 3844781"/>
              <a:gd name="connsiteX1091" fmla="*/ 3084947 w 6923157"/>
              <a:gd name="connsiteY1091" fmla="*/ 3194404 h 3844781"/>
              <a:gd name="connsiteX1092" fmla="*/ 3075644 w 6923157"/>
              <a:gd name="connsiteY1092" fmla="*/ 3196105 h 3844781"/>
              <a:gd name="connsiteX1093" fmla="*/ 3060736 w 6923157"/>
              <a:gd name="connsiteY1093" fmla="*/ 3194767 h 3844781"/>
              <a:gd name="connsiteX1094" fmla="*/ 3040965 w 6923157"/>
              <a:gd name="connsiteY1094" fmla="*/ 3202438 h 3844781"/>
              <a:gd name="connsiteX1095" fmla="*/ 3007819 w 6923157"/>
              <a:gd name="connsiteY1095" fmla="*/ 3194282 h 3844781"/>
              <a:gd name="connsiteX1096" fmla="*/ 2986357 w 6923157"/>
              <a:gd name="connsiteY1096" fmla="*/ 3202263 h 3844781"/>
              <a:gd name="connsiteX1097" fmla="*/ 2962277 w 6923157"/>
              <a:gd name="connsiteY1097" fmla="*/ 3203616 h 3844781"/>
              <a:gd name="connsiteX1098" fmla="*/ 2948612 w 6923157"/>
              <a:gd name="connsiteY1098" fmla="*/ 3205096 h 3844781"/>
              <a:gd name="connsiteX1099" fmla="*/ 2947053 w 6923157"/>
              <a:gd name="connsiteY1099" fmla="*/ 3206396 h 3844781"/>
              <a:gd name="connsiteX1100" fmla="*/ 2937485 w 6923157"/>
              <a:gd name="connsiteY1100" fmla="*/ 3206114 h 3844781"/>
              <a:gd name="connsiteX1101" fmla="*/ 2933757 w 6923157"/>
              <a:gd name="connsiteY1101" fmla="*/ 3197659 h 3844781"/>
              <a:gd name="connsiteX1102" fmla="*/ 2914407 w 6923157"/>
              <a:gd name="connsiteY1102" fmla="*/ 3189013 h 3844781"/>
              <a:gd name="connsiteX1103" fmla="*/ 2874101 w 6923157"/>
              <a:gd name="connsiteY1103" fmla="*/ 3211602 h 3844781"/>
              <a:gd name="connsiteX1104" fmla="*/ 2863422 w 6923157"/>
              <a:gd name="connsiteY1104" fmla="*/ 3209492 h 3844781"/>
              <a:gd name="connsiteX1105" fmla="*/ 2854435 w 6923157"/>
              <a:gd name="connsiteY1105" fmla="*/ 3207074 h 3844781"/>
              <a:gd name="connsiteX1106" fmla="*/ 2833687 w 6923157"/>
              <a:gd name="connsiteY1106" fmla="*/ 3213909 h 3844781"/>
              <a:gd name="connsiteX1107" fmla="*/ 2818041 w 6923157"/>
              <a:gd name="connsiteY1107" fmla="*/ 3233007 h 3844781"/>
              <a:gd name="connsiteX1108" fmla="*/ 2810508 w 6923157"/>
              <a:gd name="connsiteY1108" fmla="*/ 3241489 h 3844781"/>
              <a:gd name="connsiteX1109" fmla="*/ 2792747 w 6923157"/>
              <a:gd name="connsiteY1109" fmla="*/ 3244733 h 3844781"/>
              <a:gd name="connsiteX1110" fmla="*/ 2790581 w 6923157"/>
              <a:gd name="connsiteY1110" fmla="*/ 3267460 h 3844781"/>
              <a:gd name="connsiteX1111" fmla="*/ 2782861 w 6923157"/>
              <a:gd name="connsiteY1111" fmla="*/ 3248569 h 3844781"/>
              <a:gd name="connsiteX1112" fmla="*/ 2800965 w 6923157"/>
              <a:gd name="connsiteY1112" fmla="*/ 3221915 h 3844781"/>
              <a:gd name="connsiteX1113" fmla="*/ 2770330 w 6923157"/>
              <a:gd name="connsiteY1113" fmla="*/ 3232586 h 3844781"/>
              <a:gd name="connsiteX1114" fmla="*/ 2765732 w 6923157"/>
              <a:gd name="connsiteY1114" fmla="*/ 3243577 h 3844781"/>
              <a:gd name="connsiteX1115" fmla="*/ 2751065 w 6923157"/>
              <a:gd name="connsiteY1115" fmla="*/ 3263512 h 3844781"/>
              <a:gd name="connsiteX1116" fmla="*/ 2747894 w 6923157"/>
              <a:gd name="connsiteY1116" fmla="*/ 3272213 h 3844781"/>
              <a:gd name="connsiteX1117" fmla="*/ 2744618 w 6923157"/>
              <a:gd name="connsiteY1117" fmla="*/ 3293112 h 3844781"/>
              <a:gd name="connsiteX1118" fmla="*/ 2741022 w 6923157"/>
              <a:gd name="connsiteY1118" fmla="*/ 3285649 h 3844781"/>
              <a:gd name="connsiteX1119" fmla="*/ 2721622 w 6923157"/>
              <a:gd name="connsiteY1119" fmla="*/ 3283102 h 3844781"/>
              <a:gd name="connsiteX1120" fmla="*/ 2697754 w 6923157"/>
              <a:gd name="connsiteY1120" fmla="*/ 3292537 h 3844781"/>
              <a:gd name="connsiteX1121" fmla="*/ 2678486 w 6923157"/>
              <a:gd name="connsiteY1121" fmla="*/ 3290981 h 3844781"/>
              <a:gd name="connsiteX1122" fmla="*/ 2621444 w 6923157"/>
              <a:gd name="connsiteY1122" fmla="*/ 3279068 h 3844781"/>
              <a:gd name="connsiteX1123" fmla="*/ 2615098 w 6923157"/>
              <a:gd name="connsiteY1123" fmla="*/ 3263987 h 3844781"/>
              <a:gd name="connsiteX1124" fmla="*/ 2625933 w 6923157"/>
              <a:gd name="connsiteY1124" fmla="*/ 3247795 h 3844781"/>
              <a:gd name="connsiteX1125" fmla="*/ 2640866 w 6923157"/>
              <a:gd name="connsiteY1125" fmla="*/ 3229843 h 3844781"/>
              <a:gd name="connsiteX1126" fmla="*/ 2567468 w 6923157"/>
              <a:gd name="connsiteY1126" fmla="*/ 3270657 h 3844781"/>
              <a:gd name="connsiteX1127" fmla="*/ 2558429 w 6923157"/>
              <a:gd name="connsiteY1127" fmla="*/ 3274338 h 3844781"/>
              <a:gd name="connsiteX1128" fmla="*/ 2550920 w 6923157"/>
              <a:gd name="connsiteY1128" fmla="*/ 3263528 h 3844781"/>
              <a:gd name="connsiteX1129" fmla="*/ 2553113 w 6923157"/>
              <a:gd name="connsiteY1129" fmla="*/ 3253993 h 3844781"/>
              <a:gd name="connsiteX1130" fmla="*/ 2564451 w 6923157"/>
              <a:gd name="connsiteY1130" fmla="*/ 3228575 h 3844781"/>
              <a:gd name="connsiteX1131" fmla="*/ 2555937 w 6923157"/>
              <a:gd name="connsiteY1131" fmla="*/ 3203737 h 3844781"/>
              <a:gd name="connsiteX1132" fmla="*/ 2539947 w 6923157"/>
              <a:gd name="connsiteY1132" fmla="*/ 3213764 h 3844781"/>
              <a:gd name="connsiteX1133" fmla="*/ 2537173 w 6923157"/>
              <a:gd name="connsiteY1133" fmla="*/ 3225437 h 3844781"/>
              <a:gd name="connsiteX1134" fmla="*/ 2512832 w 6923157"/>
              <a:gd name="connsiteY1134" fmla="*/ 3257290 h 3844781"/>
              <a:gd name="connsiteX1135" fmla="*/ 2489546 w 6923157"/>
              <a:gd name="connsiteY1135" fmla="*/ 3264588 h 3844781"/>
              <a:gd name="connsiteX1136" fmla="*/ 2429333 w 6923157"/>
              <a:gd name="connsiteY1136" fmla="*/ 3261377 h 3844781"/>
              <a:gd name="connsiteX1137" fmla="*/ 2414506 w 6923157"/>
              <a:gd name="connsiteY1137" fmla="*/ 3267130 h 3844781"/>
              <a:gd name="connsiteX1138" fmla="*/ 2391036 w 6923157"/>
              <a:gd name="connsiteY1138" fmla="*/ 3279538 h 3844781"/>
              <a:gd name="connsiteX1139" fmla="*/ 2362117 w 6923157"/>
              <a:gd name="connsiteY1139" fmla="*/ 3270608 h 3844781"/>
              <a:gd name="connsiteX1140" fmla="*/ 2343245 w 6923157"/>
              <a:gd name="connsiteY1140" fmla="*/ 3272026 h 3844781"/>
              <a:gd name="connsiteX1141" fmla="*/ 2330373 w 6923157"/>
              <a:gd name="connsiteY1141" fmla="*/ 3279453 h 3844781"/>
              <a:gd name="connsiteX1142" fmla="*/ 2323422 w 6923157"/>
              <a:gd name="connsiteY1142" fmla="*/ 3285797 h 3844781"/>
              <a:gd name="connsiteX1143" fmla="*/ 2318452 w 6923157"/>
              <a:gd name="connsiteY1143" fmla="*/ 3274524 h 3844781"/>
              <a:gd name="connsiteX1144" fmla="*/ 2322654 w 6923157"/>
              <a:gd name="connsiteY1144" fmla="*/ 3260561 h 3844781"/>
              <a:gd name="connsiteX1145" fmla="*/ 2302166 w 6923157"/>
              <a:gd name="connsiteY1145" fmla="*/ 3236895 h 3844781"/>
              <a:gd name="connsiteX1146" fmla="*/ 2292414 w 6923157"/>
              <a:gd name="connsiteY1146" fmla="*/ 3241723 h 3844781"/>
              <a:gd name="connsiteX1147" fmla="*/ 2282977 w 6923157"/>
              <a:gd name="connsiteY1147" fmla="*/ 3242431 h 3844781"/>
              <a:gd name="connsiteX1148" fmla="*/ 2239047 w 6923157"/>
              <a:gd name="connsiteY1148" fmla="*/ 3244365 h 3844781"/>
              <a:gd name="connsiteX1149" fmla="*/ 2237039 w 6923157"/>
              <a:gd name="connsiteY1149" fmla="*/ 3248792 h 3844781"/>
              <a:gd name="connsiteX1150" fmla="*/ 2241745 w 6923157"/>
              <a:gd name="connsiteY1150" fmla="*/ 3258083 h 3844781"/>
              <a:gd name="connsiteX1151" fmla="*/ 2244864 w 6923157"/>
              <a:gd name="connsiteY1151" fmla="*/ 3255483 h 3844781"/>
              <a:gd name="connsiteX1152" fmla="*/ 2265745 w 6923157"/>
              <a:gd name="connsiteY1152" fmla="*/ 3249639 h 3844781"/>
              <a:gd name="connsiteX1153" fmla="*/ 2277641 w 6923157"/>
              <a:gd name="connsiteY1153" fmla="*/ 3273859 h 3844781"/>
              <a:gd name="connsiteX1154" fmla="*/ 2271139 w 6923157"/>
              <a:gd name="connsiteY1154" fmla="*/ 3277076 h 3844781"/>
              <a:gd name="connsiteX1155" fmla="*/ 2256311 w 6923157"/>
              <a:gd name="connsiteY1155" fmla="*/ 3282830 h 3844781"/>
              <a:gd name="connsiteX1156" fmla="*/ 2225096 w 6923157"/>
              <a:gd name="connsiteY1156" fmla="*/ 3295637 h 3844781"/>
              <a:gd name="connsiteX1157" fmla="*/ 2210188 w 6923157"/>
              <a:gd name="connsiteY1157" fmla="*/ 3294300 h 3844781"/>
              <a:gd name="connsiteX1158" fmla="*/ 2191501 w 6923157"/>
              <a:gd name="connsiteY1158" fmla="*/ 3290607 h 3844781"/>
              <a:gd name="connsiteX1159" fmla="*/ 2179395 w 6923157"/>
              <a:gd name="connsiteY1159" fmla="*/ 3290789 h 3844781"/>
              <a:gd name="connsiteX1160" fmla="*/ 2167104 w 6923157"/>
              <a:gd name="connsiteY1160" fmla="*/ 3296079 h 3844781"/>
              <a:gd name="connsiteX1161" fmla="*/ 2158222 w 6923157"/>
              <a:gd name="connsiteY1161" fmla="*/ 3281460 h 3844781"/>
              <a:gd name="connsiteX1162" fmla="*/ 2130101 w 6923157"/>
              <a:gd name="connsiteY1162" fmla="*/ 3310959 h 3844781"/>
              <a:gd name="connsiteX1163" fmla="*/ 2132425 w 6923157"/>
              <a:gd name="connsiteY1163" fmla="*/ 3302413 h 3844781"/>
              <a:gd name="connsiteX1164" fmla="*/ 2117807 w 6923157"/>
              <a:gd name="connsiteY1164" fmla="*/ 3283766 h 3844781"/>
              <a:gd name="connsiteX1165" fmla="*/ 2090741 w 6923157"/>
              <a:gd name="connsiteY1165" fmla="*/ 3288711 h 3844781"/>
              <a:gd name="connsiteX1166" fmla="*/ 2048475 w 6923157"/>
              <a:gd name="connsiteY1166" fmla="*/ 3277145 h 3844781"/>
              <a:gd name="connsiteX1167" fmla="*/ 2032353 w 6923157"/>
              <a:gd name="connsiteY1167" fmla="*/ 3286181 h 3844781"/>
              <a:gd name="connsiteX1168" fmla="*/ 2014750 w 6923157"/>
              <a:gd name="connsiteY1168" fmla="*/ 3303606 h 3844781"/>
              <a:gd name="connsiteX1169" fmla="*/ 1993340 w 6923157"/>
              <a:gd name="connsiteY1169" fmla="*/ 3305488 h 3844781"/>
              <a:gd name="connsiteX1170" fmla="*/ 1981419 w 6923157"/>
              <a:gd name="connsiteY1170" fmla="*/ 3300559 h 3844781"/>
              <a:gd name="connsiteX1171" fmla="*/ 1977771 w 6923157"/>
              <a:gd name="connsiteY1171" fmla="*/ 3299195 h 3844781"/>
              <a:gd name="connsiteX1172" fmla="*/ 1945579 w 6923157"/>
              <a:gd name="connsiteY1172" fmla="*/ 3311166 h 3844781"/>
              <a:gd name="connsiteX1173" fmla="*/ 1917297 w 6923157"/>
              <a:gd name="connsiteY1173" fmla="*/ 3326483 h 3844781"/>
              <a:gd name="connsiteX1174" fmla="*/ 1908575 w 6923157"/>
              <a:gd name="connsiteY1174" fmla="*/ 3326046 h 3844781"/>
              <a:gd name="connsiteX1175" fmla="*/ 1895491 w 6923157"/>
              <a:gd name="connsiteY1175" fmla="*/ 3325391 h 3844781"/>
              <a:gd name="connsiteX1176" fmla="*/ 1856876 w 6923157"/>
              <a:gd name="connsiteY1176" fmla="*/ 3347670 h 3844781"/>
              <a:gd name="connsiteX1177" fmla="*/ 1839431 w 6923157"/>
              <a:gd name="connsiteY1177" fmla="*/ 3346796 h 3844781"/>
              <a:gd name="connsiteX1178" fmla="*/ 1829650 w 6923157"/>
              <a:gd name="connsiteY1178" fmla="*/ 3338433 h 3844781"/>
              <a:gd name="connsiteX1179" fmla="*/ 1822407 w 6923157"/>
              <a:gd name="connsiteY1179" fmla="*/ 3329605 h 3844781"/>
              <a:gd name="connsiteX1180" fmla="*/ 1788362 w 6923157"/>
              <a:gd name="connsiteY1180" fmla="*/ 3327702 h 3844781"/>
              <a:gd name="connsiteX1181" fmla="*/ 1781887 w 6923157"/>
              <a:gd name="connsiteY1181" fmla="*/ 3344112 h 3844781"/>
              <a:gd name="connsiteX1182" fmla="*/ 1779907 w 6923157"/>
              <a:gd name="connsiteY1182" fmla="*/ 3361729 h 3844781"/>
              <a:gd name="connsiteX1183" fmla="*/ 1768090 w 6923157"/>
              <a:gd name="connsiteY1183" fmla="*/ 3344601 h 3844781"/>
              <a:gd name="connsiteX1184" fmla="*/ 1746308 w 6923157"/>
              <a:gd name="connsiteY1184" fmla="*/ 3324219 h 3844781"/>
              <a:gd name="connsiteX1185" fmla="*/ 1721807 w 6923157"/>
              <a:gd name="connsiteY1185" fmla="*/ 3341889 h 3844781"/>
              <a:gd name="connsiteX1186" fmla="*/ 1708803 w 6923157"/>
              <a:gd name="connsiteY1186" fmla="*/ 3348326 h 3844781"/>
              <a:gd name="connsiteX1187" fmla="*/ 1686335 w 6923157"/>
              <a:gd name="connsiteY1187" fmla="*/ 3342278 h 3844781"/>
              <a:gd name="connsiteX1188" fmla="*/ 1678459 w 6923157"/>
              <a:gd name="connsiteY1188" fmla="*/ 3341687 h 3844781"/>
              <a:gd name="connsiteX1189" fmla="*/ 1661094 w 6923157"/>
              <a:gd name="connsiteY1189" fmla="*/ 3347905 h 3844781"/>
              <a:gd name="connsiteX1190" fmla="*/ 1666934 w 6923157"/>
              <a:gd name="connsiteY1190" fmla="*/ 3339731 h 3844781"/>
              <a:gd name="connsiteX1191" fmla="*/ 1664236 w 6923157"/>
              <a:gd name="connsiteY1191" fmla="*/ 3326014 h 3844781"/>
              <a:gd name="connsiteX1192" fmla="*/ 1654352 w 6923157"/>
              <a:gd name="connsiteY1192" fmla="*/ 3329850 h 3844781"/>
              <a:gd name="connsiteX1193" fmla="*/ 1631439 w 6923157"/>
              <a:gd name="connsiteY1193" fmla="*/ 3359412 h 3844781"/>
              <a:gd name="connsiteX1194" fmla="*/ 1610690 w 6923157"/>
              <a:gd name="connsiteY1194" fmla="*/ 3366248 h 3844781"/>
              <a:gd name="connsiteX1195" fmla="*/ 1587588 w 6923157"/>
              <a:gd name="connsiteY1195" fmla="*/ 3368437 h 3844781"/>
              <a:gd name="connsiteX1196" fmla="*/ 1562399 w 6923157"/>
              <a:gd name="connsiteY1196" fmla="*/ 3367962 h 3844781"/>
              <a:gd name="connsiteX1197" fmla="*/ 1544901 w 6923157"/>
              <a:gd name="connsiteY1197" fmla="*/ 3373188 h 3844781"/>
              <a:gd name="connsiteX1198" fmla="*/ 1523623 w 6923157"/>
              <a:gd name="connsiteY1198" fmla="*/ 3376060 h 3844781"/>
              <a:gd name="connsiteX1199" fmla="*/ 1516776 w 6923157"/>
              <a:gd name="connsiteY1199" fmla="*/ 3370206 h 3844781"/>
              <a:gd name="connsiteX1200" fmla="*/ 1491904 w 6923157"/>
              <a:gd name="connsiteY1200" fmla="*/ 3365614 h 3844781"/>
              <a:gd name="connsiteX1201" fmla="*/ 1481201 w 6923157"/>
              <a:gd name="connsiteY1201" fmla="*/ 3382794 h 3844781"/>
              <a:gd name="connsiteX1202" fmla="*/ 1463465 w 6923157"/>
              <a:gd name="connsiteY1202" fmla="*/ 3399230 h 3844781"/>
              <a:gd name="connsiteX1203" fmla="*/ 1432119 w 6923157"/>
              <a:gd name="connsiteY1203" fmla="*/ 3411045 h 3844781"/>
              <a:gd name="connsiteX1204" fmla="*/ 1423925 w 6923157"/>
              <a:gd name="connsiteY1204" fmla="*/ 3414572 h 3844781"/>
              <a:gd name="connsiteX1205" fmla="*/ 1376163 w 6923157"/>
              <a:gd name="connsiteY1205" fmla="*/ 3420251 h 3844781"/>
              <a:gd name="connsiteX1206" fmla="*/ 1384514 w 6923157"/>
              <a:gd name="connsiteY1206" fmla="*/ 3398425 h 3844781"/>
              <a:gd name="connsiteX1207" fmla="*/ 1386707 w 6923157"/>
              <a:gd name="connsiteY1207" fmla="*/ 3388889 h 3844781"/>
              <a:gd name="connsiteX1208" fmla="*/ 1386230 w 6923157"/>
              <a:gd name="connsiteY1208" fmla="*/ 3378825 h 3844781"/>
              <a:gd name="connsiteX1209" fmla="*/ 1377903 w 6923157"/>
              <a:gd name="connsiteY1209" fmla="*/ 3381361 h 3844781"/>
              <a:gd name="connsiteX1210" fmla="*/ 1370187 w 6923157"/>
              <a:gd name="connsiteY1210" fmla="*/ 3394951 h 3844781"/>
              <a:gd name="connsiteX1211" fmla="*/ 1363157 w 6923157"/>
              <a:gd name="connsiteY1211" fmla="*/ 3394205 h 3844781"/>
              <a:gd name="connsiteX1212" fmla="*/ 1356625 w 6923157"/>
              <a:gd name="connsiteY1212" fmla="*/ 3384233 h 3844781"/>
              <a:gd name="connsiteX1213" fmla="*/ 1314151 w 6923157"/>
              <a:gd name="connsiteY1213" fmla="*/ 3397066 h 3844781"/>
              <a:gd name="connsiteX1214" fmla="*/ 1305456 w 6923157"/>
              <a:gd name="connsiteY1214" fmla="*/ 3409820 h 3844781"/>
              <a:gd name="connsiteX1215" fmla="*/ 1304715 w 6923157"/>
              <a:gd name="connsiteY1215" fmla="*/ 3397775 h 3844781"/>
              <a:gd name="connsiteX1216" fmla="*/ 1294220 w 6923157"/>
              <a:gd name="connsiteY1216" fmla="*/ 3390556 h 3844781"/>
              <a:gd name="connsiteX1217" fmla="*/ 1280371 w 6923157"/>
              <a:gd name="connsiteY1217" fmla="*/ 3397146 h 3844781"/>
              <a:gd name="connsiteX1218" fmla="*/ 1273632 w 6923157"/>
              <a:gd name="connsiteY1218" fmla="*/ 3411572 h 3844781"/>
              <a:gd name="connsiteX1219" fmla="*/ 1280374 w 6923157"/>
              <a:gd name="connsiteY1219" fmla="*/ 3429627 h 3844781"/>
              <a:gd name="connsiteX1220" fmla="*/ 1266100 w 6923157"/>
              <a:gd name="connsiteY1220" fmla="*/ 3420054 h 3844781"/>
              <a:gd name="connsiteX1221" fmla="*/ 1253413 w 6923157"/>
              <a:gd name="connsiteY1221" fmla="*/ 3422371 h 3844781"/>
              <a:gd name="connsiteX1222" fmla="*/ 1213475 w 6923157"/>
              <a:gd name="connsiteY1222" fmla="*/ 3434742 h 3844781"/>
              <a:gd name="connsiteX1223" fmla="*/ 1182789 w 6923157"/>
              <a:gd name="connsiteY1223" fmla="*/ 3451513 h 3844781"/>
              <a:gd name="connsiteX1224" fmla="*/ 1175706 w 6923157"/>
              <a:gd name="connsiteY1224" fmla="*/ 3456868 h 3844781"/>
              <a:gd name="connsiteX1225" fmla="*/ 1157575 w 6923157"/>
              <a:gd name="connsiteY1225" fmla="*/ 3470330 h 3844781"/>
              <a:gd name="connsiteX1226" fmla="*/ 1156993 w 6923157"/>
              <a:gd name="connsiteY1226" fmla="*/ 3472466 h 3844781"/>
              <a:gd name="connsiteX1227" fmla="*/ 1148483 w 6923157"/>
              <a:gd name="connsiteY1227" fmla="*/ 3480112 h 3844781"/>
              <a:gd name="connsiteX1228" fmla="*/ 1143196 w 6923157"/>
              <a:gd name="connsiteY1228" fmla="*/ 3472958 h 3844781"/>
              <a:gd name="connsiteX1229" fmla="*/ 1129450 w 6923157"/>
              <a:gd name="connsiteY1229" fmla="*/ 3467347 h 3844781"/>
              <a:gd name="connsiteX1230" fmla="*/ 1096544 w 6923157"/>
              <a:gd name="connsiteY1230" fmla="*/ 3480463 h 3844781"/>
              <a:gd name="connsiteX1231" fmla="*/ 1071962 w 6923157"/>
              <a:gd name="connsiteY1231" fmla="*/ 3491043 h 3844781"/>
              <a:gd name="connsiteX1232" fmla="*/ 1064799 w 6923157"/>
              <a:gd name="connsiteY1232" fmla="*/ 3489307 h 3844781"/>
              <a:gd name="connsiteX1233" fmla="*/ 1044023 w 6923157"/>
              <a:gd name="connsiteY1233" fmla="*/ 3482951 h 3844781"/>
              <a:gd name="connsiteX1234" fmla="*/ 1013309 w 6923157"/>
              <a:gd name="connsiteY1234" fmla="*/ 3486531 h 3844781"/>
              <a:gd name="connsiteX1235" fmla="*/ 1019972 w 6923157"/>
              <a:gd name="connsiteY1235" fmla="*/ 3497496 h 3844781"/>
              <a:gd name="connsiteX1236" fmla="*/ 1017911 w 6923157"/>
              <a:gd name="connsiteY1236" fmla="*/ 3508022 h 3844781"/>
              <a:gd name="connsiteX1237" fmla="*/ 988812 w 6923157"/>
              <a:gd name="connsiteY1237" fmla="*/ 3536685 h 3844781"/>
              <a:gd name="connsiteX1238" fmla="*/ 944489 w 6923157"/>
              <a:gd name="connsiteY1238" fmla="*/ 3568127 h 3844781"/>
              <a:gd name="connsiteX1239" fmla="*/ 938487 w 6923157"/>
              <a:gd name="connsiteY1239" fmla="*/ 3562118 h 3844781"/>
              <a:gd name="connsiteX1240" fmla="*/ 946520 w 6923157"/>
              <a:gd name="connsiteY1240" fmla="*/ 3544409 h 3844781"/>
              <a:gd name="connsiteX1241" fmla="*/ 946626 w 6923157"/>
              <a:gd name="connsiteY1241" fmla="*/ 3532209 h 3844781"/>
              <a:gd name="connsiteX1242" fmla="*/ 937057 w 6923157"/>
              <a:gd name="connsiteY1242" fmla="*/ 3531926 h 3844781"/>
              <a:gd name="connsiteX1243" fmla="*/ 924451 w 6923157"/>
              <a:gd name="connsiteY1243" fmla="*/ 3541335 h 3844781"/>
              <a:gd name="connsiteX1244" fmla="*/ 915278 w 6923157"/>
              <a:gd name="connsiteY1244" fmla="*/ 3544026 h 3844781"/>
              <a:gd name="connsiteX1245" fmla="*/ 915383 w 6923157"/>
              <a:gd name="connsiteY1245" fmla="*/ 3531825 h 3844781"/>
              <a:gd name="connsiteX1246" fmla="*/ 916281 w 6923157"/>
              <a:gd name="connsiteY1246" fmla="*/ 3525571 h 3844781"/>
              <a:gd name="connsiteX1247" fmla="*/ 910493 w 6923157"/>
              <a:gd name="connsiteY1247" fmla="*/ 3527644 h 3844781"/>
              <a:gd name="connsiteX1248" fmla="*/ 871457 w 6923157"/>
              <a:gd name="connsiteY1248" fmla="*/ 3566242 h 3844781"/>
              <a:gd name="connsiteX1249" fmla="*/ 820765 w 6923157"/>
              <a:gd name="connsiteY1249" fmla="*/ 3634375 h 3844781"/>
              <a:gd name="connsiteX1250" fmla="*/ 815110 w 6923157"/>
              <a:gd name="connsiteY1250" fmla="*/ 3637438 h 3844781"/>
              <a:gd name="connsiteX1251" fmla="*/ 811515 w 6923157"/>
              <a:gd name="connsiteY1251" fmla="*/ 3629975 h 3844781"/>
              <a:gd name="connsiteX1252" fmla="*/ 812517 w 6923157"/>
              <a:gd name="connsiteY1252" fmla="*/ 3611520 h 3844781"/>
              <a:gd name="connsiteX1253" fmla="*/ 812093 w 6923157"/>
              <a:gd name="connsiteY1253" fmla="*/ 3595357 h 3844781"/>
              <a:gd name="connsiteX1254" fmla="*/ 803238 w 6923157"/>
              <a:gd name="connsiteY1254" fmla="*/ 3593929 h 3844781"/>
              <a:gd name="connsiteX1255" fmla="*/ 795520 w 6923157"/>
              <a:gd name="connsiteY1255" fmla="*/ 3607519 h 3844781"/>
              <a:gd name="connsiteX1256" fmla="*/ 783944 w 6923157"/>
              <a:gd name="connsiteY1256" fmla="*/ 3611664 h 3844781"/>
              <a:gd name="connsiteX1257" fmla="*/ 778605 w 6923157"/>
              <a:gd name="connsiteY1257" fmla="*/ 3610609 h 3844781"/>
              <a:gd name="connsiteX1258" fmla="*/ 765469 w 6923157"/>
              <a:gd name="connsiteY1258" fmla="*/ 3616054 h 3844781"/>
              <a:gd name="connsiteX1259" fmla="*/ 748396 w 6923157"/>
              <a:gd name="connsiteY1259" fmla="*/ 3637444 h 3844781"/>
              <a:gd name="connsiteX1260" fmla="*/ 729895 w 6923157"/>
              <a:gd name="connsiteY1260" fmla="*/ 3661125 h 3844781"/>
              <a:gd name="connsiteX1261" fmla="*/ 718768 w 6923157"/>
              <a:gd name="connsiteY1261" fmla="*/ 3662143 h 3844781"/>
              <a:gd name="connsiteX1262" fmla="*/ 661731 w 6923157"/>
              <a:gd name="connsiteY1262" fmla="*/ 3715194 h 3844781"/>
              <a:gd name="connsiteX1263" fmla="*/ 641275 w 6923157"/>
              <a:gd name="connsiteY1263" fmla="*/ 3737201 h 3844781"/>
              <a:gd name="connsiteX1264" fmla="*/ 628853 w 6923157"/>
              <a:gd name="connsiteY1264" fmla="*/ 3741501 h 3844781"/>
              <a:gd name="connsiteX1265" fmla="*/ 606890 w 6923157"/>
              <a:gd name="connsiteY1265" fmla="*/ 3758709 h 3844781"/>
              <a:gd name="connsiteX1266" fmla="*/ 595895 w 6923157"/>
              <a:gd name="connsiteY1266" fmla="*/ 3760718 h 3844781"/>
              <a:gd name="connsiteX1267" fmla="*/ 583074 w 6923157"/>
              <a:gd name="connsiteY1267" fmla="*/ 3762044 h 3844781"/>
              <a:gd name="connsiteX1268" fmla="*/ 570732 w 6923157"/>
              <a:gd name="connsiteY1268" fmla="*/ 3773434 h 3844781"/>
              <a:gd name="connsiteX1269" fmla="*/ 569437 w 6923157"/>
              <a:gd name="connsiteY1269" fmla="*/ 3776716 h 3844781"/>
              <a:gd name="connsiteX1270" fmla="*/ 571052 w 6923157"/>
              <a:gd name="connsiteY1270" fmla="*/ 3801798 h 3844781"/>
              <a:gd name="connsiteX1271" fmla="*/ 560982 w 6923157"/>
              <a:gd name="connsiteY1271" fmla="*/ 3810743 h 3844781"/>
              <a:gd name="connsiteX1272" fmla="*/ 555431 w 6923157"/>
              <a:gd name="connsiteY1272" fmla="*/ 3801607 h 3844781"/>
              <a:gd name="connsiteX1273" fmla="*/ 554874 w 6923157"/>
              <a:gd name="connsiteY1273" fmla="*/ 3784452 h 3844781"/>
              <a:gd name="connsiteX1274" fmla="*/ 543617 w 6923157"/>
              <a:gd name="connsiteY1274" fmla="*/ 3816960 h 3844781"/>
              <a:gd name="connsiteX1275" fmla="*/ 526359 w 6923157"/>
              <a:gd name="connsiteY1275" fmla="*/ 3843460 h 3844781"/>
              <a:gd name="connsiteX1276" fmla="*/ 519776 w 6923157"/>
              <a:gd name="connsiteY1276" fmla="*/ 3839587 h 3844781"/>
              <a:gd name="connsiteX1277" fmla="*/ 523582 w 6923157"/>
              <a:gd name="connsiteY1277" fmla="*/ 3822650 h 3844781"/>
              <a:gd name="connsiteX1278" fmla="*/ 528681 w 6923157"/>
              <a:gd name="connsiteY1278" fmla="*/ 3802432 h 3844781"/>
              <a:gd name="connsiteX1279" fmla="*/ 503043 w 6923157"/>
              <a:gd name="connsiteY1279" fmla="*/ 3805086 h 3844781"/>
              <a:gd name="connsiteX1280" fmla="*/ 518424 w 6923157"/>
              <a:gd name="connsiteY1280" fmla="*/ 3784004 h 3844781"/>
              <a:gd name="connsiteX1281" fmla="*/ 524738 w 6923157"/>
              <a:gd name="connsiteY1281" fmla="*/ 3753413 h 3844781"/>
              <a:gd name="connsiteX1282" fmla="*/ 519267 w 6923157"/>
              <a:gd name="connsiteY1282" fmla="*/ 3751368 h 3844781"/>
              <a:gd name="connsiteX1283" fmla="*/ 510703 w 6923157"/>
              <a:gd name="connsiteY1283" fmla="*/ 3765112 h 3844781"/>
              <a:gd name="connsiteX1284" fmla="*/ 487470 w 6923157"/>
              <a:gd name="connsiteY1284" fmla="*/ 3766311 h 3844781"/>
              <a:gd name="connsiteX1285" fmla="*/ 485779 w 6923157"/>
              <a:gd name="connsiteY1285" fmla="*/ 3766620 h 3844781"/>
              <a:gd name="connsiteX1286" fmla="*/ 455966 w 6923157"/>
              <a:gd name="connsiteY1286" fmla="*/ 3796428 h 3844781"/>
              <a:gd name="connsiteX1287" fmla="*/ 407281 w 6923157"/>
              <a:gd name="connsiteY1287" fmla="*/ 3827653 h 3844781"/>
              <a:gd name="connsiteX1288" fmla="*/ 411535 w 6923157"/>
              <a:gd name="connsiteY1288" fmla="*/ 3807590 h 3844781"/>
              <a:gd name="connsiteX1289" fmla="*/ 402204 w 6923157"/>
              <a:gd name="connsiteY1289" fmla="*/ 3796098 h 3844781"/>
              <a:gd name="connsiteX1290" fmla="*/ 365409 w 6923157"/>
              <a:gd name="connsiteY1290" fmla="*/ 3786577 h 3844781"/>
              <a:gd name="connsiteX1291" fmla="*/ 354835 w 6923157"/>
              <a:gd name="connsiteY1291" fmla="*/ 3772267 h 3844781"/>
              <a:gd name="connsiteX1292" fmla="*/ 338075 w 6923157"/>
              <a:gd name="connsiteY1292" fmla="*/ 3757057 h 3844781"/>
              <a:gd name="connsiteX1293" fmla="*/ 325653 w 6923157"/>
              <a:gd name="connsiteY1293" fmla="*/ 3761357 h 3844781"/>
              <a:gd name="connsiteX1294" fmla="*/ 309554 w 6923157"/>
              <a:gd name="connsiteY1294" fmla="*/ 3751101 h 3844781"/>
              <a:gd name="connsiteX1295" fmla="*/ 304637 w 6923157"/>
              <a:gd name="connsiteY1295" fmla="*/ 3733728 h 3844781"/>
              <a:gd name="connsiteX1296" fmla="*/ 311031 w 6923157"/>
              <a:gd name="connsiteY1296" fmla="*/ 3710227 h 3844781"/>
              <a:gd name="connsiteX1297" fmla="*/ 325065 w 6923157"/>
              <a:gd name="connsiteY1297" fmla="*/ 3698529 h 3844781"/>
              <a:gd name="connsiteX1298" fmla="*/ 336617 w 6923157"/>
              <a:gd name="connsiteY1298" fmla="*/ 3713675 h 3844781"/>
              <a:gd name="connsiteX1299" fmla="*/ 347878 w 6923157"/>
              <a:gd name="connsiteY1299" fmla="*/ 3713648 h 3844781"/>
              <a:gd name="connsiteX1300" fmla="*/ 355884 w 6923157"/>
              <a:gd name="connsiteY1300" fmla="*/ 3682749 h 3844781"/>
              <a:gd name="connsiteX1301" fmla="*/ 354032 w 6923157"/>
              <a:gd name="connsiteY1301" fmla="*/ 3668875 h 3844781"/>
              <a:gd name="connsiteX1302" fmla="*/ 354745 w 6923157"/>
              <a:gd name="connsiteY1302" fmla="*/ 3667730 h 3844781"/>
              <a:gd name="connsiteX1303" fmla="*/ 353054 w 6923157"/>
              <a:gd name="connsiteY1303" fmla="*/ 3668038 h 3844781"/>
              <a:gd name="connsiteX1304" fmla="*/ 307884 w 6923157"/>
              <a:gd name="connsiteY1304" fmla="*/ 3699637 h 3844781"/>
              <a:gd name="connsiteX1305" fmla="*/ 282273 w 6923157"/>
              <a:gd name="connsiteY1305" fmla="*/ 3715481 h 3844781"/>
              <a:gd name="connsiteX1306" fmla="*/ 270459 w 6923157"/>
              <a:gd name="connsiteY1306" fmla="*/ 3730834 h 3844781"/>
              <a:gd name="connsiteX1307" fmla="*/ 263377 w 6923157"/>
              <a:gd name="connsiteY1307" fmla="*/ 3736189 h 3844781"/>
              <a:gd name="connsiteX1308" fmla="*/ 248284 w 6923157"/>
              <a:gd name="connsiteY1308" fmla="*/ 3739961 h 3844781"/>
              <a:gd name="connsiteX1309" fmla="*/ 223390 w 6923157"/>
              <a:gd name="connsiteY1309" fmla="*/ 3787142 h 3844781"/>
              <a:gd name="connsiteX1310" fmla="*/ 221962 w 6923157"/>
              <a:gd name="connsiteY1310" fmla="*/ 3789432 h 3844781"/>
              <a:gd name="connsiteX1311" fmla="*/ 214614 w 6923157"/>
              <a:gd name="connsiteY1311" fmla="*/ 3792805 h 3844781"/>
              <a:gd name="connsiteX1312" fmla="*/ 209328 w 6923157"/>
              <a:gd name="connsiteY1312" fmla="*/ 3785650 h 3844781"/>
              <a:gd name="connsiteX1313" fmla="*/ 212102 w 6923157"/>
              <a:gd name="connsiteY1313" fmla="*/ 3773976 h 3844781"/>
              <a:gd name="connsiteX1314" fmla="*/ 224997 w 6923157"/>
              <a:gd name="connsiteY1314" fmla="*/ 3747260 h 3844781"/>
              <a:gd name="connsiteX1315" fmla="*/ 225580 w 6923157"/>
              <a:gd name="connsiteY1315" fmla="*/ 3745123 h 3844781"/>
              <a:gd name="connsiteX1316" fmla="*/ 227139 w 6923157"/>
              <a:gd name="connsiteY1316" fmla="*/ 3743824 h 3844781"/>
              <a:gd name="connsiteX1317" fmla="*/ 224601 w 6923157"/>
              <a:gd name="connsiteY1317" fmla="*/ 3744287 h 3844781"/>
              <a:gd name="connsiteX1318" fmla="*/ 223043 w 6923157"/>
              <a:gd name="connsiteY1318" fmla="*/ 3745587 h 3844781"/>
              <a:gd name="connsiteX1319" fmla="*/ 200946 w 6923157"/>
              <a:gd name="connsiteY1319" fmla="*/ 3761803 h 3844781"/>
              <a:gd name="connsiteX1320" fmla="*/ 177952 w 6923157"/>
              <a:gd name="connsiteY1320" fmla="*/ 3784275 h 3844781"/>
              <a:gd name="connsiteX1321" fmla="*/ 164420 w 6923157"/>
              <a:gd name="connsiteY1321" fmla="*/ 3786747 h 3844781"/>
              <a:gd name="connsiteX1322" fmla="*/ 163863 w 6923157"/>
              <a:gd name="connsiteY1322" fmla="*/ 3769592 h 3844781"/>
              <a:gd name="connsiteX1323" fmla="*/ 177208 w 6923157"/>
              <a:gd name="connsiteY1323" fmla="*/ 3739748 h 3844781"/>
              <a:gd name="connsiteX1324" fmla="*/ 181646 w 6923157"/>
              <a:gd name="connsiteY1324" fmla="*/ 3714576 h 3844781"/>
              <a:gd name="connsiteX1325" fmla="*/ 172502 w 6923157"/>
              <a:gd name="connsiteY1325" fmla="*/ 3730457 h 3844781"/>
              <a:gd name="connsiteX1326" fmla="*/ 150038 w 6923157"/>
              <a:gd name="connsiteY1326" fmla="*/ 3756891 h 3844781"/>
              <a:gd name="connsiteX1327" fmla="*/ 118823 w 6923157"/>
              <a:gd name="connsiteY1327" fmla="*/ 3769699 h 3844781"/>
              <a:gd name="connsiteX1328" fmla="*/ 88345 w 6923157"/>
              <a:gd name="connsiteY1328" fmla="*/ 3762069 h 3844781"/>
              <a:gd name="connsiteX1329" fmla="*/ 73120 w 6923157"/>
              <a:gd name="connsiteY1329" fmla="*/ 3764851 h 3844781"/>
              <a:gd name="connsiteX1330" fmla="*/ 62418 w 6923157"/>
              <a:gd name="connsiteY1330" fmla="*/ 3782032 h 3844781"/>
              <a:gd name="connsiteX1331" fmla="*/ 20334 w 6923157"/>
              <a:gd name="connsiteY1331" fmla="*/ 3732874 h 3844781"/>
              <a:gd name="connsiteX1332" fmla="*/ 3595 w 6923157"/>
              <a:gd name="connsiteY1332" fmla="*/ 3665891 h 3844781"/>
              <a:gd name="connsiteX1333" fmla="*/ 16781 w 6923157"/>
              <a:gd name="connsiteY1333" fmla="*/ 3621866 h 3844781"/>
              <a:gd name="connsiteX1334" fmla="*/ 36259 w 6923157"/>
              <a:gd name="connsiteY1334" fmla="*/ 3599020 h 3844781"/>
              <a:gd name="connsiteX1335" fmla="*/ 39934 w 6923157"/>
              <a:gd name="connsiteY1335" fmla="*/ 3613574 h 3844781"/>
              <a:gd name="connsiteX1336" fmla="*/ 58538 w 6923157"/>
              <a:gd name="connsiteY1336" fmla="*/ 3577694 h 3844781"/>
              <a:gd name="connsiteX1337" fmla="*/ 72362 w 6923157"/>
              <a:gd name="connsiteY1337" fmla="*/ 3557912 h 3844781"/>
              <a:gd name="connsiteX1338" fmla="*/ 96545 w 6923157"/>
              <a:gd name="connsiteY1338" fmla="*/ 3544360 h 3844781"/>
              <a:gd name="connsiteX1339" fmla="*/ 120677 w 6923157"/>
              <a:gd name="connsiteY1339" fmla="*/ 3536906 h 3844781"/>
              <a:gd name="connsiteX1340" fmla="*/ 141530 w 6923157"/>
              <a:gd name="connsiteY1340" fmla="*/ 3517871 h 3844781"/>
              <a:gd name="connsiteX1341" fmla="*/ 153713 w 6923157"/>
              <a:gd name="connsiteY1341" fmla="*/ 3492300 h 3844781"/>
              <a:gd name="connsiteX1342" fmla="*/ 165475 w 6923157"/>
              <a:gd name="connsiteY1342" fmla="*/ 3483046 h 3844781"/>
              <a:gd name="connsiteX1343" fmla="*/ 235437 w 6923157"/>
              <a:gd name="connsiteY1343" fmla="*/ 3448950 h 3844781"/>
              <a:gd name="connsiteX1344" fmla="*/ 256318 w 6923157"/>
              <a:gd name="connsiteY1344" fmla="*/ 3443105 h 3844781"/>
              <a:gd name="connsiteX1345" fmla="*/ 287160 w 6923157"/>
              <a:gd name="connsiteY1345" fmla="*/ 3408033 h 3844781"/>
              <a:gd name="connsiteX1346" fmla="*/ 297520 w 6923157"/>
              <a:gd name="connsiteY1346" fmla="*/ 3381779 h 3844781"/>
              <a:gd name="connsiteX1347" fmla="*/ 304652 w 6923157"/>
              <a:gd name="connsiteY1347" fmla="*/ 3337843 h 3844781"/>
              <a:gd name="connsiteX1348" fmla="*/ 299761 w 6923157"/>
              <a:gd name="connsiteY1348" fmla="*/ 3333660 h 3844781"/>
              <a:gd name="connsiteX1349" fmla="*/ 295215 w 6923157"/>
              <a:gd name="connsiteY1349" fmla="*/ 3338552 h 3844781"/>
              <a:gd name="connsiteX1350" fmla="*/ 295428 w 6923157"/>
              <a:gd name="connsiteY1350" fmla="*/ 3346634 h 3844781"/>
              <a:gd name="connsiteX1351" fmla="*/ 282980 w 6923157"/>
              <a:gd name="connsiteY1351" fmla="*/ 3370224 h 3844781"/>
              <a:gd name="connsiteX1352" fmla="*/ 247773 w 6923157"/>
              <a:gd name="connsiteY1352" fmla="*/ 3372594 h 3844781"/>
              <a:gd name="connsiteX1353" fmla="*/ 256440 w 6923157"/>
              <a:gd name="connsiteY1353" fmla="*/ 3346650 h 3844781"/>
              <a:gd name="connsiteX1354" fmla="*/ 255250 w 6923157"/>
              <a:gd name="connsiteY1354" fmla="*/ 3337732 h 3844781"/>
              <a:gd name="connsiteX1355" fmla="*/ 248034 w 6923157"/>
              <a:gd name="connsiteY1355" fmla="*/ 3342095 h 3844781"/>
              <a:gd name="connsiteX1356" fmla="*/ 240053 w 6923157"/>
              <a:gd name="connsiteY1356" fmla="*/ 3353703 h 3844781"/>
              <a:gd name="connsiteX1357" fmla="*/ 227286 w 6923157"/>
              <a:gd name="connsiteY1357" fmla="*/ 3348929 h 3844781"/>
              <a:gd name="connsiteX1358" fmla="*/ 211055 w 6923157"/>
              <a:gd name="connsiteY1358" fmla="*/ 3337683 h 3844781"/>
              <a:gd name="connsiteX1359" fmla="*/ 202121 w 6923157"/>
              <a:gd name="connsiteY1359" fmla="*/ 3329165 h 3844781"/>
              <a:gd name="connsiteX1360" fmla="*/ 203733 w 6923157"/>
              <a:gd name="connsiteY1360" fmla="*/ 3321765 h 3844781"/>
              <a:gd name="connsiteX1361" fmla="*/ 195247 w 6923157"/>
              <a:gd name="connsiteY1361" fmla="*/ 3310118 h 3844781"/>
              <a:gd name="connsiteX1362" fmla="*/ 149862 w 6923157"/>
              <a:gd name="connsiteY1362" fmla="*/ 3301152 h 3844781"/>
              <a:gd name="connsiteX1363" fmla="*/ 140214 w 6923157"/>
              <a:gd name="connsiteY1363" fmla="*/ 3293778 h 3844781"/>
              <a:gd name="connsiteX1364" fmla="*/ 140158 w 6923157"/>
              <a:gd name="connsiteY1364" fmla="*/ 3267396 h 3844781"/>
              <a:gd name="connsiteX1365" fmla="*/ 164394 w 6923157"/>
              <a:gd name="connsiteY1365" fmla="*/ 3247744 h 3844781"/>
              <a:gd name="connsiteX1366" fmla="*/ 245032 w 6923157"/>
              <a:gd name="connsiteY1366" fmla="*/ 3183276 h 3844781"/>
              <a:gd name="connsiteX1367" fmla="*/ 262502 w 6923157"/>
              <a:gd name="connsiteY1367" fmla="*/ 3164857 h 3844781"/>
              <a:gd name="connsiteX1368" fmla="*/ 327651 w 6923157"/>
              <a:gd name="connsiteY1368" fmla="*/ 3101188 h 3844781"/>
              <a:gd name="connsiteX1369" fmla="*/ 332911 w 6923157"/>
              <a:gd name="connsiteY1369" fmla="*/ 3095153 h 3844781"/>
              <a:gd name="connsiteX1370" fmla="*/ 336555 w 6923157"/>
              <a:gd name="connsiteY1370" fmla="*/ 3064034 h 3844781"/>
              <a:gd name="connsiteX1371" fmla="*/ 331321 w 6923157"/>
              <a:gd name="connsiteY1371" fmla="*/ 3050779 h 3844781"/>
              <a:gd name="connsiteX1372" fmla="*/ 322281 w 6923157"/>
              <a:gd name="connsiteY1372" fmla="*/ 3054460 h 3844781"/>
              <a:gd name="connsiteX1373" fmla="*/ 259009 w 6923157"/>
              <a:gd name="connsiteY1373" fmla="*/ 3112712 h 3844781"/>
              <a:gd name="connsiteX1374" fmla="*/ 182756 w 6923157"/>
              <a:gd name="connsiteY1374" fmla="*/ 3158108 h 3844781"/>
              <a:gd name="connsiteX1375" fmla="*/ 172474 w 6923157"/>
              <a:gd name="connsiteY1375" fmla="*/ 3158970 h 3844781"/>
              <a:gd name="connsiteX1376" fmla="*/ 173292 w 6923157"/>
              <a:gd name="connsiteY1376" fmla="*/ 3145626 h 3844781"/>
              <a:gd name="connsiteX1377" fmla="*/ 176728 w 6923157"/>
              <a:gd name="connsiteY1377" fmla="*/ 3138907 h 3844781"/>
              <a:gd name="connsiteX1378" fmla="*/ 181959 w 6923157"/>
              <a:gd name="connsiteY1378" fmla="*/ 3119679 h 3844781"/>
              <a:gd name="connsiteX1379" fmla="*/ 124232 w 6923157"/>
              <a:gd name="connsiteY1379" fmla="*/ 3122105 h 3844781"/>
              <a:gd name="connsiteX1380" fmla="*/ 119791 w 6923157"/>
              <a:gd name="connsiteY1380" fmla="*/ 3114794 h 3844781"/>
              <a:gd name="connsiteX1381" fmla="*/ 120344 w 6923157"/>
              <a:gd name="connsiteY1381" fmla="*/ 3099467 h 3844781"/>
              <a:gd name="connsiteX1382" fmla="*/ 127264 w 6923157"/>
              <a:gd name="connsiteY1382" fmla="*/ 3047449 h 3844781"/>
              <a:gd name="connsiteX1383" fmla="*/ 172852 w 6923157"/>
              <a:gd name="connsiteY1383" fmla="*/ 2967051 h 3844781"/>
              <a:gd name="connsiteX1384" fmla="*/ 209905 w 6923157"/>
              <a:gd name="connsiteY1384" fmla="*/ 2913588 h 3844781"/>
              <a:gd name="connsiteX1385" fmla="*/ 245109 w 6923157"/>
              <a:gd name="connsiteY1385" fmla="*/ 2878736 h 3844781"/>
              <a:gd name="connsiteX1386" fmla="*/ 270376 w 6923157"/>
              <a:gd name="connsiteY1386" fmla="*/ 2853820 h 3844781"/>
              <a:gd name="connsiteX1387" fmla="*/ 279898 w 6923157"/>
              <a:gd name="connsiteY1387" fmla="*/ 2844104 h 3844781"/>
              <a:gd name="connsiteX1388" fmla="*/ 278558 w 6923157"/>
              <a:gd name="connsiteY1388" fmla="*/ 2844794 h 3844781"/>
              <a:gd name="connsiteX1389" fmla="*/ 247119 w 6923157"/>
              <a:gd name="connsiteY1389" fmla="*/ 2824235 h 3844781"/>
              <a:gd name="connsiteX1390" fmla="*/ 224132 w 6923157"/>
              <a:gd name="connsiteY1390" fmla="*/ 2827459 h 3844781"/>
              <a:gd name="connsiteX1391" fmla="*/ 207276 w 6923157"/>
              <a:gd name="connsiteY1391" fmla="*/ 2852591 h 3844781"/>
              <a:gd name="connsiteX1392" fmla="*/ 146325 w 6923157"/>
              <a:gd name="connsiteY1392" fmla="*/ 2776149 h 3844781"/>
              <a:gd name="connsiteX1393" fmla="*/ 124246 w 6923157"/>
              <a:gd name="connsiteY1393" fmla="*/ 2674521 h 3844781"/>
              <a:gd name="connsiteX1394" fmla="*/ 146053 w 6923157"/>
              <a:gd name="connsiteY1394" fmla="*/ 2609234 h 3844781"/>
              <a:gd name="connsiteX1395" fmla="*/ 176343 w 6923157"/>
              <a:gd name="connsiteY1395" fmla="*/ 2576149 h 3844781"/>
              <a:gd name="connsiteX1396" fmla="*/ 181199 w 6923157"/>
              <a:gd name="connsiteY1396" fmla="*/ 2598233 h 3844781"/>
              <a:gd name="connsiteX1397" fmla="*/ 210774 w 6923157"/>
              <a:gd name="connsiteY1397" fmla="*/ 2545516 h 3844781"/>
              <a:gd name="connsiteX1398" fmla="*/ 232431 w 6923157"/>
              <a:gd name="connsiteY1398" fmla="*/ 2516675 h 3844781"/>
              <a:gd name="connsiteX1399" fmla="*/ 269363 w 6923157"/>
              <a:gd name="connsiteY1399" fmla="*/ 2497833 h 3844781"/>
              <a:gd name="connsiteX1400" fmla="*/ 305940 w 6923157"/>
              <a:gd name="connsiteY1400" fmla="*/ 2488148 h 3844781"/>
              <a:gd name="connsiteX1401" fmla="*/ 338121 w 6923157"/>
              <a:gd name="connsiteY1401" fmla="*/ 2460867 h 3844781"/>
              <a:gd name="connsiteX1402" fmla="*/ 357581 w 6923157"/>
              <a:gd name="connsiteY1402" fmla="*/ 2423228 h 3844781"/>
              <a:gd name="connsiteX1403" fmla="*/ 375664 w 6923157"/>
              <a:gd name="connsiteY1403" fmla="*/ 2410067 h 3844781"/>
              <a:gd name="connsiteX1404" fmla="*/ 482274 w 6923157"/>
              <a:gd name="connsiteY1404" fmla="*/ 2363235 h 3844781"/>
              <a:gd name="connsiteX1405" fmla="*/ 513895 w 6923157"/>
              <a:gd name="connsiteY1405" fmla="*/ 2355764 h 3844781"/>
              <a:gd name="connsiteX1406" fmla="*/ 561808 w 6923157"/>
              <a:gd name="connsiteY1406" fmla="*/ 2305026 h 3844781"/>
              <a:gd name="connsiteX1407" fmla="*/ 578560 w 6923157"/>
              <a:gd name="connsiteY1407" fmla="*/ 2266250 h 3844781"/>
              <a:gd name="connsiteX1408" fmla="*/ 591275 w 6923157"/>
              <a:gd name="connsiteY1408" fmla="*/ 2200721 h 3844781"/>
              <a:gd name="connsiteX1409" fmla="*/ 584123 w 6923157"/>
              <a:gd name="connsiteY1409" fmla="*/ 2194135 h 3844781"/>
              <a:gd name="connsiteX1410" fmla="*/ 577073 w 6923157"/>
              <a:gd name="connsiteY1410" fmla="*/ 2201196 h 3844781"/>
              <a:gd name="connsiteX1411" fmla="*/ 577024 w 6923157"/>
              <a:gd name="connsiteY1411" fmla="*/ 2213343 h 3844781"/>
              <a:gd name="connsiteX1412" fmla="*/ 557257 w 6923157"/>
              <a:gd name="connsiteY1412" fmla="*/ 2247990 h 3844781"/>
              <a:gd name="connsiteX1413" fmla="*/ 504281 w 6923157"/>
              <a:gd name="connsiteY1413" fmla="*/ 2249351 h 3844781"/>
              <a:gd name="connsiteX1414" fmla="*/ 518480 w 6923157"/>
              <a:gd name="connsiteY1414" fmla="*/ 2210933 h 3844781"/>
              <a:gd name="connsiteX1415" fmla="*/ 517099 w 6923157"/>
              <a:gd name="connsiteY1415" fmla="*/ 2197468 h 3844781"/>
              <a:gd name="connsiteX1416" fmla="*/ 506065 w 6923157"/>
              <a:gd name="connsiteY1416" fmla="*/ 2203570 h 3844781"/>
              <a:gd name="connsiteX1417" fmla="*/ 493550 w 6923157"/>
              <a:gd name="connsiteY1417" fmla="*/ 2220502 h 3844781"/>
              <a:gd name="connsiteX1418" fmla="*/ 474597 w 6923157"/>
              <a:gd name="connsiteY1418" fmla="*/ 2212539 h 3844781"/>
              <a:gd name="connsiteX1419" fmla="*/ 450739 w 6923157"/>
              <a:gd name="connsiteY1419" fmla="*/ 2194637 h 3844781"/>
              <a:gd name="connsiteX1420" fmla="*/ 437711 w 6923157"/>
              <a:gd name="connsiteY1420" fmla="*/ 2181288 h 3844781"/>
              <a:gd name="connsiteX1421" fmla="*/ 440469 w 6923157"/>
              <a:gd name="connsiteY1421" fmla="*/ 2170276 h 3844781"/>
              <a:gd name="connsiteX1422" fmla="*/ 428258 w 6923157"/>
              <a:gd name="connsiteY1422" fmla="*/ 2152259 h 3844781"/>
              <a:gd name="connsiteX1423" fmla="*/ 360518 w 6923157"/>
              <a:gd name="connsiteY1423" fmla="*/ 2135962 h 3844781"/>
              <a:gd name="connsiteX1424" fmla="*/ 346365 w 6923157"/>
              <a:gd name="connsiteY1424" fmla="*/ 2124288 h 3844781"/>
              <a:gd name="connsiteX1425" fmla="*/ 347486 w 6923157"/>
              <a:gd name="connsiteY1425" fmla="*/ 2084669 h 3844781"/>
              <a:gd name="connsiteX1426" fmla="*/ 384776 w 6923157"/>
              <a:gd name="connsiteY1426" fmla="*/ 2056671 h 3844781"/>
              <a:gd name="connsiteX1427" fmla="*/ 508802 w 6923157"/>
              <a:gd name="connsiteY1427" fmla="*/ 1964899 h 3844781"/>
              <a:gd name="connsiteX1428" fmla="*/ 535875 w 6923157"/>
              <a:gd name="connsiteY1428" fmla="*/ 1938334 h 3844781"/>
              <a:gd name="connsiteX1429" fmla="*/ 636606 w 6923157"/>
              <a:gd name="connsiteY1429" fmla="*/ 1846796 h 3844781"/>
              <a:gd name="connsiteX1430" fmla="*/ 644780 w 6923157"/>
              <a:gd name="connsiteY1430" fmla="*/ 1838061 h 3844781"/>
              <a:gd name="connsiteX1431" fmla="*/ 651672 w 6923157"/>
              <a:gd name="connsiteY1431" fmla="*/ 1791561 h 3844781"/>
              <a:gd name="connsiteX1432" fmla="*/ 644415 w 6923157"/>
              <a:gd name="connsiteY1432" fmla="*/ 1771331 h 3844781"/>
              <a:gd name="connsiteX1433" fmla="*/ 630674 w 6923157"/>
              <a:gd name="connsiteY1433" fmla="*/ 1776295 h 3844781"/>
              <a:gd name="connsiteX1434" fmla="*/ 533006 w 6923157"/>
              <a:gd name="connsiteY1434" fmla="*/ 1859814 h 3844781"/>
              <a:gd name="connsiteX1435" fmla="*/ 416436 w 6923157"/>
              <a:gd name="connsiteY1435" fmla="*/ 1923220 h 3844781"/>
              <a:gd name="connsiteX1436" fmla="*/ 400957 w 6923157"/>
              <a:gd name="connsiteY1436" fmla="*/ 1923875 h 3844781"/>
              <a:gd name="connsiteX1437" fmla="*/ 402795 w 6923157"/>
              <a:gd name="connsiteY1437" fmla="*/ 1903885 h 3844781"/>
              <a:gd name="connsiteX1438" fmla="*/ 408260 w 6923157"/>
              <a:gd name="connsiteY1438" fmla="*/ 1894012 h 3844781"/>
              <a:gd name="connsiteX1439" fmla="*/ 416993 w 6923157"/>
              <a:gd name="connsiteY1439" fmla="*/ 1865468 h 3844781"/>
              <a:gd name="connsiteX1440" fmla="*/ 330199 w 6923157"/>
              <a:gd name="connsiteY1440" fmla="*/ 1865504 h 3844781"/>
              <a:gd name="connsiteX1441" fmla="*/ 323863 w 6923157"/>
              <a:gd name="connsiteY1441" fmla="*/ 1854250 h 3844781"/>
              <a:gd name="connsiteX1442" fmla="*/ 325394 w 6923157"/>
              <a:gd name="connsiteY1442" fmla="*/ 1831270 h 3844781"/>
              <a:gd name="connsiteX1443" fmla="*/ 338158 w 6923157"/>
              <a:gd name="connsiteY1443" fmla="*/ 1753591 h 3844781"/>
              <a:gd name="connsiteX1444" fmla="*/ 410280 w 6923157"/>
              <a:gd name="connsiteY1444" fmla="*/ 1635711 h 3844781"/>
              <a:gd name="connsiteX1445" fmla="*/ 468357 w 6923157"/>
              <a:gd name="connsiteY1445" fmla="*/ 1557746 h 3844781"/>
              <a:gd name="connsiteX1446" fmla="*/ 522809 w 6923157"/>
              <a:gd name="connsiteY1446" fmla="*/ 1507610 h 3844781"/>
              <a:gd name="connsiteX1447" fmla="*/ 561886 w 6923157"/>
              <a:gd name="connsiteY1447" fmla="*/ 1471771 h 3844781"/>
              <a:gd name="connsiteX1448" fmla="*/ 649696 w 6923157"/>
              <a:gd name="connsiteY1448" fmla="*/ 1418472 h 3844781"/>
              <a:gd name="connsiteX1449" fmla="*/ 713242 w 6923157"/>
              <a:gd name="connsiteY1449" fmla="*/ 1368577 h 3844781"/>
              <a:gd name="connsiteX1450" fmla="*/ 740771 w 6923157"/>
              <a:gd name="connsiteY1450" fmla="*/ 1308558 h 3844781"/>
              <a:gd name="connsiteX1451" fmla="*/ 786385 w 6923157"/>
              <a:gd name="connsiteY1451" fmla="*/ 1235378 h 3844781"/>
              <a:gd name="connsiteX1452" fmla="*/ 798032 w 6923157"/>
              <a:gd name="connsiteY1452" fmla="*/ 1235262 h 3844781"/>
              <a:gd name="connsiteX1453" fmla="*/ 832413 w 6923157"/>
              <a:gd name="connsiteY1453" fmla="*/ 1254721 h 3844781"/>
              <a:gd name="connsiteX1454" fmla="*/ 879103 w 6923157"/>
              <a:gd name="connsiteY1454" fmla="*/ 1229957 h 3844781"/>
              <a:gd name="connsiteX1455" fmla="*/ 888654 w 6923157"/>
              <a:gd name="connsiteY1455" fmla="*/ 1196745 h 3844781"/>
              <a:gd name="connsiteX1456" fmla="*/ 926709 w 6923157"/>
              <a:gd name="connsiteY1456" fmla="*/ 1176227 h 3844781"/>
              <a:gd name="connsiteX1457" fmla="*/ 929110 w 6923157"/>
              <a:gd name="connsiteY1457" fmla="*/ 1174373 h 3844781"/>
              <a:gd name="connsiteX1458" fmla="*/ 931714 w 6923157"/>
              <a:gd name="connsiteY1458" fmla="*/ 1161865 h 3844781"/>
              <a:gd name="connsiteX1459" fmla="*/ 957000 w 6923157"/>
              <a:gd name="connsiteY1459" fmla="*/ 1143140 h 3844781"/>
              <a:gd name="connsiteX1460" fmla="*/ 1044458 w 6923157"/>
              <a:gd name="connsiteY1460" fmla="*/ 1136940 h 3844781"/>
              <a:gd name="connsiteX1461" fmla="*/ 1109074 w 6923157"/>
              <a:gd name="connsiteY1461" fmla="*/ 1059575 h 3844781"/>
              <a:gd name="connsiteX1462" fmla="*/ 1123426 w 6923157"/>
              <a:gd name="connsiteY1462" fmla="*/ 1022654 h 3844781"/>
              <a:gd name="connsiteX1463" fmla="*/ 1176193 w 6923157"/>
              <a:gd name="connsiteY1463" fmla="*/ 994002 h 3844781"/>
              <a:gd name="connsiteX1464" fmla="*/ 1204954 w 6923157"/>
              <a:gd name="connsiteY1464" fmla="*/ 983895 h 3844781"/>
              <a:gd name="connsiteX1465" fmla="*/ 1244029 w 6923157"/>
              <a:gd name="connsiteY1465" fmla="*/ 948057 h 3844781"/>
              <a:gd name="connsiteX1466" fmla="*/ 1356921 w 6923157"/>
              <a:gd name="connsiteY1466" fmla="*/ 848742 h 3844781"/>
              <a:gd name="connsiteX1467" fmla="*/ 1404426 w 6923157"/>
              <a:gd name="connsiteY1467" fmla="*/ 819310 h 3844781"/>
              <a:gd name="connsiteX1468" fmla="*/ 1480437 w 6923157"/>
              <a:gd name="connsiteY1468" fmla="*/ 764631 h 3844781"/>
              <a:gd name="connsiteX1469" fmla="*/ 1510677 w 6923157"/>
              <a:gd name="connsiteY1469" fmla="*/ 743693 h 3844781"/>
              <a:gd name="connsiteX1470" fmla="*/ 1522835 w 6923157"/>
              <a:gd name="connsiteY1470" fmla="*/ 735916 h 3844781"/>
              <a:gd name="connsiteX1471" fmla="*/ 1610848 w 6923157"/>
              <a:gd name="connsiteY1471" fmla="*/ 671964 h 3844781"/>
              <a:gd name="connsiteX1472" fmla="*/ 1635881 w 6923157"/>
              <a:gd name="connsiteY1472" fmla="*/ 676040 h 3844781"/>
              <a:gd name="connsiteX1473" fmla="*/ 1629088 w 6923157"/>
              <a:gd name="connsiteY1473" fmla="*/ 698241 h 3844781"/>
              <a:gd name="connsiteX1474" fmla="*/ 1609421 w 6923157"/>
              <a:gd name="connsiteY1474" fmla="*/ 708589 h 3844781"/>
              <a:gd name="connsiteX1475" fmla="*/ 1584799 w 6923157"/>
              <a:gd name="connsiteY1475" fmla="*/ 721150 h 3844781"/>
              <a:gd name="connsiteX1476" fmla="*/ 1576423 w 6923157"/>
              <a:gd name="connsiteY1476" fmla="*/ 740538 h 3844781"/>
              <a:gd name="connsiteX1477" fmla="*/ 1577497 w 6923157"/>
              <a:gd name="connsiteY1477" fmla="*/ 751013 h 3844781"/>
              <a:gd name="connsiteX1478" fmla="*/ 1586743 w 6923157"/>
              <a:gd name="connsiteY1478" fmla="*/ 752750 h 3844781"/>
              <a:gd name="connsiteX1479" fmla="*/ 1612592 w 6923157"/>
              <a:gd name="connsiteY1479" fmla="*/ 752159 h 3844781"/>
              <a:gd name="connsiteX1480" fmla="*/ 1635428 w 6923157"/>
              <a:gd name="connsiteY1480" fmla="*/ 747436 h 3844781"/>
              <a:gd name="connsiteX1481" fmla="*/ 1749087 w 6923157"/>
              <a:gd name="connsiteY1481" fmla="*/ 693547 h 3844781"/>
              <a:gd name="connsiteX1482" fmla="*/ 1775343 w 6923157"/>
              <a:gd name="connsiteY1482" fmla="*/ 671650 h 3844781"/>
              <a:gd name="connsiteX1483" fmla="*/ 1790515 w 6923157"/>
              <a:gd name="connsiteY1483" fmla="*/ 668003 h 3844781"/>
              <a:gd name="connsiteX1484" fmla="*/ 1809315 w 6923157"/>
              <a:gd name="connsiteY1484" fmla="*/ 674471 h 3844781"/>
              <a:gd name="connsiteX1485" fmla="*/ 1831126 w 6923157"/>
              <a:gd name="connsiteY1485" fmla="*/ 647127 h 3844781"/>
              <a:gd name="connsiteX1486" fmla="*/ 1847778 w 6923157"/>
              <a:gd name="connsiteY1486" fmla="*/ 632649 h 3844781"/>
              <a:gd name="connsiteX1487" fmla="*/ 1859119 w 6923157"/>
              <a:gd name="connsiteY1487" fmla="*/ 629540 h 3844781"/>
              <a:gd name="connsiteX1488" fmla="*/ 1931044 w 6923157"/>
              <a:gd name="connsiteY1488" fmla="*/ 598199 h 3844781"/>
              <a:gd name="connsiteX1489" fmla="*/ 1955052 w 6923157"/>
              <a:gd name="connsiteY1489" fmla="*/ 579654 h 3844781"/>
              <a:gd name="connsiteX1490" fmla="*/ 1971347 w 6923157"/>
              <a:gd name="connsiteY1490" fmla="*/ 574332 h 3844781"/>
              <a:gd name="connsiteX1491" fmla="*/ 2024477 w 6923157"/>
              <a:gd name="connsiteY1491" fmla="*/ 574466 h 3844781"/>
              <a:gd name="connsiteX1492" fmla="*/ 2168484 w 6923157"/>
              <a:gd name="connsiteY1492" fmla="*/ 551225 h 3844781"/>
              <a:gd name="connsiteX1493" fmla="*/ 2222429 w 6923157"/>
              <a:gd name="connsiteY1493" fmla="*/ 546692 h 3844781"/>
              <a:gd name="connsiteX1494" fmla="*/ 2309324 w 6923157"/>
              <a:gd name="connsiteY1494" fmla="*/ 522358 h 3844781"/>
              <a:gd name="connsiteX1495" fmla="*/ 2426561 w 6923157"/>
              <a:gd name="connsiteY1495" fmla="*/ 490731 h 3844781"/>
              <a:gd name="connsiteX1496" fmla="*/ 2524029 w 6923157"/>
              <a:gd name="connsiteY1496" fmla="*/ 455807 h 3844781"/>
              <a:gd name="connsiteX1497" fmla="*/ 2618585 w 6923157"/>
              <a:gd name="connsiteY1497" fmla="*/ 430397 h 3844781"/>
              <a:gd name="connsiteX1498" fmla="*/ 2686169 w 6923157"/>
              <a:gd name="connsiteY1498" fmla="*/ 407256 h 3844781"/>
              <a:gd name="connsiteX1499" fmla="*/ 2966161 w 6923157"/>
              <a:gd name="connsiteY1499" fmla="*/ 333063 h 3844781"/>
              <a:gd name="connsiteX1500" fmla="*/ 3270774 w 6923157"/>
              <a:gd name="connsiteY1500" fmla="*/ 246308 h 3844781"/>
              <a:gd name="connsiteX1501" fmla="*/ 3563794 w 6923157"/>
              <a:gd name="connsiteY1501" fmla="*/ 185465 h 3844781"/>
              <a:gd name="connsiteX1502" fmla="*/ 3788615 w 6923157"/>
              <a:gd name="connsiteY1502" fmla="*/ 141779 h 3844781"/>
              <a:gd name="connsiteX1503" fmla="*/ 3959493 w 6923157"/>
              <a:gd name="connsiteY1503" fmla="*/ 102625 h 3844781"/>
              <a:gd name="connsiteX1504" fmla="*/ 4082759 w 6923157"/>
              <a:gd name="connsiteY1504" fmla="*/ 79260 h 3844781"/>
              <a:gd name="connsiteX1505" fmla="*/ 4160510 w 6923157"/>
              <a:gd name="connsiteY1505" fmla="*/ 66832 h 3844781"/>
              <a:gd name="connsiteX1506" fmla="*/ 4184775 w 6923157"/>
              <a:gd name="connsiteY1506" fmla="*/ 63429 h 3844781"/>
              <a:gd name="connsiteX1507" fmla="*/ 4190037 w 6923157"/>
              <a:gd name="connsiteY1507" fmla="*/ 64206 h 3844781"/>
              <a:gd name="connsiteX1508" fmla="*/ 4555241 w 6923157"/>
              <a:gd name="connsiteY1508" fmla="*/ 25108 h 3844781"/>
              <a:gd name="connsiteX1509" fmla="*/ 4651792 w 6923157"/>
              <a:gd name="connsiteY1509" fmla="*/ 19150 h 3844781"/>
              <a:gd name="connsiteX1510" fmla="*/ 4863232 w 6923157"/>
              <a:gd name="connsiteY1510" fmla="*/ 9214 h 3844781"/>
              <a:gd name="connsiteX1511" fmla="*/ 5029821 w 6923157"/>
              <a:gd name="connsiteY1511" fmla="*/ 4053 h 3844781"/>
              <a:gd name="connsiteX1512" fmla="*/ 5184916 w 6923157"/>
              <a:gd name="connsiteY1512" fmla="*/ 504 h 3844781"/>
              <a:gd name="connsiteX1513" fmla="*/ 5191838 w 6923157"/>
              <a:gd name="connsiteY1513" fmla="*/ 103 h 3844781"/>
              <a:gd name="connsiteX1514" fmla="*/ 5198148 w 6923157"/>
              <a:gd name="connsiteY1514" fmla="*/ 3202 h 3844781"/>
              <a:gd name="connsiteX1515" fmla="*/ 5279936 w 6923157"/>
              <a:gd name="connsiteY1515" fmla="*/ 17527 h 3844781"/>
              <a:gd name="connsiteX1516" fmla="*/ 5364685 w 6923157"/>
              <a:gd name="connsiteY1516" fmla="*/ 10190 h 3844781"/>
              <a:gd name="connsiteX1517" fmla="*/ 5509053 w 6923157"/>
              <a:gd name="connsiteY1517" fmla="*/ 15735 h 38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Lst>
            <a:rect l="l" t="t" r="r" b="b"/>
            <a:pathLst>
              <a:path w="6923157" h="3844781">
                <a:moveTo>
                  <a:pt x="4127094" y="2650274"/>
                </a:moveTo>
                <a:lnTo>
                  <a:pt x="4120952" y="2652027"/>
                </a:lnTo>
                <a:lnTo>
                  <a:pt x="4121694" y="2652798"/>
                </a:lnTo>
                <a:lnTo>
                  <a:pt x="4123622" y="2654447"/>
                </a:lnTo>
                <a:close/>
                <a:moveTo>
                  <a:pt x="4042165" y="2624169"/>
                </a:moveTo>
                <a:cubicBezTo>
                  <a:pt x="4038517" y="2622805"/>
                  <a:pt x="4035623" y="2623841"/>
                  <a:pt x="4033090" y="2625954"/>
                </a:cubicBezTo>
                <a:lnTo>
                  <a:pt x="4032096" y="2627139"/>
                </a:lnTo>
                <a:lnTo>
                  <a:pt x="4039066" y="2637438"/>
                </a:lnTo>
                <a:cubicBezTo>
                  <a:pt x="4039330" y="2639420"/>
                  <a:pt x="4040308" y="2640257"/>
                  <a:pt x="4040573" y="2642238"/>
                </a:cubicBezTo>
                <a:cubicBezTo>
                  <a:pt x="4043190" y="2648865"/>
                  <a:pt x="4046705" y="2649238"/>
                  <a:pt x="4050273" y="2643511"/>
                </a:cubicBezTo>
                <a:lnTo>
                  <a:pt x="4050295" y="2643480"/>
                </a:lnTo>
                <a:lnTo>
                  <a:pt x="4049615" y="2633721"/>
                </a:lnTo>
                <a:cubicBezTo>
                  <a:pt x="4048001" y="2628940"/>
                  <a:pt x="4045325" y="2625115"/>
                  <a:pt x="4042165" y="2624169"/>
                </a:cubicBezTo>
                <a:close/>
                <a:moveTo>
                  <a:pt x="4268802" y="2636824"/>
                </a:moveTo>
                <a:lnTo>
                  <a:pt x="4256851" y="2652632"/>
                </a:lnTo>
                <a:lnTo>
                  <a:pt x="4274805" y="2655317"/>
                </a:lnTo>
                <a:lnTo>
                  <a:pt x="4275574" y="2653477"/>
                </a:lnTo>
                <a:cubicBezTo>
                  <a:pt x="4279284" y="2649628"/>
                  <a:pt x="4283850" y="2646510"/>
                  <a:pt x="4287193" y="2642347"/>
                </a:cubicBezTo>
                <a:cubicBezTo>
                  <a:pt x="4279567" y="2637142"/>
                  <a:pt x="4273673" y="2635174"/>
                  <a:pt x="4268802" y="2636824"/>
                </a:cubicBezTo>
                <a:close/>
                <a:moveTo>
                  <a:pt x="5509053" y="15735"/>
                </a:moveTo>
                <a:cubicBezTo>
                  <a:pt x="5530765" y="12689"/>
                  <a:pt x="5550842" y="18979"/>
                  <a:pt x="5568007" y="34782"/>
                </a:cubicBezTo>
                <a:cubicBezTo>
                  <a:pt x="5573730" y="40050"/>
                  <a:pt x="5577561" y="39514"/>
                  <a:pt x="5582209" y="34308"/>
                </a:cubicBezTo>
                <a:cubicBezTo>
                  <a:pt x="5592936" y="25214"/>
                  <a:pt x="5603970" y="19113"/>
                  <a:pt x="5615414" y="29649"/>
                </a:cubicBezTo>
                <a:cubicBezTo>
                  <a:pt x="5630843" y="41144"/>
                  <a:pt x="5646475" y="41987"/>
                  <a:pt x="5664202" y="37982"/>
                </a:cubicBezTo>
                <a:cubicBezTo>
                  <a:pt x="5690868" y="32722"/>
                  <a:pt x="5715899" y="36799"/>
                  <a:pt x="5739604" y="53203"/>
                </a:cubicBezTo>
                <a:cubicBezTo>
                  <a:pt x="5753603" y="63381"/>
                  <a:pt x="5772096" y="66858"/>
                  <a:pt x="5783946" y="56089"/>
                </a:cubicBezTo>
                <a:cubicBezTo>
                  <a:pt x="5805248" y="36405"/>
                  <a:pt x="5825018" y="39701"/>
                  <a:pt x="5846832" y="50301"/>
                </a:cubicBezTo>
                <a:cubicBezTo>
                  <a:pt x="5857663" y="54852"/>
                  <a:pt x="5869770" y="59225"/>
                  <a:pt x="5882235" y="54440"/>
                </a:cubicBezTo>
                <a:cubicBezTo>
                  <a:pt x="5888314" y="50551"/>
                  <a:pt x="5891328" y="54682"/>
                  <a:pt x="5891942" y="60666"/>
                </a:cubicBezTo>
                <a:cubicBezTo>
                  <a:pt x="5892402" y="65155"/>
                  <a:pt x="5892708" y="68148"/>
                  <a:pt x="5893015" y="71140"/>
                </a:cubicBezTo>
                <a:cubicBezTo>
                  <a:pt x="5893426" y="87778"/>
                  <a:pt x="5894703" y="87599"/>
                  <a:pt x="5905430" y="78505"/>
                </a:cubicBezTo>
                <a:cubicBezTo>
                  <a:pt x="5917434" y="69232"/>
                  <a:pt x="5930868" y="61276"/>
                  <a:pt x="5943179" y="54995"/>
                </a:cubicBezTo>
                <a:cubicBezTo>
                  <a:pt x="5948135" y="52782"/>
                  <a:pt x="5953089" y="50570"/>
                  <a:pt x="5957381" y="54521"/>
                </a:cubicBezTo>
                <a:cubicBezTo>
                  <a:pt x="5961674" y="58471"/>
                  <a:pt x="5959733" y="64814"/>
                  <a:pt x="5957638" y="69662"/>
                </a:cubicBezTo>
                <a:cubicBezTo>
                  <a:pt x="5952480" y="82528"/>
                  <a:pt x="5956925" y="87975"/>
                  <a:pt x="5967294" y="88037"/>
                </a:cubicBezTo>
                <a:cubicBezTo>
                  <a:pt x="5971280" y="88997"/>
                  <a:pt x="5975418" y="91452"/>
                  <a:pt x="5979250" y="90913"/>
                </a:cubicBezTo>
                <a:cubicBezTo>
                  <a:pt x="5988189" y="89659"/>
                  <a:pt x="5989927" y="93969"/>
                  <a:pt x="5985739" y="103664"/>
                </a:cubicBezTo>
                <a:cubicBezTo>
                  <a:pt x="5983491" y="107014"/>
                  <a:pt x="5981396" y="111861"/>
                  <a:pt x="5985535" y="114315"/>
                </a:cubicBezTo>
                <a:cubicBezTo>
                  <a:pt x="5988549" y="118446"/>
                  <a:pt x="5992227" y="116412"/>
                  <a:pt x="5995906" y="114378"/>
                </a:cubicBezTo>
                <a:cubicBezTo>
                  <a:pt x="6005509" y="106960"/>
                  <a:pt x="6016032" y="108519"/>
                  <a:pt x="6027833" y="109899"/>
                </a:cubicBezTo>
                <a:cubicBezTo>
                  <a:pt x="6063542" y="117031"/>
                  <a:pt x="6093120" y="102256"/>
                  <a:pt x="6120345" y="77188"/>
                </a:cubicBezTo>
                <a:cubicBezTo>
                  <a:pt x="6125147" y="73479"/>
                  <a:pt x="6126934" y="65639"/>
                  <a:pt x="6133167" y="63247"/>
                </a:cubicBezTo>
                <a:cubicBezTo>
                  <a:pt x="6132656" y="70908"/>
                  <a:pt x="6131992" y="77071"/>
                  <a:pt x="6131482" y="84731"/>
                </a:cubicBezTo>
                <a:cubicBezTo>
                  <a:pt x="6130463" y="100052"/>
                  <a:pt x="6136491" y="108312"/>
                  <a:pt x="6148292" y="109692"/>
                </a:cubicBezTo>
                <a:cubicBezTo>
                  <a:pt x="6187680" y="114790"/>
                  <a:pt x="6227066" y="119888"/>
                  <a:pt x="6266453" y="124986"/>
                </a:cubicBezTo>
                <a:cubicBezTo>
                  <a:pt x="6280809" y="126008"/>
                  <a:pt x="6294703" y="122540"/>
                  <a:pt x="6309365" y="126553"/>
                </a:cubicBezTo>
                <a:cubicBezTo>
                  <a:pt x="6318765" y="129789"/>
                  <a:pt x="6324335" y="133561"/>
                  <a:pt x="6323161" y="147384"/>
                </a:cubicBezTo>
                <a:cubicBezTo>
                  <a:pt x="6323571" y="164021"/>
                  <a:pt x="6334709" y="171565"/>
                  <a:pt x="6346711" y="162293"/>
                </a:cubicBezTo>
                <a:cubicBezTo>
                  <a:pt x="6356315" y="154875"/>
                  <a:pt x="6364132" y="155296"/>
                  <a:pt x="6373685" y="160026"/>
                </a:cubicBezTo>
                <a:cubicBezTo>
                  <a:pt x="6379407" y="165294"/>
                  <a:pt x="6384516" y="164577"/>
                  <a:pt x="6390287" y="157697"/>
                </a:cubicBezTo>
                <a:cubicBezTo>
                  <a:pt x="6395906" y="149321"/>
                  <a:pt x="6403416" y="146749"/>
                  <a:pt x="6411539" y="150162"/>
                </a:cubicBezTo>
                <a:cubicBezTo>
                  <a:pt x="6416800" y="150941"/>
                  <a:pt x="6423645" y="154534"/>
                  <a:pt x="6428754" y="153817"/>
                </a:cubicBezTo>
                <a:cubicBezTo>
                  <a:pt x="6436417" y="152743"/>
                  <a:pt x="6439431" y="156872"/>
                  <a:pt x="6441476" y="164175"/>
                </a:cubicBezTo>
                <a:cubicBezTo>
                  <a:pt x="6446840" y="178599"/>
                  <a:pt x="6449548" y="179737"/>
                  <a:pt x="6461400" y="168968"/>
                </a:cubicBezTo>
                <a:cubicBezTo>
                  <a:pt x="6468448" y="161908"/>
                  <a:pt x="6475344" y="153351"/>
                  <a:pt x="6483977" y="149104"/>
                </a:cubicBezTo>
                <a:cubicBezTo>
                  <a:pt x="6484130" y="150601"/>
                  <a:pt x="6485407" y="150422"/>
                  <a:pt x="6485561" y="151918"/>
                </a:cubicBezTo>
                <a:cubicBezTo>
                  <a:pt x="6476061" y="172981"/>
                  <a:pt x="6476061" y="172981"/>
                  <a:pt x="6488426" y="192495"/>
                </a:cubicBezTo>
                <a:cubicBezTo>
                  <a:pt x="6490009" y="195307"/>
                  <a:pt x="6491594" y="198122"/>
                  <a:pt x="6493024" y="199438"/>
                </a:cubicBezTo>
                <a:cubicBezTo>
                  <a:pt x="6505849" y="223441"/>
                  <a:pt x="6521634" y="225780"/>
                  <a:pt x="6542118" y="210763"/>
                </a:cubicBezTo>
                <a:cubicBezTo>
                  <a:pt x="6552845" y="201670"/>
                  <a:pt x="6560967" y="205083"/>
                  <a:pt x="6563778" y="219867"/>
                </a:cubicBezTo>
                <a:cubicBezTo>
                  <a:pt x="6565823" y="227168"/>
                  <a:pt x="6566590" y="234649"/>
                  <a:pt x="6566079" y="242309"/>
                </a:cubicBezTo>
                <a:cubicBezTo>
                  <a:pt x="6564395" y="263794"/>
                  <a:pt x="6548406" y="272108"/>
                  <a:pt x="6534254" y="260435"/>
                </a:cubicBezTo>
                <a:cubicBezTo>
                  <a:pt x="6522964" y="251394"/>
                  <a:pt x="6512287" y="248339"/>
                  <a:pt x="6500486" y="246959"/>
                </a:cubicBezTo>
                <a:cubicBezTo>
                  <a:pt x="6488839" y="247076"/>
                  <a:pt x="6478162" y="244020"/>
                  <a:pt x="6469425" y="234623"/>
                </a:cubicBezTo>
                <a:cubicBezTo>
                  <a:pt x="6456091" y="218280"/>
                  <a:pt x="6449552" y="217681"/>
                  <a:pt x="6437038" y="234614"/>
                </a:cubicBezTo>
                <a:cubicBezTo>
                  <a:pt x="6427741" y="245025"/>
                  <a:pt x="6419108" y="249272"/>
                  <a:pt x="6406030" y="248070"/>
                </a:cubicBezTo>
                <a:cubicBezTo>
                  <a:pt x="6382582" y="246808"/>
                  <a:pt x="6359643" y="237883"/>
                  <a:pt x="6337319" y="234945"/>
                </a:cubicBezTo>
                <a:cubicBezTo>
                  <a:pt x="6317548" y="231648"/>
                  <a:pt x="6298393" y="234336"/>
                  <a:pt x="6283169" y="250132"/>
                </a:cubicBezTo>
                <a:cubicBezTo>
                  <a:pt x="6275151" y="260363"/>
                  <a:pt x="6269735" y="258087"/>
                  <a:pt x="6261153" y="250186"/>
                </a:cubicBezTo>
                <a:cubicBezTo>
                  <a:pt x="6221098" y="213308"/>
                  <a:pt x="6178084" y="198095"/>
                  <a:pt x="6130883" y="230520"/>
                </a:cubicBezTo>
                <a:cubicBezTo>
                  <a:pt x="6123681" y="236083"/>
                  <a:pt x="6116988" y="233987"/>
                  <a:pt x="6110296" y="231890"/>
                </a:cubicBezTo>
                <a:cubicBezTo>
                  <a:pt x="6106158" y="229436"/>
                  <a:pt x="6100436" y="224168"/>
                  <a:pt x="6095786" y="229372"/>
                </a:cubicBezTo>
                <a:cubicBezTo>
                  <a:pt x="6091293" y="236075"/>
                  <a:pt x="6095737" y="241521"/>
                  <a:pt x="6097628" y="247327"/>
                </a:cubicBezTo>
                <a:cubicBezTo>
                  <a:pt x="6102379" y="255768"/>
                  <a:pt x="6098856" y="259297"/>
                  <a:pt x="6091193" y="260372"/>
                </a:cubicBezTo>
                <a:cubicBezTo>
                  <a:pt x="6083530" y="261447"/>
                  <a:pt x="6075560" y="259530"/>
                  <a:pt x="6067744" y="259109"/>
                </a:cubicBezTo>
                <a:cubicBezTo>
                  <a:pt x="6050528" y="255454"/>
                  <a:pt x="6035713" y="249943"/>
                  <a:pt x="6018293" y="256941"/>
                </a:cubicBezTo>
                <a:cubicBezTo>
                  <a:pt x="6014462" y="257479"/>
                  <a:pt x="6014155" y="254486"/>
                  <a:pt x="6012571" y="251672"/>
                </a:cubicBezTo>
                <a:cubicBezTo>
                  <a:pt x="6007360" y="238744"/>
                  <a:pt x="5998113" y="237006"/>
                  <a:pt x="5987896" y="238440"/>
                </a:cubicBezTo>
                <a:cubicBezTo>
                  <a:pt x="5949429" y="242318"/>
                  <a:pt x="5910656" y="243205"/>
                  <a:pt x="5872086" y="233441"/>
                </a:cubicBezTo>
                <a:cubicBezTo>
                  <a:pt x="5869378" y="232303"/>
                  <a:pt x="5865546" y="232839"/>
                  <a:pt x="5861868" y="234874"/>
                </a:cubicBezTo>
                <a:cubicBezTo>
                  <a:pt x="5851141" y="243967"/>
                  <a:pt x="5843019" y="240554"/>
                  <a:pt x="5835099" y="226487"/>
                </a:cubicBezTo>
                <a:cubicBezTo>
                  <a:pt x="5827180" y="212421"/>
                  <a:pt x="5819363" y="211999"/>
                  <a:pt x="5809096" y="225583"/>
                </a:cubicBezTo>
                <a:cubicBezTo>
                  <a:pt x="5804448" y="230788"/>
                  <a:pt x="5801077" y="235815"/>
                  <a:pt x="5796583" y="242516"/>
                </a:cubicBezTo>
                <a:cubicBezTo>
                  <a:pt x="5790554" y="234256"/>
                  <a:pt x="5784525" y="225995"/>
                  <a:pt x="5775585" y="227250"/>
                </a:cubicBezTo>
                <a:cubicBezTo>
                  <a:pt x="5765367" y="228683"/>
                  <a:pt x="5754997" y="228620"/>
                  <a:pt x="5746058" y="229875"/>
                </a:cubicBezTo>
                <a:cubicBezTo>
                  <a:pt x="5712699" y="233037"/>
                  <a:pt x="5708560" y="230583"/>
                  <a:pt x="5706471" y="273373"/>
                </a:cubicBezTo>
                <a:cubicBezTo>
                  <a:pt x="5706471" y="273373"/>
                  <a:pt x="5705193" y="273551"/>
                  <a:pt x="5705346" y="275048"/>
                </a:cubicBezTo>
                <a:cubicBezTo>
                  <a:pt x="5703050" y="290547"/>
                  <a:pt x="5698401" y="295754"/>
                  <a:pt x="5685169" y="293056"/>
                </a:cubicBezTo>
                <a:cubicBezTo>
                  <a:pt x="5627596" y="287474"/>
                  <a:pt x="5569206" y="286561"/>
                  <a:pt x="5511940" y="283972"/>
                </a:cubicBezTo>
                <a:cubicBezTo>
                  <a:pt x="5475566" y="283005"/>
                  <a:pt x="5438070" y="283712"/>
                  <a:pt x="5401850" y="284240"/>
                </a:cubicBezTo>
                <a:cubicBezTo>
                  <a:pt x="5357814" y="284348"/>
                  <a:pt x="5315413" y="275120"/>
                  <a:pt x="5271889" y="267567"/>
                </a:cubicBezTo>
                <a:cubicBezTo>
                  <a:pt x="5239039" y="263069"/>
                  <a:pt x="5207775" y="261386"/>
                  <a:pt x="5177228" y="279331"/>
                </a:cubicBezTo>
                <a:cubicBezTo>
                  <a:pt x="5165070" y="287108"/>
                  <a:pt x="5153269" y="285728"/>
                  <a:pt x="5139732" y="280040"/>
                </a:cubicBezTo>
                <a:cubicBezTo>
                  <a:pt x="5114085" y="269977"/>
                  <a:pt x="5086653" y="267755"/>
                  <a:pt x="5058709" y="273193"/>
                </a:cubicBezTo>
                <a:cubicBezTo>
                  <a:pt x="5034751" y="279591"/>
                  <a:pt x="5009055" y="281678"/>
                  <a:pt x="4984023" y="277602"/>
                </a:cubicBezTo>
                <a:cubicBezTo>
                  <a:pt x="4946067" y="273821"/>
                  <a:pt x="4908570" y="274529"/>
                  <a:pt x="4870257" y="279905"/>
                </a:cubicBezTo>
                <a:cubicBezTo>
                  <a:pt x="4845991" y="283310"/>
                  <a:pt x="4822696" y="283542"/>
                  <a:pt x="4799402" y="283776"/>
                </a:cubicBezTo>
                <a:cubicBezTo>
                  <a:pt x="4748674" y="281786"/>
                  <a:pt x="4697129" y="284465"/>
                  <a:pt x="4645891" y="290136"/>
                </a:cubicBezTo>
                <a:cubicBezTo>
                  <a:pt x="4594653" y="295808"/>
                  <a:pt x="4543721" y="304472"/>
                  <a:pt x="4493454" y="306971"/>
                </a:cubicBezTo>
                <a:cubicBezTo>
                  <a:pt x="4458512" y="307321"/>
                  <a:pt x="4423263" y="304677"/>
                  <a:pt x="4389242" y="314005"/>
                </a:cubicBezTo>
                <a:cubicBezTo>
                  <a:pt x="4335246" y="330687"/>
                  <a:pt x="4280993" y="332229"/>
                  <a:pt x="4227047" y="336762"/>
                </a:cubicBezTo>
                <a:cubicBezTo>
                  <a:pt x="4199921" y="337533"/>
                  <a:pt x="4172641" y="336806"/>
                  <a:pt x="4144697" y="342246"/>
                </a:cubicBezTo>
                <a:cubicBezTo>
                  <a:pt x="4113078" y="349717"/>
                  <a:pt x="4079258" y="348391"/>
                  <a:pt x="4048252" y="361849"/>
                </a:cubicBezTo>
                <a:cubicBezTo>
                  <a:pt x="4028430" y="370701"/>
                  <a:pt x="4007844" y="372071"/>
                  <a:pt x="3988227" y="370271"/>
                </a:cubicBezTo>
                <a:cubicBezTo>
                  <a:pt x="3965902" y="367332"/>
                  <a:pt x="3945315" y="368702"/>
                  <a:pt x="3924064" y="376237"/>
                </a:cubicBezTo>
                <a:cubicBezTo>
                  <a:pt x="3899289" y="387302"/>
                  <a:pt x="3872776" y="394058"/>
                  <a:pt x="3846110" y="399317"/>
                </a:cubicBezTo>
                <a:cubicBezTo>
                  <a:pt x="3809381" y="407506"/>
                  <a:pt x="3773775" y="414020"/>
                  <a:pt x="3738322" y="422029"/>
                </a:cubicBezTo>
                <a:cubicBezTo>
                  <a:pt x="3690251" y="433327"/>
                  <a:pt x="3642182" y="444624"/>
                  <a:pt x="3594111" y="455923"/>
                </a:cubicBezTo>
                <a:cubicBezTo>
                  <a:pt x="3564891" y="461540"/>
                  <a:pt x="3537101" y="468476"/>
                  <a:pt x="3509312" y="475409"/>
                </a:cubicBezTo>
                <a:cubicBezTo>
                  <a:pt x="3465073" y="486170"/>
                  <a:pt x="3422878" y="504232"/>
                  <a:pt x="3376799" y="497038"/>
                </a:cubicBezTo>
                <a:cubicBezTo>
                  <a:pt x="3370261" y="496437"/>
                  <a:pt x="3368013" y="499788"/>
                  <a:pt x="3368778" y="507270"/>
                </a:cubicBezTo>
                <a:cubicBezTo>
                  <a:pt x="3369854" y="517743"/>
                  <a:pt x="3374299" y="523191"/>
                  <a:pt x="3383238" y="521937"/>
                </a:cubicBezTo>
                <a:cubicBezTo>
                  <a:pt x="3392178" y="520682"/>
                  <a:pt x="3400964" y="517930"/>
                  <a:pt x="3409904" y="516676"/>
                </a:cubicBezTo>
                <a:cubicBezTo>
                  <a:pt x="3600858" y="483813"/>
                  <a:pt x="3792781" y="447779"/>
                  <a:pt x="3984042" y="417907"/>
                </a:cubicBezTo>
                <a:cubicBezTo>
                  <a:pt x="4160130" y="391684"/>
                  <a:pt x="4336373" y="366955"/>
                  <a:pt x="4513535" y="351205"/>
                </a:cubicBezTo>
                <a:cubicBezTo>
                  <a:pt x="4627811" y="341241"/>
                  <a:pt x="4741118" y="334451"/>
                  <a:pt x="4854731" y="330651"/>
                </a:cubicBezTo>
                <a:cubicBezTo>
                  <a:pt x="4953989" y="325830"/>
                  <a:pt x="5053708" y="325499"/>
                  <a:pt x="5153579" y="326663"/>
                </a:cubicBezTo>
                <a:cubicBezTo>
                  <a:pt x="5276900" y="329092"/>
                  <a:pt x="5398740" y="342352"/>
                  <a:pt x="5521550" y="352439"/>
                </a:cubicBezTo>
                <a:cubicBezTo>
                  <a:pt x="5560630" y="354545"/>
                  <a:pt x="5600477" y="364131"/>
                  <a:pt x="5638636" y="357260"/>
                </a:cubicBezTo>
                <a:cubicBezTo>
                  <a:pt x="5682059" y="351168"/>
                  <a:pt x="5723386" y="349922"/>
                  <a:pt x="5762367" y="376325"/>
                </a:cubicBezTo>
                <a:cubicBezTo>
                  <a:pt x="5777643" y="386324"/>
                  <a:pt x="5795676" y="385312"/>
                  <a:pt x="5812941" y="376818"/>
                </a:cubicBezTo>
                <a:cubicBezTo>
                  <a:pt x="5823976" y="370716"/>
                  <a:pt x="5835624" y="370599"/>
                  <a:pt x="5848701" y="371801"/>
                </a:cubicBezTo>
                <a:cubicBezTo>
                  <a:pt x="5868319" y="373602"/>
                  <a:pt x="5888395" y="379891"/>
                  <a:pt x="5908215" y="371039"/>
                </a:cubicBezTo>
                <a:cubicBezTo>
                  <a:pt x="5925634" y="364042"/>
                  <a:pt x="5939019" y="368234"/>
                  <a:pt x="5952201" y="383081"/>
                </a:cubicBezTo>
                <a:cubicBezTo>
                  <a:pt x="5956645" y="388529"/>
                  <a:pt x="5961907" y="389307"/>
                  <a:pt x="5967986" y="385420"/>
                </a:cubicBezTo>
                <a:cubicBezTo>
                  <a:pt x="5976466" y="379676"/>
                  <a:pt x="5986529" y="376745"/>
                  <a:pt x="5997206" y="379801"/>
                </a:cubicBezTo>
                <a:cubicBezTo>
                  <a:pt x="6029085" y="387471"/>
                  <a:pt x="6063873" y="385625"/>
                  <a:pt x="6096058" y="396287"/>
                </a:cubicBezTo>
                <a:cubicBezTo>
                  <a:pt x="6106889" y="400838"/>
                  <a:pt x="6117259" y="400901"/>
                  <a:pt x="6126863" y="393483"/>
                </a:cubicBezTo>
                <a:cubicBezTo>
                  <a:pt x="6147500" y="379963"/>
                  <a:pt x="6154039" y="380563"/>
                  <a:pt x="6170388" y="401035"/>
                </a:cubicBezTo>
                <a:cubicBezTo>
                  <a:pt x="6176417" y="409296"/>
                  <a:pt x="6183416" y="414384"/>
                  <a:pt x="6191078" y="413309"/>
                </a:cubicBezTo>
                <a:cubicBezTo>
                  <a:pt x="6218051" y="411043"/>
                  <a:pt x="6243544" y="419608"/>
                  <a:pt x="6268729" y="425181"/>
                </a:cubicBezTo>
                <a:cubicBezTo>
                  <a:pt x="6291361" y="431112"/>
                  <a:pt x="6313839" y="435548"/>
                  <a:pt x="6336367" y="427833"/>
                </a:cubicBezTo>
                <a:cubicBezTo>
                  <a:pt x="6345153" y="425082"/>
                  <a:pt x="6350569" y="427357"/>
                  <a:pt x="6355166" y="434301"/>
                </a:cubicBezTo>
                <a:cubicBezTo>
                  <a:pt x="6361196" y="442561"/>
                  <a:pt x="6368654" y="452139"/>
                  <a:pt x="6378564" y="447714"/>
                </a:cubicBezTo>
                <a:cubicBezTo>
                  <a:pt x="6399662" y="438682"/>
                  <a:pt x="6418615" y="446647"/>
                  <a:pt x="6435781" y="462451"/>
                </a:cubicBezTo>
                <a:cubicBezTo>
                  <a:pt x="6461377" y="484663"/>
                  <a:pt x="6490394" y="489697"/>
                  <a:pt x="6519972" y="474924"/>
                </a:cubicBezTo>
                <a:cubicBezTo>
                  <a:pt x="6531158" y="470319"/>
                  <a:pt x="6535296" y="472772"/>
                  <a:pt x="6536677" y="486239"/>
                </a:cubicBezTo>
                <a:cubicBezTo>
                  <a:pt x="6537137" y="490728"/>
                  <a:pt x="6537598" y="495216"/>
                  <a:pt x="6539181" y="498030"/>
                </a:cubicBezTo>
                <a:cubicBezTo>
                  <a:pt x="6559005" y="527121"/>
                  <a:pt x="6578675" y="554716"/>
                  <a:pt x="6613923" y="557358"/>
                </a:cubicBezTo>
                <a:cubicBezTo>
                  <a:pt x="6621740" y="557780"/>
                  <a:pt x="6620923" y="562448"/>
                  <a:pt x="6618983" y="568791"/>
                </a:cubicBezTo>
                <a:cubicBezTo>
                  <a:pt x="6618013" y="571963"/>
                  <a:pt x="6615765" y="575314"/>
                  <a:pt x="6613518" y="578664"/>
                </a:cubicBezTo>
                <a:cubicBezTo>
                  <a:pt x="6609023" y="585366"/>
                  <a:pt x="6604373" y="590572"/>
                  <a:pt x="6610403" y="598832"/>
                </a:cubicBezTo>
                <a:cubicBezTo>
                  <a:pt x="6615154" y="607272"/>
                  <a:pt x="6620927" y="600391"/>
                  <a:pt x="6627160" y="597999"/>
                </a:cubicBezTo>
                <a:cubicBezTo>
                  <a:pt x="6639470" y="591719"/>
                  <a:pt x="6653058" y="585258"/>
                  <a:pt x="6664195" y="592802"/>
                </a:cubicBezTo>
                <a:cubicBezTo>
                  <a:pt x="6678041" y="601483"/>
                  <a:pt x="6683966" y="596098"/>
                  <a:pt x="6691678" y="582875"/>
                </a:cubicBezTo>
                <a:cubicBezTo>
                  <a:pt x="6693925" y="579524"/>
                  <a:pt x="6696174" y="576174"/>
                  <a:pt x="6699852" y="574140"/>
                </a:cubicBezTo>
                <a:cubicBezTo>
                  <a:pt x="6703223" y="569114"/>
                  <a:pt x="6706901" y="567080"/>
                  <a:pt x="6712622" y="572348"/>
                </a:cubicBezTo>
                <a:cubicBezTo>
                  <a:pt x="6716915" y="576300"/>
                  <a:pt x="6717528" y="582284"/>
                  <a:pt x="6714156" y="587310"/>
                </a:cubicBezTo>
                <a:cubicBezTo>
                  <a:pt x="6710938" y="593832"/>
                  <a:pt x="6710275" y="599997"/>
                  <a:pt x="6705626" y="605202"/>
                </a:cubicBezTo>
                <a:cubicBezTo>
                  <a:pt x="6703226" y="607056"/>
                  <a:pt x="6700826" y="608911"/>
                  <a:pt x="6702562" y="613221"/>
                </a:cubicBezTo>
                <a:cubicBezTo>
                  <a:pt x="6704147" y="616034"/>
                  <a:pt x="6707824" y="614000"/>
                  <a:pt x="6710379" y="613641"/>
                </a:cubicBezTo>
                <a:cubicBezTo>
                  <a:pt x="6714210" y="613105"/>
                  <a:pt x="6716764" y="612746"/>
                  <a:pt x="6719011" y="609395"/>
                </a:cubicBezTo>
                <a:cubicBezTo>
                  <a:pt x="6721258" y="606044"/>
                  <a:pt x="6723814" y="605687"/>
                  <a:pt x="6726674" y="608320"/>
                </a:cubicBezTo>
                <a:cubicBezTo>
                  <a:pt x="6742410" y="622808"/>
                  <a:pt x="6759779" y="627959"/>
                  <a:pt x="6778782" y="623775"/>
                </a:cubicBezTo>
                <a:cubicBezTo>
                  <a:pt x="6787569" y="621025"/>
                  <a:pt x="6796509" y="619770"/>
                  <a:pt x="6805602" y="620012"/>
                </a:cubicBezTo>
                <a:cubicBezTo>
                  <a:pt x="6810710" y="619295"/>
                  <a:pt x="6818373" y="618220"/>
                  <a:pt x="6821694" y="625343"/>
                </a:cubicBezTo>
                <a:cubicBezTo>
                  <a:pt x="6823584" y="631149"/>
                  <a:pt x="6817661" y="636533"/>
                  <a:pt x="6814289" y="641560"/>
                </a:cubicBezTo>
                <a:cubicBezTo>
                  <a:pt x="6812041" y="644911"/>
                  <a:pt x="6809640" y="646765"/>
                  <a:pt x="6807393" y="650116"/>
                </a:cubicBezTo>
                <a:cubicBezTo>
                  <a:pt x="6805145" y="653466"/>
                  <a:pt x="6799066" y="657356"/>
                  <a:pt x="6802234" y="662981"/>
                </a:cubicBezTo>
                <a:cubicBezTo>
                  <a:pt x="6804125" y="668787"/>
                  <a:pt x="6810511" y="667891"/>
                  <a:pt x="6815465" y="665678"/>
                </a:cubicBezTo>
                <a:cubicBezTo>
                  <a:pt x="6826960" y="664066"/>
                  <a:pt x="6836207" y="665803"/>
                  <a:pt x="6848314" y="670176"/>
                </a:cubicBezTo>
                <a:cubicBezTo>
                  <a:pt x="6875390" y="681554"/>
                  <a:pt x="6888672" y="672102"/>
                  <a:pt x="6895820" y="640744"/>
                </a:cubicBezTo>
                <a:cubicBezTo>
                  <a:pt x="6898425" y="628237"/>
                  <a:pt x="6904197" y="621356"/>
                  <a:pt x="6914567" y="621419"/>
                </a:cubicBezTo>
                <a:cubicBezTo>
                  <a:pt x="6917482" y="649847"/>
                  <a:pt x="6920242" y="676779"/>
                  <a:pt x="6923157" y="705208"/>
                </a:cubicBezTo>
                <a:cubicBezTo>
                  <a:pt x="6905431" y="709212"/>
                  <a:pt x="6902367" y="717231"/>
                  <a:pt x="6908855" y="729981"/>
                </a:cubicBezTo>
                <a:cubicBezTo>
                  <a:pt x="6910593" y="734289"/>
                  <a:pt x="6916008" y="736565"/>
                  <a:pt x="6913913" y="741412"/>
                </a:cubicBezTo>
                <a:cubicBezTo>
                  <a:pt x="6910543" y="746438"/>
                  <a:pt x="6905281" y="745659"/>
                  <a:pt x="6901296" y="744700"/>
                </a:cubicBezTo>
                <a:cubicBezTo>
                  <a:pt x="6897464" y="745238"/>
                  <a:pt x="6894757" y="744100"/>
                  <a:pt x="6892049" y="742962"/>
                </a:cubicBezTo>
                <a:cubicBezTo>
                  <a:pt x="6884080" y="741046"/>
                  <a:pt x="6880401" y="743079"/>
                  <a:pt x="6880198" y="753731"/>
                </a:cubicBezTo>
                <a:cubicBezTo>
                  <a:pt x="6879535" y="759896"/>
                  <a:pt x="6876624" y="769411"/>
                  <a:pt x="6869779" y="765818"/>
                </a:cubicBezTo>
                <a:cubicBezTo>
                  <a:pt x="6860378" y="762583"/>
                  <a:pt x="6851438" y="763838"/>
                  <a:pt x="6842346" y="763595"/>
                </a:cubicBezTo>
                <a:cubicBezTo>
                  <a:pt x="6834529" y="763175"/>
                  <a:pt x="6825283" y="761437"/>
                  <a:pt x="6816649" y="765683"/>
                </a:cubicBezTo>
                <a:cubicBezTo>
                  <a:pt x="6809294" y="769752"/>
                  <a:pt x="6800661" y="773998"/>
                  <a:pt x="6808580" y="788064"/>
                </a:cubicBezTo>
                <a:cubicBezTo>
                  <a:pt x="6811596" y="792194"/>
                  <a:pt x="6809348" y="795546"/>
                  <a:pt x="6804392" y="797759"/>
                </a:cubicBezTo>
                <a:cubicBezTo>
                  <a:pt x="6785235" y="800447"/>
                  <a:pt x="6778237" y="795357"/>
                  <a:pt x="6774658" y="773093"/>
                </a:cubicBezTo>
                <a:cubicBezTo>
                  <a:pt x="6773891" y="765612"/>
                  <a:pt x="6772000" y="759806"/>
                  <a:pt x="6766585" y="757530"/>
                </a:cubicBezTo>
                <a:cubicBezTo>
                  <a:pt x="6757185" y="754297"/>
                  <a:pt x="6747939" y="752558"/>
                  <a:pt x="6738029" y="756984"/>
                </a:cubicBezTo>
                <a:cubicBezTo>
                  <a:pt x="6735475" y="757343"/>
                  <a:pt x="6734812" y="763507"/>
                  <a:pt x="6736395" y="766319"/>
                </a:cubicBezTo>
                <a:cubicBezTo>
                  <a:pt x="6736855" y="770808"/>
                  <a:pt x="6737470" y="776793"/>
                  <a:pt x="6735221" y="780145"/>
                </a:cubicBezTo>
                <a:cubicBezTo>
                  <a:pt x="6731849" y="785171"/>
                  <a:pt x="6727816" y="796360"/>
                  <a:pt x="6723064" y="787920"/>
                </a:cubicBezTo>
                <a:cubicBezTo>
                  <a:pt x="6711160" y="772896"/>
                  <a:pt x="6698388" y="774687"/>
                  <a:pt x="6684339" y="776658"/>
                </a:cubicBezTo>
                <a:cubicBezTo>
                  <a:pt x="6676523" y="776238"/>
                  <a:pt x="6668708" y="775817"/>
                  <a:pt x="6661556" y="769231"/>
                </a:cubicBezTo>
                <a:cubicBezTo>
                  <a:pt x="6634529" y="745705"/>
                  <a:pt x="6615525" y="749889"/>
                  <a:pt x="6601021" y="785313"/>
                </a:cubicBezTo>
                <a:cubicBezTo>
                  <a:pt x="6596832" y="795008"/>
                  <a:pt x="6590754" y="798897"/>
                  <a:pt x="6583448" y="790815"/>
                </a:cubicBezTo>
                <a:cubicBezTo>
                  <a:pt x="6566282" y="775010"/>
                  <a:pt x="6546511" y="771714"/>
                  <a:pt x="6525925" y="773084"/>
                </a:cubicBezTo>
                <a:cubicBezTo>
                  <a:pt x="6515554" y="773022"/>
                  <a:pt x="6505490" y="775951"/>
                  <a:pt x="6493843" y="776068"/>
                </a:cubicBezTo>
                <a:cubicBezTo>
                  <a:pt x="6474380" y="775764"/>
                  <a:pt x="6457776" y="778093"/>
                  <a:pt x="6452875" y="806100"/>
                </a:cubicBezTo>
                <a:cubicBezTo>
                  <a:pt x="6451802" y="795627"/>
                  <a:pt x="6452312" y="787966"/>
                  <a:pt x="6447560" y="779526"/>
                </a:cubicBezTo>
                <a:cubicBezTo>
                  <a:pt x="6442502" y="768094"/>
                  <a:pt x="6433101" y="764860"/>
                  <a:pt x="6424162" y="766114"/>
                </a:cubicBezTo>
                <a:cubicBezTo>
                  <a:pt x="6414099" y="769043"/>
                  <a:pt x="6421557" y="778621"/>
                  <a:pt x="6420893" y="784785"/>
                </a:cubicBezTo>
                <a:cubicBezTo>
                  <a:pt x="6420537" y="793942"/>
                  <a:pt x="6416042" y="800644"/>
                  <a:pt x="6407920" y="797231"/>
                </a:cubicBezTo>
                <a:cubicBezTo>
                  <a:pt x="6397089" y="792678"/>
                  <a:pt x="6388149" y="793933"/>
                  <a:pt x="6376808" y="797042"/>
                </a:cubicBezTo>
                <a:cubicBezTo>
                  <a:pt x="6363221" y="803502"/>
                  <a:pt x="6349172" y="805473"/>
                  <a:pt x="6335173" y="795295"/>
                </a:cubicBezTo>
                <a:cubicBezTo>
                  <a:pt x="6326744" y="788890"/>
                  <a:pt x="6319234" y="791460"/>
                  <a:pt x="6313616" y="799837"/>
                </a:cubicBezTo>
                <a:cubicBezTo>
                  <a:pt x="6310245" y="804864"/>
                  <a:pt x="6306874" y="809890"/>
                  <a:pt x="6304626" y="813240"/>
                </a:cubicBezTo>
                <a:cubicBezTo>
                  <a:pt x="6298854" y="820121"/>
                  <a:pt x="6296097" y="831132"/>
                  <a:pt x="6288128" y="829216"/>
                </a:cubicBezTo>
                <a:cubicBezTo>
                  <a:pt x="6280158" y="827298"/>
                  <a:pt x="6280362" y="816645"/>
                  <a:pt x="6279594" y="809163"/>
                </a:cubicBezTo>
                <a:cubicBezTo>
                  <a:pt x="6278828" y="801682"/>
                  <a:pt x="6274026" y="805393"/>
                  <a:pt x="6270042" y="804434"/>
                </a:cubicBezTo>
                <a:cubicBezTo>
                  <a:pt x="6266210" y="804972"/>
                  <a:pt x="6262378" y="805508"/>
                  <a:pt x="6264269" y="811314"/>
                </a:cubicBezTo>
                <a:cubicBezTo>
                  <a:pt x="6268510" y="827413"/>
                  <a:pt x="6261308" y="832978"/>
                  <a:pt x="6249967" y="836088"/>
                </a:cubicBezTo>
                <a:cubicBezTo>
                  <a:pt x="6238627" y="839197"/>
                  <a:pt x="6237964" y="845361"/>
                  <a:pt x="6246699" y="854759"/>
                </a:cubicBezTo>
                <a:cubicBezTo>
                  <a:pt x="6248284" y="857572"/>
                  <a:pt x="6252268" y="858531"/>
                  <a:pt x="6256252" y="859489"/>
                </a:cubicBezTo>
                <a:cubicBezTo>
                  <a:pt x="6291299" y="872785"/>
                  <a:pt x="6327978" y="876745"/>
                  <a:pt x="6365475" y="876037"/>
                </a:cubicBezTo>
                <a:cubicBezTo>
                  <a:pt x="6395309" y="876405"/>
                  <a:pt x="6422895" y="880123"/>
                  <a:pt x="6449461" y="899162"/>
                </a:cubicBezTo>
                <a:cubicBezTo>
                  <a:pt x="6464890" y="910656"/>
                  <a:pt x="6476948" y="927177"/>
                  <a:pt x="6487881" y="945374"/>
                </a:cubicBezTo>
                <a:cubicBezTo>
                  <a:pt x="6494981" y="926165"/>
                  <a:pt x="6501212" y="923773"/>
                  <a:pt x="6515518" y="936943"/>
                </a:cubicBezTo>
                <a:cubicBezTo>
                  <a:pt x="6519809" y="940895"/>
                  <a:pt x="6523131" y="948017"/>
                  <a:pt x="6522620" y="955678"/>
                </a:cubicBezTo>
                <a:cubicBezTo>
                  <a:pt x="6522724" y="969323"/>
                  <a:pt x="6532123" y="972557"/>
                  <a:pt x="6541216" y="972800"/>
                </a:cubicBezTo>
                <a:cubicBezTo>
                  <a:pt x="6550464" y="974537"/>
                  <a:pt x="6553529" y="966518"/>
                  <a:pt x="6556593" y="958500"/>
                </a:cubicBezTo>
                <a:cubicBezTo>
                  <a:pt x="6558379" y="950660"/>
                  <a:pt x="6557459" y="941684"/>
                  <a:pt x="6564202" y="931631"/>
                </a:cubicBezTo>
                <a:cubicBezTo>
                  <a:pt x="6562211" y="950122"/>
                  <a:pt x="6570334" y="953536"/>
                  <a:pt x="6580858" y="955096"/>
                </a:cubicBezTo>
                <a:cubicBezTo>
                  <a:pt x="6589951" y="955337"/>
                  <a:pt x="6600935" y="961384"/>
                  <a:pt x="6600578" y="970541"/>
                </a:cubicBezTo>
                <a:cubicBezTo>
                  <a:pt x="6599711" y="987358"/>
                  <a:pt x="6600121" y="1003996"/>
                  <a:pt x="6592562" y="1018716"/>
                </a:cubicBezTo>
                <a:cubicBezTo>
                  <a:pt x="6588221" y="1026915"/>
                  <a:pt x="6583266" y="1029127"/>
                  <a:pt x="6574173" y="1028885"/>
                </a:cubicBezTo>
                <a:cubicBezTo>
                  <a:pt x="6567480" y="1026788"/>
                  <a:pt x="6564619" y="1024155"/>
                  <a:pt x="6564976" y="1014998"/>
                </a:cubicBezTo>
                <a:cubicBezTo>
                  <a:pt x="6564361" y="1009013"/>
                  <a:pt x="6560224" y="1006557"/>
                  <a:pt x="6556392" y="1007096"/>
                </a:cubicBezTo>
                <a:cubicBezTo>
                  <a:pt x="6541220" y="1010743"/>
                  <a:pt x="6531360" y="1003019"/>
                  <a:pt x="6521346" y="993799"/>
                </a:cubicBezTo>
                <a:cubicBezTo>
                  <a:pt x="6511486" y="986077"/>
                  <a:pt x="6500963" y="984518"/>
                  <a:pt x="6493097" y="996246"/>
                </a:cubicBezTo>
                <a:cubicBezTo>
                  <a:pt x="6487478" y="1004623"/>
                  <a:pt x="6484617" y="1001988"/>
                  <a:pt x="6484974" y="992832"/>
                </a:cubicBezTo>
                <a:cubicBezTo>
                  <a:pt x="6484361" y="986847"/>
                  <a:pt x="6481653" y="985709"/>
                  <a:pt x="6476238" y="983433"/>
                </a:cubicBezTo>
                <a:cubicBezTo>
                  <a:pt x="6453606" y="977502"/>
                  <a:pt x="6430619" y="980728"/>
                  <a:pt x="6409828" y="992751"/>
                </a:cubicBezTo>
                <a:cubicBezTo>
                  <a:pt x="6398947" y="1000349"/>
                  <a:pt x="6387453" y="1001961"/>
                  <a:pt x="6375651" y="1000583"/>
                </a:cubicBezTo>
                <a:cubicBezTo>
                  <a:pt x="6365128" y="999024"/>
                  <a:pt x="6355422" y="992797"/>
                  <a:pt x="6346992" y="986391"/>
                </a:cubicBezTo>
                <a:cubicBezTo>
                  <a:pt x="6342701" y="982439"/>
                  <a:pt x="6339533" y="976813"/>
                  <a:pt x="6333608" y="982198"/>
                </a:cubicBezTo>
                <a:cubicBezTo>
                  <a:pt x="6327682" y="987583"/>
                  <a:pt x="6328295" y="993567"/>
                  <a:pt x="6330339" y="1000869"/>
                </a:cubicBezTo>
                <a:cubicBezTo>
                  <a:pt x="6332230" y="1006674"/>
                  <a:pt x="6335245" y="1010805"/>
                  <a:pt x="6334581" y="1016969"/>
                </a:cubicBezTo>
                <a:cubicBezTo>
                  <a:pt x="6336269" y="1033428"/>
                  <a:pt x="6343421" y="1040012"/>
                  <a:pt x="6356499" y="1041213"/>
                </a:cubicBezTo>
                <a:cubicBezTo>
                  <a:pt x="6380100" y="1043972"/>
                  <a:pt x="6401301" y="1048587"/>
                  <a:pt x="6423933" y="1054518"/>
                </a:cubicBezTo>
                <a:cubicBezTo>
                  <a:pt x="6437471" y="1060207"/>
                  <a:pt x="6439514" y="1067509"/>
                  <a:pt x="6431802" y="1080733"/>
                </a:cubicBezTo>
                <a:cubicBezTo>
                  <a:pt x="6430525" y="1080912"/>
                  <a:pt x="6430679" y="1082409"/>
                  <a:pt x="6430832" y="1083904"/>
                </a:cubicBezTo>
                <a:cubicBezTo>
                  <a:pt x="6429811" y="1099225"/>
                  <a:pt x="6421793" y="1109456"/>
                  <a:pt x="6413620" y="1118194"/>
                </a:cubicBezTo>
                <a:cubicBezTo>
                  <a:pt x="6407847" y="1125073"/>
                  <a:pt x="6404986" y="1122439"/>
                  <a:pt x="6403095" y="1116633"/>
                </a:cubicBezTo>
                <a:cubicBezTo>
                  <a:pt x="6399162" y="1103526"/>
                  <a:pt x="6404933" y="1096645"/>
                  <a:pt x="6414996" y="1093715"/>
                </a:cubicBezTo>
                <a:cubicBezTo>
                  <a:pt x="6411675" y="1086593"/>
                  <a:pt x="6407230" y="1081145"/>
                  <a:pt x="6400845" y="1082041"/>
                </a:cubicBezTo>
                <a:cubicBezTo>
                  <a:pt x="6397014" y="1082578"/>
                  <a:pt x="6396350" y="1088743"/>
                  <a:pt x="6395533" y="1093411"/>
                </a:cubicBezTo>
                <a:cubicBezTo>
                  <a:pt x="6392724" y="1116571"/>
                  <a:pt x="6388078" y="1121776"/>
                  <a:pt x="6368767" y="1122968"/>
                </a:cubicBezTo>
                <a:cubicBezTo>
                  <a:pt x="6350580" y="1122485"/>
                  <a:pt x="6331424" y="1125172"/>
                  <a:pt x="6313851" y="1130673"/>
                </a:cubicBezTo>
                <a:cubicBezTo>
                  <a:pt x="6290046" y="1138567"/>
                  <a:pt x="6284324" y="1133299"/>
                  <a:pt x="6285241" y="1104333"/>
                </a:cubicBezTo>
                <a:cubicBezTo>
                  <a:pt x="6285087" y="1102836"/>
                  <a:pt x="6284934" y="1101340"/>
                  <a:pt x="6284780" y="1099844"/>
                </a:cubicBezTo>
                <a:cubicBezTo>
                  <a:pt x="6285597" y="1095175"/>
                  <a:pt x="6288814" y="1088653"/>
                  <a:pt x="6282123" y="1086557"/>
                </a:cubicBezTo>
                <a:cubicBezTo>
                  <a:pt x="6275583" y="1085957"/>
                  <a:pt x="6268891" y="1083860"/>
                  <a:pt x="6265980" y="1093375"/>
                </a:cubicBezTo>
                <a:cubicBezTo>
                  <a:pt x="6264040" y="1099718"/>
                  <a:pt x="6261946" y="1104565"/>
                  <a:pt x="6261283" y="1110729"/>
                </a:cubicBezTo>
                <a:cubicBezTo>
                  <a:pt x="6257094" y="1120424"/>
                  <a:pt x="6252139" y="1122636"/>
                  <a:pt x="6243863" y="1117727"/>
                </a:cubicBezTo>
                <a:cubicBezTo>
                  <a:pt x="6235740" y="1114313"/>
                  <a:pt x="6236250" y="1106654"/>
                  <a:pt x="6240745" y="1099951"/>
                </a:cubicBezTo>
                <a:cubicBezTo>
                  <a:pt x="6241715" y="1096780"/>
                  <a:pt x="6242838" y="1095104"/>
                  <a:pt x="6243809" y="1091932"/>
                </a:cubicBezTo>
                <a:cubicBezTo>
                  <a:pt x="6246057" y="1088582"/>
                  <a:pt x="6245597" y="1084093"/>
                  <a:pt x="6242736" y="1081459"/>
                </a:cubicBezTo>
                <a:cubicBezTo>
                  <a:pt x="6238597" y="1079004"/>
                  <a:pt x="6237780" y="1083672"/>
                  <a:pt x="6235379" y="1085526"/>
                </a:cubicBezTo>
                <a:cubicBezTo>
                  <a:pt x="6230732" y="1090731"/>
                  <a:pt x="6227514" y="1097254"/>
                  <a:pt x="6225726" y="1105094"/>
                </a:cubicBezTo>
                <a:cubicBezTo>
                  <a:pt x="6218780" y="1125800"/>
                  <a:pt x="6211425" y="1129868"/>
                  <a:pt x="6193749" y="1121723"/>
                </a:cubicBezTo>
                <a:cubicBezTo>
                  <a:pt x="6185626" y="1118310"/>
                  <a:pt x="6177350" y="1113399"/>
                  <a:pt x="6169226" y="1109986"/>
                </a:cubicBezTo>
                <a:cubicBezTo>
                  <a:pt x="6163811" y="1107710"/>
                  <a:pt x="6157273" y="1107110"/>
                  <a:pt x="6152931" y="1115309"/>
                </a:cubicBezTo>
                <a:cubicBezTo>
                  <a:pt x="6147466" y="1125181"/>
                  <a:pt x="6144708" y="1136192"/>
                  <a:pt x="6131783" y="1136488"/>
                </a:cubicBezTo>
                <a:cubicBezTo>
                  <a:pt x="6123968" y="1136067"/>
                  <a:pt x="6119166" y="1139776"/>
                  <a:pt x="6112166" y="1134688"/>
                </a:cubicBezTo>
                <a:cubicBezTo>
                  <a:pt x="6077018" y="1107746"/>
                  <a:pt x="6040492" y="1105282"/>
                  <a:pt x="6001821" y="1119814"/>
                </a:cubicBezTo>
                <a:cubicBezTo>
                  <a:pt x="5995589" y="1122207"/>
                  <a:pt x="5990327" y="1121427"/>
                  <a:pt x="5984758" y="1117655"/>
                </a:cubicBezTo>
                <a:cubicBezTo>
                  <a:pt x="5971883" y="1105802"/>
                  <a:pt x="5957682" y="1106276"/>
                  <a:pt x="5942664" y="1111420"/>
                </a:cubicBezTo>
                <a:cubicBezTo>
                  <a:pt x="5921566" y="1120451"/>
                  <a:pt x="5903176" y="1130619"/>
                  <a:pt x="5885247" y="1145277"/>
                </a:cubicBezTo>
                <a:cubicBezTo>
                  <a:pt x="5876920" y="1152517"/>
                  <a:pt x="5868593" y="1159756"/>
                  <a:pt x="5858225" y="1159693"/>
                </a:cubicBezTo>
                <a:cubicBezTo>
                  <a:pt x="5824098" y="1155375"/>
                  <a:pt x="5788339" y="1160393"/>
                  <a:pt x="5755695" y="1145242"/>
                </a:cubicBezTo>
                <a:cubicBezTo>
                  <a:pt x="5748849" y="1141649"/>
                  <a:pt x="5743894" y="1143862"/>
                  <a:pt x="5738121" y="1150743"/>
                </a:cubicBezTo>
                <a:cubicBezTo>
                  <a:pt x="5735874" y="1154094"/>
                  <a:pt x="5733626" y="1157444"/>
                  <a:pt x="5731226" y="1159299"/>
                </a:cubicBezTo>
                <a:cubicBezTo>
                  <a:pt x="5724994" y="1161691"/>
                  <a:pt x="5726578" y="1164504"/>
                  <a:pt x="5728315" y="1168814"/>
                </a:cubicBezTo>
                <a:cubicBezTo>
                  <a:pt x="5731790" y="1177432"/>
                  <a:pt x="5737359" y="1181206"/>
                  <a:pt x="5745021" y="1180129"/>
                </a:cubicBezTo>
                <a:cubicBezTo>
                  <a:pt x="5753960" y="1178876"/>
                  <a:pt x="5758712" y="1187315"/>
                  <a:pt x="5758356" y="1196471"/>
                </a:cubicBezTo>
                <a:cubicBezTo>
                  <a:pt x="5757845" y="1204132"/>
                  <a:pt x="5749877" y="1202215"/>
                  <a:pt x="5744614" y="1201435"/>
                </a:cubicBezTo>
                <a:cubicBezTo>
                  <a:pt x="5730259" y="1200414"/>
                  <a:pt x="5725047" y="1187485"/>
                  <a:pt x="5719988" y="1176053"/>
                </a:cubicBezTo>
                <a:cubicBezTo>
                  <a:pt x="5697814" y="1136667"/>
                  <a:pt x="5665783" y="1127502"/>
                  <a:pt x="5632171" y="1153467"/>
                </a:cubicBezTo>
                <a:cubicBezTo>
                  <a:pt x="5623692" y="1159210"/>
                  <a:pt x="5615058" y="1163456"/>
                  <a:pt x="5605965" y="1163215"/>
                </a:cubicBezTo>
                <a:cubicBezTo>
                  <a:pt x="5599580" y="1164110"/>
                  <a:pt x="5596871" y="1162973"/>
                  <a:pt x="5596105" y="1155492"/>
                </a:cubicBezTo>
                <a:cubicBezTo>
                  <a:pt x="5593447" y="1142205"/>
                  <a:pt x="5589156" y="1138253"/>
                  <a:pt x="5578122" y="1144354"/>
                </a:cubicBezTo>
                <a:cubicBezTo>
                  <a:pt x="5557177" y="1154883"/>
                  <a:pt x="5536745" y="1157750"/>
                  <a:pt x="5515033" y="1160795"/>
                </a:cubicBezTo>
                <a:cubicBezTo>
                  <a:pt x="5480397" y="1164137"/>
                  <a:pt x="5449391" y="1177595"/>
                  <a:pt x="5425638" y="1211282"/>
                </a:cubicBezTo>
                <a:cubicBezTo>
                  <a:pt x="5425638" y="1211282"/>
                  <a:pt x="5424208" y="1209965"/>
                  <a:pt x="5424054" y="1208468"/>
                </a:cubicBezTo>
                <a:cubicBezTo>
                  <a:pt x="5424872" y="1203801"/>
                  <a:pt x="5426966" y="1198954"/>
                  <a:pt x="5427630" y="1192790"/>
                </a:cubicBezTo>
                <a:cubicBezTo>
                  <a:pt x="5428803" y="1178965"/>
                  <a:pt x="5425636" y="1173339"/>
                  <a:pt x="5413835" y="1171959"/>
                </a:cubicBezTo>
                <a:cubicBezTo>
                  <a:pt x="5399479" y="1170938"/>
                  <a:pt x="5395955" y="1174467"/>
                  <a:pt x="5396364" y="1191106"/>
                </a:cubicBezTo>
                <a:cubicBezTo>
                  <a:pt x="5396825" y="1195594"/>
                  <a:pt x="5400299" y="1204213"/>
                  <a:pt x="5392638" y="1205288"/>
                </a:cubicBezTo>
                <a:cubicBezTo>
                  <a:pt x="5381297" y="1208397"/>
                  <a:pt x="5372407" y="1197502"/>
                  <a:pt x="5376288" y="1184816"/>
                </a:cubicBezTo>
                <a:cubicBezTo>
                  <a:pt x="5379352" y="1176797"/>
                  <a:pt x="5377615" y="1172488"/>
                  <a:pt x="5369645" y="1170570"/>
                </a:cubicBezTo>
                <a:cubicBezTo>
                  <a:pt x="5352276" y="1165419"/>
                  <a:pt x="5334753" y="1158770"/>
                  <a:pt x="5318201" y="1148951"/>
                </a:cubicBezTo>
                <a:cubicBezTo>
                  <a:pt x="5304509" y="1141765"/>
                  <a:pt x="5290308" y="1142241"/>
                  <a:pt x="5277333" y="1154686"/>
                </a:cubicBezTo>
                <a:cubicBezTo>
                  <a:pt x="5273962" y="1159713"/>
                  <a:pt x="5269006" y="1161925"/>
                  <a:pt x="5262621" y="1162820"/>
                </a:cubicBezTo>
                <a:cubicBezTo>
                  <a:pt x="5252251" y="1162758"/>
                  <a:pt x="5241880" y="1162695"/>
                  <a:pt x="5231510" y="1162632"/>
                </a:cubicBezTo>
                <a:cubicBezTo>
                  <a:pt x="5223847" y="1163707"/>
                  <a:pt x="5217002" y="1160115"/>
                  <a:pt x="5213374" y="1150000"/>
                </a:cubicBezTo>
                <a:cubicBezTo>
                  <a:pt x="5211023" y="1139706"/>
                  <a:pt x="5205761" y="1138926"/>
                  <a:pt x="5198406" y="1142993"/>
                </a:cubicBezTo>
                <a:cubicBezTo>
                  <a:pt x="5192173" y="1145385"/>
                  <a:pt x="5184664" y="1147956"/>
                  <a:pt x="5178431" y="1150349"/>
                </a:cubicBezTo>
                <a:cubicBezTo>
                  <a:pt x="5163567" y="1156988"/>
                  <a:pt x="5155700" y="1168715"/>
                  <a:pt x="5154987" y="1187028"/>
                </a:cubicBezTo>
                <a:cubicBezTo>
                  <a:pt x="5154324" y="1193193"/>
                  <a:pt x="5154937" y="1199178"/>
                  <a:pt x="5154273" y="1205341"/>
                </a:cubicBezTo>
                <a:cubicBezTo>
                  <a:pt x="5145840" y="1160993"/>
                  <a:pt x="5116977" y="1157454"/>
                  <a:pt x="5086990" y="1155590"/>
                </a:cubicBezTo>
                <a:cubicBezTo>
                  <a:pt x="5077743" y="1153853"/>
                  <a:pt x="5071817" y="1159237"/>
                  <a:pt x="5066046" y="1166117"/>
                </a:cubicBezTo>
                <a:cubicBezTo>
                  <a:pt x="5060273" y="1172999"/>
                  <a:pt x="5058487" y="1180838"/>
                  <a:pt x="5061960" y="1189457"/>
                </a:cubicBezTo>
                <a:cubicBezTo>
                  <a:pt x="5065282" y="1196580"/>
                  <a:pt x="5071207" y="1191195"/>
                  <a:pt x="5076315" y="1190478"/>
                </a:cubicBezTo>
                <a:cubicBezTo>
                  <a:pt x="5080147" y="1189941"/>
                  <a:pt x="5086380" y="1187549"/>
                  <a:pt x="5088423" y="1194852"/>
                </a:cubicBezTo>
                <a:cubicBezTo>
                  <a:pt x="5090314" y="1200656"/>
                  <a:pt x="5088526" y="1208496"/>
                  <a:pt x="5083725" y="1212205"/>
                </a:cubicBezTo>
                <a:cubicBezTo>
                  <a:pt x="5079078" y="1217410"/>
                  <a:pt x="5072691" y="1218307"/>
                  <a:pt x="5067583" y="1219023"/>
                </a:cubicBezTo>
                <a:cubicBezTo>
                  <a:pt x="5061197" y="1219919"/>
                  <a:pt x="5054811" y="1220815"/>
                  <a:pt x="5051593" y="1227338"/>
                </a:cubicBezTo>
                <a:cubicBezTo>
                  <a:pt x="5059054" y="1236915"/>
                  <a:pt x="5069730" y="1239971"/>
                  <a:pt x="5078669" y="1238716"/>
                </a:cubicBezTo>
                <a:cubicBezTo>
                  <a:pt x="5105796" y="1237946"/>
                  <a:pt x="5131135" y="1245014"/>
                  <a:pt x="5156475" y="1252083"/>
                </a:cubicBezTo>
                <a:cubicBezTo>
                  <a:pt x="5173843" y="1257235"/>
                  <a:pt x="5190446" y="1254905"/>
                  <a:pt x="5205821" y="1240606"/>
                </a:cubicBezTo>
                <a:cubicBezTo>
                  <a:pt x="5210469" y="1235400"/>
                  <a:pt x="5215731" y="1236180"/>
                  <a:pt x="5221453" y="1241448"/>
                </a:cubicBezTo>
                <a:cubicBezTo>
                  <a:pt x="5231621" y="1252164"/>
                  <a:pt x="5243881" y="1258032"/>
                  <a:pt x="5256143" y="1263901"/>
                </a:cubicBezTo>
                <a:cubicBezTo>
                  <a:pt x="5262835" y="1265997"/>
                  <a:pt x="5269221" y="1265102"/>
                  <a:pt x="5275146" y="1259717"/>
                </a:cubicBezTo>
                <a:cubicBezTo>
                  <a:pt x="5286997" y="1248947"/>
                  <a:pt x="5300738" y="1243984"/>
                  <a:pt x="5315246" y="1246501"/>
                </a:cubicBezTo>
                <a:cubicBezTo>
                  <a:pt x="5328478" y="1249198"/>
                  <a:pt x="5341710" y="1251895"/>
                  <a:pt x="5353663" y="1254771"/>
                </a:cubicBezTo>
                <a:cubicBezTo>
                  <a:pt x="5363064" y="1258005"/>
                  <a:pt x="5368018" y="1255792"/>
                  <a:pt x="5368068" y="1243644"/>
                </a:cubicBezTo>
                <a:cubicBezTo>
                  <a:pt x="5368579" y="1235984"/>
                  <a:pt x="5370673" y="1231136"/>
                  <a:pt x="5377058" y="1230239"/>
                </a:cubicBezTo>
                <a:cubicBezTo>
                  <a:pt x="5390953" y="1226773"/>
                  <a:pt x="5395552" y="1233716"/>
                  <a:pt x="5393254" y="1249216"/>
                </a:cubicBezTo>
                <a:cubicBezTo>
                  <a:pt x="5390293" y="1270880"/>
                  <a:pt x="5394585" y="1274832"/>
                  <a:pt x="5412465" y="1272322"/>
                </a:cubicBezTo>
                <a:cubicBezTo>
                  <a:pt x="5423958" y="1270710"/>
                  <a:pt x="5435299" y="1267600"/>
                  <a:pt x="5445363" y="1264671"/>
                </a:cubicBezTo>
                <a:cubicBezTo>
                  <a:pt x="5461965" y="1262342"/>
                  <a:pt x="5476984" y="1257198"/>
                  <a:pt x="5493076" y="1262529"/>
                </a:cubicBezTo>
                <a:cubicBezTo>
                  <a:pt x="5502323" y="1264267"/>
                  <a:pt x="5509168" y="1267860"/>
                  <a:pt x="5508148" y="1283182"/>
                </a:cubicBezTo>
                <a:cubicBezTo>
                  <a:pt x="5506668" y="1294013"/>
                  <a:pt x="5512696" y="1302273"/>
                  <a:pt x="5522913" y="1300840"/>
                </a:cubicBezTo>
                <a:cubicBezTo>
                  <a:pt x="5554994" y="1297856"/>
                  <a:pt x="5584472" y="1307380"/>
                  <a:pt x="5614102" y="1318401"/>
                </a:cubicBezTo>
                <a:cubicBezTo>
                  <a:pt x="5636887" y="1325828"/>
                  <a:pt x="5649812" y="1325533"/>
                  <a:pt x="5661252" y="1298126"/>
                </a:cubicBezTo>
                <a:cubicBezTo>
                  <a:pt x="5662529" y="1297946"/>
                  <a:pt x="5663807" y="1297767"/>
                  <a:pt x="5663807" y="1297767"/>
                </a:cubicBezTo>
                <a:cubicBezTo>
                  <a:pt x="5669375" y="1301539"/>
                  <a:pt x="5664370" y="1315901"/>
                  <a:pt x="5672032" y="1314826"/>
                </a:cubicBezTo>
                <a:cubicBezTo>
                  <a:pt x="5678418" y="1313930"/>
                  <a:pt x="5682606" y="1304236"/>
                  <a:pt x="5685670" y="1296217"/>
                </a:cubicBezTo>
                <a:cubicBezTo>
                  <a:pt x="5686794" y="1294542"/>
                  <a:pt x="5687765" y="1291369"/>
                  <a:pt x="5688889" y="1289695"/>
                </a:cubicBezTo>
                <a:cubicBezTo>
                  <a:pt x="5692923" y="1278504"/>
                  <a:pt x="5695680" y="1267493"/>
                  <a:pt x="5697161" y="1256661"/>
                </a:cubicBezTo>
                <a:cubicBezTo>
                  <a:pt x="5698948" y="1248822"/>
                  <a:pt x="5703904" y="1246608"/>
                  <a:pt x="5710596" y="1248706"/>
                </a:cubicBezTo>
                <a:cubicBezTo>
                  <a:pt x="5714734" y="1251160"/>
                  <a:pt x="5720303" y="1254932"/>
                  <a:pt x="5718361" y="1261275"/>
                </a:cubicBezTo>
                <a:cubicBezTo>
                  <a:pt x="5708862" y="1282339"/>
                  <a:pt x="5717089" y="1299398"/>
                  <a:pt x="5724038" y="1316636"/>
                </a:cubicBezTo>
                <a:cubicBezTo>
                  <a:pt x="5727666" y="1326751"/>
                  <a:pt x="5730680" y="1330881"/>
                  <a:pt x="5737422" y="1320828"/>
                </a:cubicBezTo>
                <a:cubicBezTo>
                  <a:pt x="5748965" y="1307066"/>
                  <a:pt x="5764139" y="1303421"/>
                  <a:pt x="5777880" y="1298457"/>
                </a:cubicBezTo>
                <a:cubicBezTo>
                  <a:pt x="5782834" y="1296244"/>
                  <a:pt x="5786666" y="1295706"/>
                  <a:pt x="5788403" y="1300016"/>
                </a:cubicBezTo>
                <a:cubicBezTo>
                  <a:pt x="5797907" y="1316895"/>
                  <a:pt x="5812262" y="1317917"/>
                  <a:pt x="5826617" y="1318938"/>
                </a:cubicBezTo>
                <a:cubicBezTo>
                  <a:pt x="5839848" y="1321635"/>
                  <a:pt x="5852925" y="1322835"/>
                  <a:pt x="5860692" y="1335406"/>
                </a:cubicBezTo>
                <a:cubicBezTo>
                  <a:pt x="5864013" y="1342528"/>
                  <a:pt x="5866567" y="1342170"/>
                  <a:pt x="5872800" y="1339778"/>
                </a:cubicBezTo>
                <a:cubicBezTo>
                  <a:pt x="5895021" y="1329071"/>
                  <a:pt x="5916732" y="1326025"/>
                  <a:pt x="5937576" y="1339795"/>
                </a:cubicBezTo>
                <a:cubicBezTo>
                  <a:pt x="5945853" y="1344704"/>
                  <a:pt x="5950960" y="1343989"/>
                  <a:pt x="5958163" y="1338425"/>
                </a:cubicBezTo>
                <a:cubicBezTo>
                  <a:pt x="5973846" y="1327119"/>
                  <a:pt x="5990448" y="1324789"/>
                  <a:pt x="6008431" y="1335925"/>
                </a:cubicBezTo>
                <a:cubicBezTo>
                  <a:pt x="6012722" y="1339877"/>
                  <a:pt x="6016707" y="1340834"/>
                  <a:pt x="6021510" y="1337126"/>
                </a:cubicBezTo>
                <a:cubicBezTo>
                  <a:pt x="6042299" y="1325102"/>
                  <a:pt x="6080870" y="1334868"/>
                  <a:pt x="6094664" y="1355698"/>
                </a:cubicBezTo>
                <a:cubicBezTo>
                  <a:pt x="6103654" y="1342295"/>
                  <a:pt x="6116273" y="1339008"/>
                  <a:pt x="6128227" y="1341882"/>
                </a:cubicBezTo>
                <a:cubicBezTo>
                  <a:pt x="6145596" y="1347035"/>
                  <a:pt x="6163629" y="1346022"/>
                  <a:pt x="6181662" y="1345011"/>
                </a:cubicBezTo>
                <a:cubicBezTo>
                  <a:pt x="6206234" y="1344597"/>
                  <a:pt x="6221203" y="1351605"/>
                  <a:pt x="6230809" y="1382128"/>
                </a:cubicBezTo>
                <a:cubicBezTo>
                  <a:pt x="6231115" y="1385121"/>
                  <a:pt x="6232546" y="1386438"/>
                  <a:pt x="6232853" y="1389430"/>
                </a:cubicBezTo>
                <a:cubicBezTo>
                  <a:pt x="6236481" y="1399545"/>
                  <a:pt x="6241743" y="1400325"/>
                  <a:pt x="6247362" y="1391948"/>
                </a:cubicBezTo>
                <a:cubicBezTo>
                  <a:pt x="6251857" y="1385246"/>
                  <a:pt x="6256351" y="1378545"/>
                  <a:pt x="6262123" y="1371663"/>
                </a:cubicBezTo>
                <a:cubicBezTo>
                  <a:pt x="6282811" y="1345995"/>
                  <a:pt x="6309121" y="1349892"/>
                  <a:pt x="6326390" y="1379343"/>
                </a:cubicBezTo>
                <a:cubicBezTo>
                  <a:pt x="6332878" y="1392092"/>
                  <a:pt x="6341769" y="1402986"/>
                  <a:pt x="6354183" y="1410351"/>
                </a:cubicBezTo>
                <a:cubicBezTo>
                  <a:pt x="6365320" y="1417895"/>
                  <a:pt x="6376457" y="1425438"/>
                  <a:pt x="6384224" y="1438008"/>
                </a:cubicBezTo>
                <a:cubicBezTo>
                  <a:pt x="6390352" y="1421972"/>
                  <a:pt x="6380849" y="1405091"/>
                  <a:pt x="6386978" y="1389054"/>
                </a:cubicBezTo>
                <a:cubicBezTo>
                  <a:pt x="6400466" y="1406892"/>
                  <a:pt x="6400466" y="1406892"/>
                  <a:pt x="6417272" y="1393909"/>
                </a:cubicBezTo>
                <a:cubicBezTo>
                  <a:pt x="6424627" y="1389843"/>
                  <a:pt x="6429583" y="1387630"/>
                  <a:pt x="6437706" y="1391044"/>
                </a:cubicBezTo>
                <a:cubicBezTo>
                  <a:pt x="6459212" y="1398650"/>
                  <a:pt x="6480414" y="1403264"/>
                  <a:pt x="6501615" y="1407879"/>
                </a:cubicBezTo>
                <a:cubicBezTo>
                  <a:pt x="6566648" y="1423037"/>
                  <a:pt x="6632038" y="1429041"/>
                  <a:pt x="6696254" y="1448867"/>
                </a:cubicBezTo>
                <a:cubicBezTo>
                  <a:pt x="6701515" y="1449647"/>
                  <a:pt x="6709178" y="1448571"/>
                  <a:pt x="6709944" y="1456053"/>
                </a:cubicBezTo>
                <a:cubicBezTo>
                  <a:pt x="6711989" y="1463354"/>
                  <a:pt x="6705910" y="1467242"/>
                  <a:pt x="6702539" y="1472269"/>
                </a:cubicBezTo>
                <a:cubicBezTo>
                  <a:pt x="6699015" y="1475799"/>
                  <a:pt x="6694212" y="1479508"/>
                  <a:pt x="6697380" y="1485135"/>
                </a:cubicBezTo>
                <a:cubicBezTo>
                  <a:pt x="6699424" y="1492437"/>
                  <a:pt x="6704839" y="1494713"/>
                  <a:pt x="6710102" y="1495493"/>
                </a:cubicBezTo>
                <a:cubicBezTo>
                  <a:pt x="6713933" y="1494954"/>
                  <a:pt x="6717765" y="1494416"/>
                  <a:pt x="6721595" y="1493879"/>
                </a:cubicBezTo>
                <a:cubicBezTo>
                  <a:pt x="6739629" y="1492867"/>
                  <a:pt x="6751073" y="1503403"/>
                  <a:pt x="6753221" y="1524350"/>
                </a:cubicBezTo>
                <a:cubicBezTo>
                  <a:pt x="6753987" y="1531831"/>
                  <a:pt x="6754754" y="1539313"/>
                  <a:pt x="6752967" y="1547152"/>
                </a:cubicBezTo>
                <a:cubicBezTo>
                  <a:pt x="6752610" y="1556308"/>
                  <a:pt x="6758178" y="1560080"/>
                  <a:pt x="6765534" y="1556012"/>
                </a:cubicBezTo>
                <a:cubicBezTo>
                  <a:pt x="6779123" y="1549553"/>
                  <a:pt x="6784281" y="1536687"/>
                  <a:pt x="6780857" y="1515919"/>
                </a:cubicBezTo>
                <a:cubicBezTo>
                  <a:pt x="6791024" y="1526635"/>
                  <a:pt x="6798483" y="1536211"/>
                  <a:pt x="6803541" y="1547645"/>
                </a:cubicBezTo>
                <a:cubicBezTo>
                  <a:pt x="6808599" y="1559077"/>
                  <a:pt x="6807530" y="1586548"/>
                  <a:pt x="6799510" y="1596778"/>
                </a:cubicBezTo>
                <a:cubicBezTo>
                  <a:pt x="6789090" y="1608864"/>
                  <a:pt x="6776829" y="1602997"/>
                  <a:pt x="6767276" y="1598266"/>
                </a:cubicBezTo>
                <a:cubicBezTo>
                  <a:pt x="6753584" y="1591080"/>
                  <a:pt x="6738922" y="1587066"/>
                  <a:pt x="6723597" y="1589216"/>
                </a:cubicBezTo>
                <a:cubicBezTo>
                  <a:pt x="6714657" y="1590471"/>
                  <a:pt x="6704440" y="1591905"/>
                  <a:pt x="6694223" y="1593338"/>
                </a:cubicBezTo>
                <a:cubicBezTo>
                  <a:pt x="6652078" y="1599252"/>
                  <a:pt x="6610444" y="1597503"/>
                  <a:pt x="6573557" y="1566253"/>
                </a:cubicBezTo>
                <a:cubicBezTo>
                  <a:pt x="6559406" y="1554579"/>
                  <a:pt x="6552204" y="1560144"/>
                  <a:pt x="6547657" y="1578994"/>
                </a:cubicBezTo>
                <a:cubicBezTo>
                  <a:pt x="6546688" y="1582164"/>
                  <a:pt x="6549702" y="1586296"/>
                  <a:pt x="6546024" y="1588330"/>
                </a:cubicBezTo>
                <a:cubicBezTo>
                  <a:pt x="6542193" y="1588867"/>
                  <a:pt x="6539332" y="1586233"/>
                  <a:pt x="6537748" y="1583419"/>
                </a:cubicBezTo>
                <a:cubicBezTo>
                  <a:pt x="6536164" y="1580607"/>
                  <a:pt x="6534580" y="1577793"/>
                  <a:pt x="6533150" y="1576476"/>
                </a:cubicBezTo>
                <a:cubicBezTo>
                  <a:pt x="6528552" y="1569533"/>
                  <a:pt x="6522829" y="1564265"/>
                  <a:pt x="6517211" y="1572641"/>
                </a:cubicBezTo>
                <a:cubicBezTo>
                  <a:pt x="6510315" y="1581198"/>
                  <a:pt x="6520685" y="1581260"/>
                  <a:pt x="6523700" y="1585391"/>
                </a:cubicBezTo>
                <a:cubicBezTo>
                  <a:pt x="6523853" y="1586886"/>
                  <a:pt x="6525130" y="1586708"/>
                  <a:pt x="6525284" y="1588204"/>
                </a:cubicBezTo>
                <a:cubicBezTo>
                  <a:pt x="6528145" y="1590839"/>
                  <a:pt x="6529882" y="1595147"/>
                  <a:pt x="6527634" y="1598499"/>
                </a:cubicBezTo>
                <a:cubicBezTo>
                  <a:pt x="6525540" y="1603345"/>
                  <a:pt x="6522986" y="1603704"/>
                  <a:pt x="6518848" y="1601249"/>
                </a:cubicBezTo>
                <a:cubicBezTo>
                  <a:pt x="6502603" y="1594422"/>
                  <a:pt x="6489168" y="1602378"/>
                  <a:pt x="6480638" y="1620270"/>
                </a:cubicBezTo>
                <a:cubicBezTo>
                  <a:pt x="6478390" y="1623621"/>
                  <a:pt x="6473590" y="1627330"/>
                  <a:pt x="6474049" y="1631818"/>
                </a:cubicBezTo>
                <a:cubicBezTo>
                  <a:pt x="6475736" y="1648278"/>
                  <a:pt x="6491472" y="1662765"/>
                  <a:pt x="6503937" y="1657980"/>
                </a:cubicBezTo>
                <a:cubicBezTo>
                  <a:pt x="6528865" y="1648411"/>
                  <a:pt x="6553590" y="1649496"/>
                  <a:pt x="6579236" y="1659557"/>
                </a:cubicBezTo>
                <a:cubicBezTo>
                  <a:pt x="6588483" y="1661296"/>
                  <a:pt x="6597730" y="1663033"/>
                  <a:pt x="6604625" y="1654477"/>
                </a:cubicBezTo>
                <a:cubicBezTo>
                  <a:pt x="6610550" y="1649093"/>
                  <a:pt x="6613258" y="1650231"/>
                  <a:pt x="6615456" y="1659028"/>
                </a:cubicBezTo>
                <a:cubicBezTo>
                  <a:pt x="6617960" y="1670818"/>
                  <a:pt x="6625112" y="1677404"/>
                  <a:pt x="6635635" y="1678964"/>
                </a:cubicBezTo>
                <a:cubicBezTo>
                  <a:pt x="6646313" y="1682018"/>
                  <a:pt x="6658268" y="1684895"/>
                  <a:pt x="6670222" y="1687770"/>
                </a:cubicBezTo>
                <a:cubicBezTo>
                  <a:pt x="6680746" y="1689329"/>
                  <a:pt x="6685497" y="1697769"/>
                  <a:pt x="6685448" y="1709917"/>
                </a:cubicBezTo>
                <a:cubicBezTo>
                  <a:pt x="6685601" y="1711415"/>
                  <a:pt x="6685907" y="1714408"/>
                  <a:pt x="6684937" y="1717578"/>
                </a:cubicBezTo>
                <a:cubicBezTo>
                  <a:pt x="6685704" y="1725060"/>
                  <a:pt x="6690148" y="1730507"/>
                  <a:pt x="6696534" y="1729610"/>
                </a:cubicBezTo>
                <a:cubicBezTo>
                  <a:pt x="6701797" y="1730390"/>
                  <a:pt x="6701030" y="1722908"/>
                  <a:pt x="6700416" y="1716925"/>
                </a:cubicBezTo>
                <a:cubicBezTo>
                  <a:pt x="6701080" y="1710760"/>
                  <a:pt x="6700465" y="1704775"/>
                  <a:pt x="6707975" y="1702203"/>
                </a:cubicBezTo>
                <a:cubicBezTo>
                  <a:pt x="6719469" y="1700591"/>
                  <a:pt x="6731220" y="1714120"/>
                  <a:pt x="6730045" y="1727944"/>
                </a:cubicBezTo>
                <a:cubicBezTo>
                  <a:pt x="6730506" y="1732433"/>
                  <a:pt x="6728259" y="1735784"/>
                  <a:pt x="6731273" y="1739914"/>
                </a:cubicBezTo>
                <a:cubicBezTo>
                  <a:pt x="6735104" y="1739376"/>
                  <a:pt x="6734645" y="1734888"/>
                  <a:pt x="6737045" y="1733033"/>
                </a:cubicBezTo>
                <a:cubicBezTo>
                  <a:pt x="6742511" y="1723160"/>
                  <a:pt x="6747619" y="1722443"/>
                  <a:pt x="6753802" y="1732200"/>
                </a:cubicBezTo>
                <a:cubicBezTo>
                  <a:pt x="6761875" y="1747763"/>
                  <a:pt x="6773318" y="1758299"/>
                  <a:pt x="6784609" y="1767339"/>
                </a:cubicBezTo>
                <a:cubicBezTo>
                  <a:pt x="6797484" y="1779193"/>
                  <a:pt x="6809235" y="1792721"/>
                  <a:pt x="6812659" y="1813489"/>
                </a:cubicBezTo>
                <a:cubicBezTo>
                  <a:pt x="6814703" y="1820791"/>
                  <a:pt x="6818177" y="1829410"/>
                  <a:pt x="6824870" y="1831507"/>
                </a:cubicBezTo>
                <a:cubicBezTo>
                  <a:pt x="6851946" y="1842884"/>
                  <a:pt x="6863290" y="1877719"/>
                  <a:pt x="6889395" y="1892269"/>
                </a:cubicBezTo>
                <a:cubicBezTo>
                  <a:pt x="6896395" y="1897358"/>
                  <a:pt x="6895885" y="1905018"/>
                  <a:pt x="6894098" y="1912858"/>
                </a:cubicBezTo>
                <a:cubicBezTo>
                  <a:pt x="6891034" y="1920877"/>
                  <a:pt x="6884188" y="1917284"/>
                  <a:pt x="6879897" y="1913333"/>
                </a:cubicBezTo>
                <a:cubicBezTo>
                  <a:pt x="6871467" y="1906926"/>
                  <a:pt x="6863958" y="1909499"/>
                  <a:pt x="6856908" y="1916558"/>
                </a:cubicBezTo>
                <a:cubicBezTo>
                  <a:pt x="6848736" y="1925294"/>
                  <a:pt x="6838825" y="1929719"/>
                  <a:pt x="6827331" y="1931332"/>
                </a:cubicBezTo>
                <a:cubicBezTo>
                  <a:pt x="6808022" y="1932524"/>
                  <a:pt x="6796117" y="1917498"/>
                  <a:pt x="6799077" y="1895835"/>
                </a:cubicBezTo>
                <a:cubicBezTo>
                  <a:pt x="6799894" y="1891166"/>
                  <a:pt x="6800559" y="1885004"/>
                  <a:pt x="6800099" y="1880514"/>
                </a:cubicBezTo>
                <a:cubicBezTo>
                  <a:pt x="6799945" y="1879017"/>
                  <a:pt x="6801068" y="1877342"/>
                  <a:pt x="6801068" y="1877342"/>
                </a:cubicBezTo>
                <a:cubicBezTo>
                  <a:pt x="6799791" y="1877523"/>
                  <a:pt x="6799791" y="1877523"/>
                  <a:pt x="6798668" y="1879197"/>
                </a:cubicBezTo>
                <a:cubicBezTo>
                  <a:pt x="6793559" y="1879914"/>
                  <a:pt x="6789727" y="1880452"/>
                  <a:pt x="6784466" y="1879672"/>
                </a:cubicBezTo>
                <a:cubicBezTo>
                  <a:pt x="6759434" y="1875596"/>
                  <a:pt x="6752231" y="1881159"/>
                  <a:pt x="6747483" y="1910662"/>
                </a:cubicBezTo>
                <a:cubicBezTo>
                  <a:pt x="6746310" y="1924487"/>
                  <a:pt x="6738953" y="1928554"/>
                  <a:pt x="6727153" y="1927175"/>
                </a:cubicBezTo>
                <a:cubicBezTo>
                  <a:pt x="6718059" y="1926933"/>
                  <a:pt x="6712338" y="1921665"/>
                  <a:pt x="6706155" y="1911909"/>
                </a:cubicBezTo>
                <a:cubicBezTo>
                  <a:pt x="6689038" y="1883955"/>
                  <a:pt x="6665334" y="1867550"/>
                  <a:pt x="6635193" y="1864190"/>
                </a:cubicBezTo>
                <a:cubicBezTo>
                  <a:pt x="6610007" y="1858618"/>
                  <a:pt x="6610007" y="1858618"/>
                  <a:pt x="6618184" y="1887826"/>
                </a:cubicBezTo>
                <a:cubicBezTo>
                  <a:pt x="6622426" y="1903926"/>
                  <a:pt x="6620638" y="1911765"/>
                  <a:pt x="6609758" y="1919363"/>
                </a:cubicBezTo>
                <a:cubicBezTo>
                  <a:pt x="6603625" y="1897457"/>
                  <a:pt x="6599334" y="1893505"/>
                  <a:pt x="6580025" y="1894697"/>
                </a:cubicBezTo>
                <a:cubicBezTo>
                  <a:pt x="6567253" y="1896490"/>
                  <a:pt x="6553665" y="1902950"/>
                  <a:pt x="6543192" y="1889241"/>
                </a:cubicBezTo>
                <a:cubicBezTo>
                  <a:pt x="6543038" y="1887745"/>
                  <a:pt x="6541760" y="1887924"/>
                  <a:pt x="6540483" y="1888103"/>
                </a:cubicBezTo>
                <a:cubicBezTo>
                  <a:pt x="6525772" y="1896239"/>
                  <a:pt x="6519489" y="1910779"/>
                  <a:pt x="6520207" y="1930409"/>
                </a:cubicBezTo>
                <a:cubicBezTo>
                  <a:pt x="6521280" y="1940883"/>
                  <a:pt x="6522354" y="1951356"/>
                  <a:pt x="6512597" y="1957279"/>
                </a:cubicBezTo>
                <a:cubicBezTo>
                  <a:pt x="6511474" y="1958954"/>
                  <a:pt x="6507949" y="1962484"/>
                  <a:pt x="6507490" y="1957996"/>
                </a:cubicBezTo>
                <a:cubicBezTo>
                  <a:pt x="6504984" y="1946205"/>
                  <a:pt x="6495892" y="1945964"/>
                  <a:pt x="6487768" y="1942550"/>
                </a:cubicBezTo>
                <a:cubicBezTo>
                  <a:pt x="6478368" y="1939314"/>
                  <a:pt x="6472493" y="1932551"/>
                  <a:pt x="6472544" y="1920402"/>
                </a:cubicBezTo>
                <a:cubicBezTo>
                  <a:pt x="6472440" y="1906757"/>
                  <a:pt x="6466257" y="1897000"/>
                  <a:pt x="6455427" y="1892449"/>
                </a:cubicBezTo>
                <a:cubicBezTo>
                  <a:pt x="6445720" y="1886222"/>
                  <a:pt x="6437241" y="1891966"/>
                  <a:pt x="6429067" y="1900700"/>
                </a:cubicBezTo>
                <a:cubicBezTo>
                  <a:pt x="6422325" y="1910753"/>
                  <a:pt x="6419158" y="1905126"/>
                  <a:pt x="6418237" y="1896150"/>
                </a:cubicBezTo>
                <a:cubicBezTo>
                  <a:pt x="6416856" y="1882682"/>
                  <a:pt x="6410010" y="1879091"/>
                  <a:pt x="6400101" y="1883516"/>
                </a:cubicBezTo>
                <a:cubicBezTo>
                  <a:pt x="6397546" y="1883874"/>
                  <a:pt x="6394992" y="1884232"/>
                  <a:pt x="6392592" y="1886088"/>
                </a:cubicBezTo>
                <a:cubicBezTo>
                  <a:pt x="6381404" y="1890693"/>
                  <a:pt x="6372311" y="1890451"/>
                  <a:pt x="6365669" y="1876205"/>
                </a:cubicBezTo>
                <a:cubicBezTo>
                  <a:pt x="6357903" y="1863635"/>
                  <a:pt x="6345642" y="1857767"/>
                  <a:pt x="6333994" y="1857884"/>
                </a:cubicBezTo>
                <a:cubicBezTo>
                  <a:pt x="6324747" y="1856145"/>
                  <a:pt x="6314531" y="1857579"/>
                  <a:pt x="6318772" y="1873679"/>
                </a:cubicBezTo>
                <a:cubicBezTo>
                  <a:pt x="6319232" y="1878167"/>
                  <a:pt x="6318568" y="1884331"/>
                  <a:pt x="6317752" y="1889000"/>
                </a:cubicBezTo>
                <a:cubicBezTo>
                  <a:pt x="6318826" y="1899473"/>
                  <a:pt x="6316069" y="1910484"/>
                  <a:pt x="6322097" y="1918744"/>
                </a:cubicBezTo>
                <a:cubicBezTo>
                  <a:pt x="6337986" y="1934729"/>
                  <a:pt x="6338856" y="1955855"/>
                  <a:pt x="6341157" y="1978298"/>
                </a:cubicBezTo>
                <a:cubicBezTo>
                  <a:pt x="6331604" y="1973567"/>
                  <a:pt x="6322050" y="1968836"/>
                  <a:pt x="6311833" y="1970270"/>
                </a:cubicBezTo>
                <a:cubicBezTo>
                  <a:pt x="6299215" y="1973559"/>
                  <a:pt x="6287262" y="1970682"/>
                  <a:pt x="6276125" y="1963139"/>
                </a:cubicBezTo>
                <a:cubicBezTo>
                  <a:pt x="6266418" y="1956912"/>
                  <a:pt x="6255587" y="1952361"/>
                  <a:pt x="6244756" y="1947809"/>
                </a:cubicBezTo>
                <a:cubicBezTo>
                  <a:pt x="6213388" y="1932479"/>
                  <a:pt x="6179773" y="1920501"/>
                  <a:pt x="6150194" y="1897331"/>
                </a:cubicBezTo>
                <a:cubicBezTo>
                  <a:pt x="6143194" y="1892243"/>
                  <a:pt x="6139669" y="1895773"/>
                  <a:pt x="6137882" y="1903612"/>
                </a:cubicBezTo>
                <a:cubicBezTo>
                  <a:pt x="6136911" y="1906783"/>
                  <a:pt x="6136248" y="1912947"/>
                  <a:pt x="6130987" y="1912168"/>
                </a:cubicBezTo>
                <a:cubicBezTo>
                  <a:pt x="6127002" y="1911210"/>
                  <a:pt x="6126388" y="1905226"/>
                  <a:pt x="6126082" y="1902232"/>
                </a:cubicBezTo>
                <a:cubicBezTo>
                  <a:pt x="6124037" y="1894931"/>
                  <a:pt x="6122146" y="1889125"/>
                  <a:pt x="6116885" y="1888346"/>
                </a:cubicBezTo>
                <a:cubicBezTo>
                  <a:pt x="6110346" y="1887745"/>
                  <a:pt x="6104624" y="1882477"/>
                  <a:pt x="6098085" y="1881876"/>
                </a:cubicBezTo>
                <a:cubicBezTo>
                  <a:pt x="6088838" y="1880139"/>
                  <a:pt x="6086947" y="1874332"/>
                  <a:pt x="6089858" y="1864818"/>
                </a:cubicBezTo>
                <a:cubicBezTo>
                  <a:pt x="6097417" y="1850097"/>
                  <a:pt x="6086894" y="1848539"/>
                  <a:pt x="6078618" y="1843629"/>
                </a:cubicBezTo>
                <a:cubicBezTo>
                  <a:pt x="6067635" y="1837581"/>
                  <a:pt x="6068861" y="1849552"/>
                  <a:pt x="6066920" y="1855895"/>
                </a:cubicBezTo>
                <a:cubicBezTo>
                  <a:pt x="6065949" y="1859066"/>
                  <a:pt x="6066256" y="1862058"/>
                  <a:pt x="6062425" y="1862596"/>
                </a:cubicBezTo>
                <a:cubicBezTo>
                  <a:pt x="6059103" y="1855474"/>
                  <a:pt x="6054506" y="1848530"/>
                  <a:pt x="6052308" y="1839731"/>
                </a:cubicBezTo>
                <a:cubicBezTo>
                  <a:pt x="6049140" y="1834105"/>
                  <a:pt x="6044849" y="1830154"/>
                  <a:pt x="6039740" y="1830870"/>
                </a:cubicBezTo>
                <a:cubicBezTo>
                  <a:pt x="6033355" y="1831767"/>
                  <a:pt x="6034123" y="1839247"/>
                  <a:pt x="6033306" y="1843915"/>
                </a:cubicBezTo>
                <a:cubicBezTo>
                  <a:pt x="6026156" y="1875274"/>
                  <a:pt x="6011598" y="1884905"/>
                  <a:pt x="5984828" y="1876520"/>
                </a:cubicBezTo>
                <a:cubicBezTo>
                  <a:pt x="5979412" y="1874244"/>
                  <a:pt x="5974151" y="1873464"/>
                  <a:pt x="5969859" y="1869513"/>
                </a:cubicBezTo>
                <a:cubicBezTo>
                  <a:pt x="5946768" y="1859093"/>
                  <a:pt x="5927151" y="1857293"/>
                  <a:pt x="5911878" y="1885236"/>
                </a:cubicBezTo>
                <a:cubicBezTo>
                  <a:pt x="5911878" y="1885236"/>
                  <a:pt x="5910602" y="1885416"/>
                  <a:pt x="5910756" y="1886912"/>
                </a:cubicBezTo>
                <a:cubicBezTo>
                  <a:pt x="5904676" y="1890801"/>
                  <a:pt x="5899721" y="1893014"/>
                  <a:pt x="5892876" y="1889420"/>
                </a:cubicBezTo>
                <a:cubicBezTo>
                  <a:pt x="5890169" y="1888283"/>
                  <a:pt x="5887308" y="1885649"/>
                  <a:pt x="5888124" y="1880981"/>
                </a:cubicBezTo>
                <a:cubicBezTo>
                  <a:pt x="5888634" y="1873321"/>
                  <a:pt x="5894866" y="1870929"/>
                  <a:pt x="5899822" y="1868716"/>
                </a:cubicBezTo>
                <a:cubicBezTo>
                  <a:pt x="5903653" y="1868178"/>
                  <a:pt x="5908608" y="1865965"/>
                  <a:pt x="5908148" y="1861477"/>
                </a:cubicBezTo>
                <a:cubicBezTo>
                  <a:pt x="5908812" y="1855312"/>
                  <a:pt x="5902579" y="1857704"/>
                  <a:pt x="5899719" y="1855071"/>
                </a:cubicBezTo>
                <a:cubicBezTo>
                  <a:pt x="5893026" y="1852975"/>
                  <a:pt x="5886487" y="1852374"/>
                  <a:pt x="5879794" y="1850277"/>
                </a:cubicBezTo>
                <a:cubicBezTo>
                  <a:pt x="5870548" y="1848539"/>
                  <a:pt x="5862424" y="1845125"/>
                  <a:pt x="5856396" y="1836864"/>
                </a:cubicBezTo>
                <a:cubicBezTo>
                  <a:pt x="5851951" y="1831418"/>
                  <a:pt x="5848119" y="1831955"/>
                  <a:pt x="5842041" y="1835843"/>
                </a:cubicBezTo>
                <a:cubicBezTo>
                  <a:pt x="5824927" y="1845833"/>
                  <a:pt x="5812974" y="1842957"/>
                  <a:pt x="5799639" y="1826615"/>
                </a:cubicBezTo>
                <a:cubicBezTo>
                  <a:pt x="5792333" y="1818533"/>
                  <a:pt x="5787428" y="1808597"/>
                  <a:pt x="5781245" y="1798841"/>
                </a:cubicBezTo>
                <a:cubicBezTo>
                  <a:pt x="5773633" y="1787768"/>
                  <a:pt x="5763926" y="1781540"/>
                  <a:pt x="5751972" y="1778664"/>
                </a:cubicBezTo>
                <a:cubicBezTo>
                  <a:pt x="5738741" y="1775967"/>
                  <a:pt x="5732663" y="1779857"/>
                  <a:pt x="5727964" y="1797210"/>
                </a:cubicBezTo>
                <a:cubicBezTo>
                  <a:pt x="5723419" y="1816062"/>
                  <a:pt x="5714633" y="1818811"/>
                  <a:pt x="5699511" y="1810309"/>
                </a:cubicBezTo>
                <a:cubicBezTo>
                  <a:pt x="5694095" y="1808034"/>
                  <a:pt x="5691233" y="1805400"/>
                  <a:pt x="5685002" y="1807792"/>
                </a:cubicBezTo>
                <a:cubicBezTo>
                  <a:pt x="5670291" y="1815927"/>
                  <a:pt x="5670291" y="1815927"/>
                  <a:pt x="5668296" y="1796475"/>
                </a:cubicBezTo>
                <a:cubicBezTo>
                  <a:pt x="5669267" y="1793304"/>
                  <a:pt x="5669113" y="1791808"/>
                  <a:pt x="5667528" y="1788995"/>
                </a:cubicBezTo>
                <a:cubicBezTo>
                  <a:pt x="5666302" y="1777025"/>
                  <a:pt x="5660733" y="1773253"/>
                  <a:pt x="5650977" y="1779176"/>
                </a:cubicBezTo>
                <a:cubicBezTo>
                  <a:pt x="5643621" y="1783243"/>
                  <a:pt x="5636572" y="1790303"/>
                  <a:pt x="5629062" y="1792873"/>
                </a:cubicBezTo>
                <a:cubicBezTo>
                  <a:pt x="5597084" y="1809503"/>
                  <a:pt x="5560302" y="1791898"/>
                  <a:pt x="5548958" y="1757063"/>
                </a:cubicBezTo>
                <a:cubicBezTo>
                  <a:pt x="5545023" y="1743956"/>
                  <a:pt x="5548905" y="1731270"/>
                  <a:pt x="5547524" y="1717803"/>
                </a:cubicBezTo>
                <a:cubicBezTo>
                  <a:pt x="5546806" y="1698173"/>
                  <a:pt x="5539501" y="1690093"/>
                  <a:pt x="5523562" y="1686257"/>
                </a:cubicBezTo>
                <a:cubicBezTo>
                  <a:pt x="5515592" y="1684340"/>
                  <a:pt x="5507777" y="1683919"/>
                  <a:pt x="5499807" y="1682002"/>
                </a:cubicBezTo>
                <a:cubicBezTo>
                  <a:pt x="5483868" y="1678167"/>
                  <a:pt x="5475235" y="1682413"/>
                  <a:pt x="5470690" y="1701264"/>
                </a:cubicBezTo>
                <a:cubicBezTo>
                  <a:pt x="5466655" y="1712455"/>
                  <a:pt x="5462670" y="1711496"/>
                  <a:pt x="5455517" y="1704910"/>
                </a:cubicBezTo>
                <a:cubicBezTo>
                  <a:pt x="5439936" y="1691919"/>
                  <a:pt x="5430025" y="1696345"/>
                  <a:pt x="5424510" y="1718368"/>
                </a:cubicBezTo>
                <a:cubicBezTo>
                  <a:pt x="5423846" y="1724532"/>
                  <a:pt x="5424460" y="1730517"/>
                  <a:pt x="5429875" y="1732793"/>
                </a:cubicBezTo>
                <a:cubicBezTo>
                  <a:pt x="5436568" y="1734889"/>
                  <a:pt x="5437231" y="1728724"/>
                  <a:pt x="5437895" y="1722561"/>
                </a:cubicBezTo>
                <a:cubicBezTo>
                  <a:pt x="5437436" y="1718073"/>
                  <a:pt x="5439529" y="1713225"/>
                  <a:pt x="5444791" y="1714004"/>
                </a:cubicBezTo>
                <a:cubicBezTo>
                  <a:pt x="5449899" y="1713288"/>
                  <a:pt x="5454192" y="1717239"/>
                  <a:pt x="5453528" y="1723403"/>
                </a:cubicBezTo>
                <a:cubicBezTo>
                  <a:pt x="5453938" y="1740040"/>
                  <a:pt x="5456901" y="1756319"/>
                  <a:pt x="5457466" y="1774455"/>
                </a:cubicBezTo>
                <a:cubicBezTo>
                  <a:pt x="5453174" y="1770502"/>
                  <a:pt x="5451744" y="1769186"/>
                  <a:pt x="5450160" y="1766372"/>
                </a:cubicBezTo>
                <a:cubicBezTo>
                  <a:pt x="5441577" y="1758470"/>
                  <a:pt x="5431360" y="1759904"/>
                  <a:pt x="5422113" y="1758166"/>
                </a:cubicBezTo>
                <a:cubicBezTo>
                  <a:pt x="5416850" y="1757386"/>
                  <a:pt x="5416494" y="1766543"/>
                  <a:pt x="5412970" y="1770073"/>
                </a:cubicBezTo>
                <a:cubicBezTo>
                  <a:pt x="5407045" y="1775457"/>
                  <a:pt x="5400966" y="1779345"/>
                  <a:pt x="5391719" y="1777607"/>
                </a:cubicBezTo>
                <a:cubicBezTo>
                  <a:pt x="5383903" y="1777186"/>
                  <a:pt x="5374963" y="1778441"/>
                  <a:pt x="5365716" y="1776702"/>
                </a:cubicBezTo>
                <a:cubicBezTo>
                  <a:pt x="5370622" y="1786639"/>
                  <a:pt x="5382729" y="1791011"/>
                  <a:pt x="5375987" y="1801063"/>
                </a:cubicBezTo>
                <a:cubicBezTo>
                  <a:pt x="5371645" y="1809260"/>
                  <a:pt x="5366640" y="1823623"/>
                  <a:pt x="5353766" y="1811770"/>
                </a:cubicBezTo>
                <a:cubicBezTo>
                  <a:pt x="5353766" y="1811770"/>
                  <a:pt x="5351365" y="1813624"/>
                  <a:pt x="5351519" y="1815120"/>
                </a:cubicBezTo>
                <a:cubicBezTo>
                  <a:pt x="5351008" y="1822781"/>
                  <a:pt x="5349221" y="1830620"/>
                  <a:pt x="5358314" y="1830862"/>
                </a:cubicBezTo>
                <a:cubicBezTo>
                  <a:pt x="5368685" y="1830924"/>
                  <a:pt x="5378238" y="1835656"/>
                  <a:pt x="5386514" y="1840565"/>
                </a:cubicBezTo>
                <a:cubicBezTo>
                  <a:pt x="5397345" y="1845116"/>
                  <a:pt x="5406131" y="1842366"/>
                  <a:pt x="5410166" y="1831175"/>
                </a:cubicBezTo>
                <a:cubicBezTo>
                  <a:pt x="5415477" y="1819806"/>
                  <a:pt x="5419615" y="1822261"/>
                  <a:pt x="5425338" y="1827529"/>
                </a:cubicBezTo>
                <a:cubicBezTo>
                  <a:pt x="5436781" y="1838065"/>
                  <a:pt x="5445825" y="1850456"/>
                  <a:pt x="5458393" y="1859318"/>
                </a:cubicBezTo>
                <a:cubicBezTo>
                  <a:pt x="5465391" y="1864406"/>
                  <a:pt x="5470654" y="1865185"/>
                  <a:pt x="5477856" y="1859622"/>
                </a:cubicBezTo>
                <a:cubicBezTo>
                  <a:pt x="5483782" y="1854237"/>
                  <a:pt x="5488276" y="1847537"/>
                  <a:pt x="5496246" y="1849454"/>
                </a:cubicBezTo>
                <a:cubicBezTo>
                  <a:pt x="5504062" y="1849874"/>
                  <a:pt x="5506260" y="1858672"/>
                  <a:pt x="5510704" y="1864120"/>
                </a:cubicBezTo>
                <a:cubicBezTo>
                  <a:pt x="5520358" y="1844552"/>
                  <a:pt x="5520358" y="1844552"/>
                  <a:pt x="5537064" y="1855868"/>
                </a:cubicBezTo>
                <a:cubicBezTo>
                  <a:pt x="5543909" y="1859461"/>
                  <a:pt x="5550908" y="1864549"/>
                  <a:pt x="5559235" y="1857310"/>
                </a:cubicBezTo>
                <a:cubicBezTo>
                  <a:pt x="5577471" y="1845646"/>
                  <a:pt x="5581455" y="1846603"/>
                  <a:pt x="5593819" y="1866118"/>
                </a:cubicBezTo>
                <a:cubicBezTo>
                  <a:pt x="5599850" y="1874378"/>
                  <a:pt x="5605879" y="1882639"/>
                  <a:pt x="5613185" y="1890720"/>
                </a:cubicBezTo>
                <a:cubicBezTo>
                  <a:pt x="5629534" y="1911192"/>
                  <a:pt x="5635918" y="1910297"/>
                  <a:pt x="5649097" y="1887199"/>
                </a:cubicBezTo>
                <a:cubicBezTo>
                  <a:pt x="5652468" y="1882173"/>
                  <a:pt x="5654408" y="1875829"/>
                  <a:pt x="5658903" y="1869128"/>
                </a:cubicBezTo>
                <a:cubicBezTo>
                  <a:pt x="5662684" y="1880739"/>
                  <a:pt x="5666159" y="1889358"/>
                  <a:pt x="5669941" y="1900969"/>
                </a:cubicBezTo>
                <a:cubicBezTo>
                  <a:pt x="5672188" y="1897619"/>
                  <a:pt x="5672034" y="1896123"/>
                  <a:pt x="5673159" y="1894447"/>
                </a:cubicBezTo>
                <a:cubicBezTo>
                  <a:pt x="5681892" y="1865902"/>
                  <a:pt x="5694662" y="1864111"/>
                  <a:pt x="5711164" y="1886079"/>
                </a:cubicBezTo>
                <a:cubicBezTo>
                  <a:pt x="5714180" y="1890209"/>
                  <a:pt x="5717194" y="1894339"/>
                  <a:pt x="5720362" y="1899966"/>
                </a:cubicBezTo>
                <a:cubicBezTo>
                  <a:pt x="5721945" y="1902780"/>
                  <a:pt x="5723530" y="1905593"/>
                  <a:pt x="5721436" y="1910440"/>
                </a:cubicBezTo>
                <a:cubicBezTo>
                  <a:pt x="5712291" y="1922347"/>
                  <a:pt x="5720722" y="1928753"/>
                  <a:pt x="5727875" y="1935338"/>
                </a:cubicBezTo>
                <a:cubicBezTo>
                  <a:pt x="5748872" y="1950604"/>
                  <a:pt x="5772627" y="1954861"/>
                  <a:pt x="5796381" y="1959115"/>
                </a:cubicBezTo>
                <a:cubicBezTo>
                  <a:pt x="5834492" y="1964393"/>
                  <a:pt x="5873572" y="1966499"/>
                  <a:pt x="5908415" y="1990447"/>
                </a:cubicBezTo>
                <a:cubicBezTo>
                  <a:pt x="5919552" y="1997992"/>
                  <a:pt x="5931353" y="1999370"/>
                  <a:pt x="5943971" y="1996083"/>
                </a:cubicBezTo>
                <a:cubicBezTo>
                  <a:pt x="5954034" y="1993153"/>
                  <a:pt x="5963434" y="1996388"/>
                  <a:pt x="5970586" y="2002972"/>
                </a:cubicBezTo>
                <a:cubicBezTo>
                  <a:pt x="5984584" y="2013150"/>
                  <a:pt x="5999401" y="2018659"/>
                  <a:pt x="6016463" y="2020820"/>
                </a:cubicBezTo>
                <a:cubicBezTo>
                  <a:pt x="6032248" y="2023158"/>
                  <a:pt x="6048851" y="2020828"/>
                  <a:pt x="6064126" y="2030827"/>
                </a:cubicBezTo>
                <a:cubicBezTo>
                  <a:pt x="6077819" y="2038013"/>
                  <a:pt x="6091048" y="2040709"/>
                  <a:pt x="6103564" y="2023776"/>
                </a:cubicBezTo>
                <a:cubicBezTo>
                  <a:pt x="6107448" y="2049032"/>
                  <a:pt x="6121650" y="2048558"/>
                  <a:pt x="6137129" y="2047903"/>
                </a:cubicBezTo>
                <a:cubicBezTo>
                  <a:pt x="6148623" y="2046291"/>
                  <a:pt x="6160271" y="2046176"/>
                  <a:pt x="6170284" y="2055394"/>
                </a:cubicBezTo>
                <a:cubicBezTo>
                  <a:pt x="6184742" y="2070060"/>
                  <a:pt x="6200835" y="2075391"/>
                  <a:pt x="6218203" y="2080543"/>
                </a:cubicBezTo>
                <a:cubicBezTo>
                  <a:pt x="6248805" y="2088391"/>
                  <a:pt x="6280376" y="2093068"/>
                  <a:pt x="6309190" y="2108756"/>
                </a:cubicBezTo>
                <a:cubicBezTo>
                  <a:pt x="6332434" y="2120672"/>
                  <a:pt x="6356496" y="2127920"/>
                  <a:pt x="6382346" y="2127328"/>
                </a:cubicBezTo>
                <a:cubicBezTo>
                  <a:pt x="6390008" y="2126254"/>
                  <a:pt x="6395577" y="2130026"/>
                  <a:pt x="6399052" y="2138645"/>
                </a:cubicBezTo>
                <a:cubicBezTo>
                  <a:pt x="6412184" y="2165640"/>
                  <a:pt x="6413460" y="2165461"/>
                  <a:pt x="6440125" y="2160201"/>
                </a:cubicBezTo>
                <a:cubicBezTo>
                  <a:pt x="6442680" y="2159842"/>
                  <a:pt x="6445235" y="2159485"/>
                  <a:pt x="6449067" y="2158948"/>
                </a:cubicBezTo>
                <a:cubicBezTo>
                  <a:pt x="6446154" y="2168461"/>
                  <a:pt x="6443243" y="2177977"/>
                  <a:pt x="6440180" y="2185995"/>
                </a:cubicBezTo>
                <a:cubicBezTo>
                  <a:pt x="6436604" y="2201674"/>
                  <a:pt x="6427001" y="2209092"/>
                  <a:pt x="6414077" y="2209389"/>
                </a:cubicBezTo>
                <a:cubicBezTo>
                  <a:pt x="6406415" y="2210463"/>
                  <a:pt x="6399721" y="2208367"/>
                  <a:pt x="6392212" y="2210938"/>
                </a:cubicBezTo>
                <a:cubicBezTo>
                  <a:pt x="6379748" y="2215722"/>
                  <a:pt x="6375610" y="2213268"/>
                  <a:pt x="6371522" y="2198663"/>
                </a:cubicBezTo>
                <a:cubicBezTo>
                  <a:pt x="6370908" y="2192679"/>
                  <a:pt x="6370294" y="2186694"/>
                  <a:pt x="6369681" y="2180709"/>
                </a:cubicBezTo>
                <a:cubicBezTo>
                  <a:pt x="6370038" y="2171553"/>
                  <a:pt x="6366053" y="2170595"/>
                  <a:pt x="6359667" y="2171490"/>
                </a:cubicBezTo>
                <a:cubicBezTo>
                  <a:pt x="6345466" y="2171965"/>
                  <a:pt x="6336016" y="2180878"/>
                  <a:pt x="6328150" y="2192607"/>
                </a:cubicBezTo>
                <a:cubicBezTo>
                  <a:pt x="6325749" y="2194462"/>
                  <a:pt x="6324932" y="2199129"/>
                  <a:pt x="6320947" y="2198171"/>
                </a:cubicBezTo>
                <a:cubicBezTo>
                  <a:pt x="6318241" y="2197033"/>
                  <a:pt x="6317780" y="2192544"/>
                  <a:pt x="6316196" y="2189732"/>
                </a:cubicBezTo>
                <a:cubicBezTo>
                  <a:pt x="6315889" y="2186739"/>
                  <a:pt x="6315735" y="2185242"/>
                  <a:pt x="6315429" y="2182250"/>
                </a:cubicBezTo>
                <a:cubicBezTo>
                  <a:pt x="6314355" y="2171777"/>
                  <a:pt x="6310217" y="2169322"/>
                  <a:pt x="6302860" y="2173390"/>
                </a:cubicBezTo>
                <a:cubicBezTo>
                  <a:pt x="6295658" y="2178953"/>
                  <a:pt x="6291367" y="2175003"/>
                  <a:pt x="6286769" y="2168059"/>
                </a:cubicBezTo>
                <a:cubicBezTo>
                  <a:pt x="6282324" y="2162611"/>
                  <a:pt x="6282988" y="2156446"/>
                  <a:pt x="6286358" y="2151421"/>
                </a:cubicBezTo>
                <a:cubicBezTo>
                  <a:pt x="6289575" y="2144899"/>
                  <a:pt x="6296269" y="2146995"/>
                  <a:pt x="6301838" y="2150768"/>
                </a:cubicBezTo>
                <a:cubicBezTo>
                  <a:pt x="6305822" y="2151726"/>
                  <a:pt x="6308683" y="2154360"/>
                  <a:pt x="6311901" y="2147837"/>
                </a:cubicBezTo>
                <a:cubicBezTo>
                  <a:pt x="6315119" y="2141314"/>
                  <a:pt x="6312257" y="2138681"/>
                  <a:pt x="6309243" y="2134550"/>
                </a:cubicBezTo>
                <a:cubicBezTo>
                  <a:pt x="6302090" y="2127966"/>
                  <a:pt x="6279716" y="2137175"/>
                  <a:pt x="6278389" y="2149504"/>
                </a:cubicBezTo>
                <a:cubicBezTo>
                  <a:pt x="6275275" y="2169672"/>
                  <a:pt x="6263473" y="2168291"/>
                  <a:pt x="6251673" y="2166912"/>
                </a:cubicBezTo>
                <a:cubicBezTo>
                  <a:pt x="6226948" y="2165827"/>
                  <a:pt x="6202579" y="2155588"/>
                  <a:pt x="6178824" y="2151331"/>
                </a:cubicBezTo>
                <a:cubicBezTo>
                  <a:pt x="6172133" y="2149236"/>
                  <a:pt x="6171519" y="2143249"/>
                  <a:pt x="6173458" y="2136907"/>
                </a:cubicBezTo>
                <a:cubicBezTo>
                  <a:pt x="6175245" y="2129068"/>
                  <a:pt x="6177033" y="2121227"/>
                  <a:pt x="6177390" y="2112071"/>
                </a:cubicBezTo>
                <a:cubicBezTo>
                  <a:pt x="6176470" y="2103093"/>
                  <a:pt x="6171054" y="2100817"/>
                  <a:pt x="6165639" y="2098542"/>
                </a:cubicBezTo>
                <a:cubicBezTo>
                  <a:pt x="6161501" y="2096088"/>
                  <a:pt x="6160991" y="2103749"/>
                  <a:pt x="6158590" y="2105602"/>
                </a:cubicBezTo>
                <a:cubicBezTo>
                  <a:pt x="6153278" y="2116972"/>
                  <a:pt x="6146690" y="2128520"/>
                  <a:pt x="6141377" y="2139891"/>
                </a:cubicBezTo>
                <a:cubicBezTo>
                  <a:pt x="6139793" y="2137077"/>
                  <a:pt x="6139639" y="2135581"/>
                  <a:pt x="6139486" y="2134085"/>
                </a:cubicBezTo>
                <a:cubicBezTo>
                  <a:pt x="6136370" y="2116310"/>
                  <a:pt x="6136370" y="2116310"/>
                  <a:pt x="6123241" y="2127258"/>
                </a:cubicBezTo>
                <a:cubicBezTo>
                  <a:pt x="6118593" y="2132462"/>
                  <a:pt x="6117008" y="2129650"/>
                  <a:pt x="6115271" y="2125340"/>
                </a:cubicBezTo>
                <a:cubicBezTo>
                  <a:pt x="6110213" y="2113908"/>
                  <a:pt x="6102090" y="2110495"/>
                  <a:pt x="6093458" y="2114741"/>
                </a:cubicBezTo>
                <a:cubicBezTo>
                  <a:pt x="6080175" y="2124193"/>
                  <a:pt x="6065973" y="2124668"/>
                  <a:pt x="6051925" y="2126639"/>
                </a:cubicBezTo>
                <a:cubicBezTo>
                  <a:pt x="6044263" y="2127714"/>
                  <a:pt x="6040585" y="2129748"/>
                  <a:pt x="6046614" y="2138008"/>
                </a:cubicBezTo>
                <a:cubicBezTo>
                  <a:pt x="6051366" y="2146449"/>
                  <a:pt x="6050703" y="2152613"/>
                  <a:pt x="6042376" y="2159852"/>
                </a:cubicBezTo>
                <a:cubicBezTo>
                  <a:pt x="6054331" y="2162728"/>
                  <a:pt x="6066131" y="2164107"/>
                  <a:pt x="6076961" y="2168659"/>
                </a:cubicBezTo>
                <a:cubicBezTo>
                  <a:pt x="6087639" y="2171714"/>
                  <a:pt x="6098469" y="2176265"/>
                  <a:pt x="6107206" y="2185663"/>
                </a:cubicBezTo>
                <a:cubicBezTo>
                  <a:pt x="6091063" y="2192482"/>
                  <a:pt x="6091063" y="2192482"/>
                  <a:pt x="6065417" y="2182420"/>
                </a:cubicBezTo>
                <a:cubicBezTo>
                  <a:pt x="6049172" y="2175593"/>
                  <a:pt x="6041662" y="2178164"/>
                  <a:pt x="6034103" y="2192885"/>
                </a:cubicBezTo>
                <a:cubicBezTo>
                  <a:pt x="6026697" y="2209102"/>
                  <a:pt x="6026697" y="2209102"/>
                  <a:pt x="6017348" y="2193719"/>
                </a:cubicBezTo>
                <a:cubicBezTo>
                  <a:pt x="6017194" y="2192221"/>
                  <a:pt x="6015764" y="2190905"/>
                  <a:pt x="6015610" y="2189409"/>
                </a:cubicBezTo>
                <a:cubicBezTo>
                  <a:pt x="5993743" y="2153015"/>
                  <a:pt x="5975709" y="2154029"/>
                  <a:pt x="5954819" y="2190350"/>
                </a:cubicBezTo>
                <a:cubicBezTo>
                  <a:pt x="5947260" y="2205070"/>
                  <a:pt x="5935408" y="2215839"/>
                  <a:pt x="5921667" y="2220803"/>
                </a:cubicBezTo>
                <a:cubicBezTo>
                  <a:pt x="5906495" y="2224450"/>
                  <a:pt x="5893110" y="2220256"/>
                  <a:pt x="5878448" y="2216242"/>
                </a:cubicBezTo>
                <a:cubicBezTo>
                  <a:pt x="5860926" y="2209595"/>
                  <a:pt x="5842126" y="2203125"/>
                  <a:pt x="5823939" y="2202642"/>
                </a:cubicBezTo>
                <a:cubicBezTo>
                  <a:pt x="5809738" y="2203117"/>
                  <a:pt x="5795230" y="2200600"/>
                  <a:pt x="5782969" y="2194731"/>
                </a:cubicBezTo>
                <a:cubicBezTo>
                  <a:pt x="5773414" y="2190000"/>
                  <a:pt x="5761307" y="2185629"/>
                  <a:pt x="5751550" y="2191551"/>
                </a:cubicBezTo>
                <a:cubicBezTo>
                  <a:pt x="5739392" y="2199327"/>
                  <a:pt x="5732240" y="2192743"/>
                  <a:pt x="5724781" y="2183164"/>
                </a:cubicBezTo>
                <a:lnTo>
                  <a:pt x="5721864" y="2175534"/>
                </a:lnTo>
                <a:lnTo>
                  <a:pt x="5719633" y="2176664"/>
                </a:lnTo>
                <a:cubicBezTo>
                  <a:pt x="5715220" y="2182546"/>
                  <a:pt x="5722120" y="2182301"/>
                  <a:pt x="5724208" y="2184965"/>
                </a:cubicBezTo>
                <a:cubicBezTo>
                  <a:pt x="5724341" y="2185956"/>
                  <a:pt x="5725187" y="2185801"/>
                  <a:pt x="5725317" y="2186793"/>
                </a:cubicBezTo>
                <a:cubicBezTo>
                  <a:pt x="5727275" y="2188464"/>
                  <a:pt x="5728516" y="2191283"/>
                  <a:pt x="5727090" y="2193574"/>
                </a:cubicBezTo>
                <a:cubicBezTo>
                  <a:pt x="5725795" y="2196855"/>
                  <a:pt x="5724103" y="2197164"/>
                  <a:pt x="5721301" y="2195647"/>
                </a:cubicBezTo>
                <a:cubicBezTo>
                  <a:pt x="5710358" y="2191555"/>
                  <a:pt x="5701582" y="2197219"/>
                  <a:pt x="5696271" y="2209352"/>
                </a:cubicBezTo>
                <a:cubicBezTo>
                  <a:pt x="5694844" y="2211644"/>
                  <a:pt x="5691725" y="2214244"/>
                  <a:pt x="5692123" y="2217218"/>
                </a:cubicBezTo>
                <a:cubicBezTo>
                  <a:pt x="5693577" y="2228117"/>
                  <a:pt x="5704336" y="2237318"/>
                  <a:pt x="5712528" y="2233791"/>
                </a:cubicBezTo>
                <a:cubicBezTo>
                  <a:pt x="5728916" y="2226738"/>
                  <a:pt x="5745383" y="2226774"/>
                  <a:pt x="5762644" y="2232758"/>
                </a:cubicBezTo>
                <a:cubicBezTo>
                  <a:pt x="5768829" y="2233659"/>
                  <a:pt x="5775016" y="2234559"/>
                  <a:pt x="5779429" y="2228676"/>
                </a:cubicBezTo>
                <a:cubicBezTo>
                  <a:pt x="5783261" y="2224932"/>
                  <a:pt x="5785084" y="2225612"/>
                  <a:pt x="5786724" y="2231405"/>
                </a:cubicBezTo>
                <a:cubicBezTo>
                  <a:pt x="5788627" y="2239177"/>
                  <a:pt x="5793518" y="2243359"/>
                  <a:pt x="5800550" y="2244106"/>
                </a:cubicBezTo>
                <a:cubicBezTo>
                  <a:pt x="5807712" y="2245842"/>
                  <a:pt x="5815722" y="2247425"/>
                  <a:pt x="5823730" y="2249008"/>
                </a:cubicBezTo>
                <a:cubicBezTo>
                  <a:pt x="5830762" y="2249753"/>
                  <a:pt x="5834092" y="2255234"/>
                  <a:pt x="5834305" y="2263318"/>
                </a:cubicBezTo>
                <a:cubicBezTo>
                  <a:pt x="5834436" y="2264309"/>
                  <a:pt x="5834702" y="2266290"/>
                  <a:pt x="5834120" y="2268427"/>
                </a:cubicBezTo>
                <a:cubicBezTo>
                  <a:pt x="5834781" y="2273381"/>
                  <a:pt x="5837848" y="2276880"/>
                  <a:pt x="5842077" y="2276107"/>
                </a:cubicBezTo>
                <a:cubicBezTo>
                  <a:pt x="5845592" y="2276481"/>
                  <a:pt x="5844931" y="2271527"/>
                  <a:pt x="5844402" y="2267564"/>
                </a:cubicBezTo>
                <a:cubicBezTo>
                  <a:pt x="5844720" y="2263443"/>
                  <a:pt x="5844189" y="2259480"/>
                  <a:pt x="5849133" y="2257563"/>
                </a:cubicBezTo>
                <a:cubicBezTo>
                  <a:pt x="5856744" y="2256173"/>
                  <a:pt x="5864834" y="2264845"/>
                  <a:pt x="5864334" y="2274074"/>
                </a:cubicBezTo>
                <a:cubicBezTo>
                  <a:pt x="5864728" y="2277045"/>
                  <a:pt x="5863302" y="2279336"/>
                  <a:pt x="5865391" y="2282002"/>
                </a:cubicBezTo>
                <a:cubicBezTo>
                  <a:pt x="5867927" y="2281537"/>
                  <a:pt x="5867533" y="2278565"/>
                  <a:pt x="5869090" y="2277265"/>
                </a:cubicBezTo>
                <a:cubicBezTo>
                  <a:pt x="5872525" y="2270546"/>
                  <a:pt x="5875910" y="2269929"/>
                  <a:pt x="5880218" y="2276247"/>
                </a:cubicBezTo>
                <a:cubicBezTo>
                  <a:pt x="5885903" y="2286375"/>
                  <a:pt x="5893727" y="2293066"/>
                  <a:pt x="5901419" y="2298766"/>
                </a:cubicBezTo>
                <a:cubicBezTo>
                  <a:pt x="5910221" y="2306293"/>
                  <a:pt x="5918310" y="2314969"/>
                  <a:pt x="5921009" y="2328686"/>
                </a:cubicBezTo>
                <a:cubicBezTo>
                  <a:pt x="5922515" y="2333487"/>
                  <a:pt x="5925000" y="2339123"/>
                  <a:pt x="5929493" y="2340331"/>
                </a:cubicBezTo>
                <a:cubicBezTo>
                  <a:pt x="5947732" y="2347151"/>
                  <a:pt x="5955981" y="2370006"/>
                  <a:pt x="5973639" y="2378962"/>
                </a:cubicBezTo>
                <a:cubicBezTo>
                  <a:pt x="5978397" y="2382152"/>
                  <a:pt x="5978214" y="2387263"/>
                  <a:pt x="5977182" y="2392526"/>
                </a:cubicBezTo>
                <a:cubicBezTo>
                  <a:pt x="5975307" y="2397944"/>
                  <a:pt x="5970682" y="2395745"/>
                  <a:pt x="5967748" y="2393234"/>
                </a:cubicBezTo>
                <a:cubicBezTo>
                  <a:pt x="5962010" y="2389206"/>
                  <a:pt x="5957067" y="2391126"/>
                  <a:pt x="5952522" y="2396015"/>
                </a:cubicBezTo>
                <a:cubicBezTo>
                  <a:pt x="5947262" y="2402051"/>
                  <a:pt x="5940760" y="2405269"/>
                  <a:pt x="5933148" y="2406661"/>
                </a:cubicBezTo>
                <a:cubicBezTo>
                  <a:pt x="5920328" y="2407986"/>
                  <a:pt x="5912108" y="2398323"/>
                  <a:pt x="5913638" y="2383831"/>
                </a:cubicBezTo>
                <a:cubicBezTo>
                  <a:pt x="5914089" y="2380704"/>
                  <a:pt x="5914405" y="2376585"/>
                  <a:pt x="5914007" y="2373613"/>
                </a:cubicBezTo>
                <a:cubicBezTo>
                  <a:pt x="5913877" y="2372622"/>
                  <a:pt x="5914589" y="2371477"/>
                  <a:pt x="5914589" y="2371477"/>
                </a:cubicBezTo>
                <a:cubicBezTo>
                  <a:pt x="5913745" y="2371632"/>
                  <a:pt x="5913745" y="2371632"/>
                  <a:pt x="5913030" y="2372777"/>
                </a:cubicBezTo>
                <a:cubicBezTo>
                  <a:pt x="5909646" y="2373394"/>
                  <a:pt x="5907110" y="2373858"/>
                  <a:pt x="5903593" y="2373485"/>
                </a:cubicBezTo>
                <a:cubicBezTo>
                  <a:pt x="5886862" y="2371467"/>
                  <a:pt x="5882184" y="2375366"/>
                  <a:pt x="5879623" y="2395120"/>
                </a:cubicBezTo>
                <a:cubicBezTo>
                  <a:pt x="5879120" y="2404348"/>
                  <a:pt x="5874310" y="2407257"/>
                  <a:pt x="5866434" y="2406665"/>
                </a:cubicBezTo>
                <a:cubicBezTo>
                  <a:pt x="5860380" y="2406755"/>
                  <a:pt x="5856468" y="2403409"/>
                  <a:pt x="5852159" y="2397091"/>
                </a:cubicBezTo>
                <a:cubicBezTo>
                  <a:pt x="5840211" y="2378972"/>
                  <a:pt x="5824112" y="2368717"/>
                  <a:pt x="5803997" y="2367315"/>
                </a:cubicBezTo>
                <a:cubicBezTo>
                  <a:pt x="5787133" y="2364305"/>
                  <a:pt x="5787133" y="2364305"/>
                  <a:pt x="5793160" y="2383506"/>
                </a:cubicBezTo>
                <a:cubicBezTo>
                  <a:pt x="5796309" y="2394097"/>
                  <a:pt x="5795277" y="2399361"/>
                  <a:pt x="5788194" y="2404715"/>
                </a:cubicBezTo>
                <a:cubicBezTo>
                  <a:pt x="5783673" y="2390316"/>
                  <a:pt x="5780738" y="2387806"/>
                  <a:pt x="5767919" y="2389130"/>
                </a:cubicBezTo>
                <a:cubicBezTo>
                  <a:pt x="5759461" y="2390677"/>
                  <a:pt x="5750554" y="2395348"/>
                  <a:pt x="5743310" y="2386521"/>
                </a:cubicBezTo>
                <a:cubicBezTo>
                  <a:pt x="5743178" y="2385531"/>
                  <a:pt x="5742333" y="2385684"/>
                  <a:pt x="5741487" y="2385840"/>
                </a:cubicBezTo>
                <a:cubicBezTo>
                  <a:pt x="5731866" y="2391656"/>
                  <a:pt x="5727981" y="2401502"/>
                  <a:pt x="5728855" y="2414539"/>
                </a:cubicBezTo>
                <a:cubicBezTo>
                  <a:pt x="5729780" y="2421476"/>
                  <a:pt x="5730707" y="2428412"/>
                  <a:pt x="5724337" y="2432621"/>
                </a:cubicBezTo>
                <a:cubicBezTo>
                  <a:pt x="5723624" y="2433767"/>
                  <a:pt x="5721351" y="2436211"/>
                  <a:pt x="5720953" y="2433239"/>
                </a:cubicBezTo>
                <a:cubicBezTo>
                  <a:pt x="5719050" y="2425466"/>
                  <a:pt x="5712997" y="2425556"/>
                  <a:pt x="5707526" y="2423511"/>
                </a:cubicBezTo>
                <a:cubicBezTo>
                  <a:pt x="5701208" y="2421620"/>
                  <a:pt x="5697164" y="2417282"/>
                  <a:pt x="5696953" y="2409200"/>
                </a:cubicBezTo>
                <a:cubicBezTo>
                  <a:pt x="5696606" y="2400128"/>
                  <a:pt x="5692297" y="2393810"/>
                  <a:pt x="5685002" y="2391082"/>
                </a:cubicBezTo>
                <a:cubicBezTo>
                  <a:pt x="5678420" y="2387208"/>
                  <a:pt x="5672897" y="2391264"/>
                  <a:pt x="5667637" y="2397298"/>
                </a:cubicBezTo>
                <a:cubicBezTo>
                  <a:pt x="5663356" y="2404171"/>
                  <a:pt x="5661134" y="2400517"/>
                  <a:pt x="5660342" y="2394570"/>
                </a:cubicBezTo>
                <a:cubicBezTo>
                  <a:pt x="5659150" y="2385653"/>
                  <a:pt x="5654526" y="2383453"/>
                  <a:pt x="5648023" y="2386670"/>
                </a:cubicBezTo>
                <a:cubicBezTo>
                  <a:pt x="5646331" y="2386979"/>
                  <a:pt x="5644639" y="2387288"/>
                  <a:pt x="5643081" y="2388590"/>
                </a:cubicBezTo>
                <a:cubicBezTo>
                  <a:pt x="5635732" y="2391961"/>
                  <a:pt x="5629680" y="2392051"/>
                  <a:pt x="5624974" y="2382760"/>
                </a:cubicBezTo>
                <a:cubicBezTo>
                  <a:pt x="5619555" y="2374615"/>
                  <a:pt x="5611281" y="2371051"/>
                  <a:pt x="5603537" y="2371451"/>
                </a:cubicBezTo>
                <a:cubicBezTo>
                  <a:pt x="5597352" y="2370548"/>
                  <a:pt x="5590585" y="2371785"/>
                  <a:pt x="5593731" y="2382376"/>
                </a:cubicBezTo>
                <a:cubicBezTo>
                  <a:pt x="5594128" y="2385348"/>
                  <a:pt x="5593811" y="2389468"/>
                  <a:pt x="5593361" y="2392594"/>
                </a:cubicBezTo>
                <a:cubicBezTo>
                  <a:pt x="5594288" y="2399530"/>
                  <a:pt x="5592676" y="2406931"/>
                  <a:pt x="5596854" y="2412258"/>
                </a:cubicBezTo>
                <a:cubicBezTo>
                  <a:pt x="5607744" y="2422450"/>
                  <a:pt x="5608749" y="2436478"/>
                  <a:pt x="5610735" y="2451342"/>
                </a:cubicBezTo>
                <a:cubicBezTo>
                  <a:pt x="5604283" y="2448458"/>
                  <a:pt x="5597835" y="2445577"/>
                  <a:pt x="5591068" y="2446814"/>
                </a:cubicBezTo>
                <a:cubicBezTo>
                  <a:pt x="5582743" y="2449348"/>
                  <a:pt x="5574733" y="2447767"/>
                  <a:pt x="5567173" y="2443058"/>
                </a:cubicBezTo>
                <a:cubicBezTo>
                  <a:pt x="5560591" y="2439184"/>
                  <a:pt x="5553296" y="2436456"/>
                  <a:pt x="5546000" y="2433729"/>
                </a:cubicBezTo>
                <a:cubicBezTo>
                  <a:pt x="5524827" y="2424400"/>
                  <a:pt x="5502227" y="2417362"/>
                  <a:pt x="5482084" y="2402769"/>
                </a:cubicBezTo>
                <a:cubicBezTo>
                  <a:pt x="5477326" y="2399580"/>
                  <a:pt x="5475053" y="2402024"/>
                  <a:pt x="5474023" y="2407288"/>
                </a:cubicBezTo>
                <a:cubicBezTo>
                  <a:pt x="5473441" y="2409425"/>
                  <a:pt x="5473125" y="2413543"/>
                  <a:pt x="5469609" y="2413169"/>
                </a:cubicBezTo>
                <a:cubicBezTo>
                  <a:pt x="5466939" y="2412643"/>
                  <a:pt x="5466411" y="2408677"/>
                  <a:pt x="5466147" y="2406696"/>
                </a:cubicBezTo>
                <a:cubicBezTo>
                  <a:pt x="5464639" y="2401897"/>
                  <a:pt x="5463264" y="2398087"/>
                  <a:pt x="5459748" y="2397715"/>
                </a:cubicBezTo>
                <a:cubicBezTo>
                  <a:pt x="5455387" y="2397497"/>
                  <a:pt x="5451475" y="2394150"/>
                  <a:pt x="5447113" y="2393932"/>
                </a:cubicBezTo>
                <a:cubicBezTo>
                  <a:pt x="5440928" y="2393032"/>
                  <a:pt x="5439555" y="2389222"/>
                  <a:pt x="5441298" y="2382813"/>
                </a:cubicBezTo>
                <a:cubicBezTo>
                  <a:pt x="5446027" y="2372812"/>
                  <a:pt x="5438998" y="2372068"/>
                  <a:pt x="5433393" y="2369030"/>
                </a:cubicBezTo>
                <a:cubicBezTo>
                  <a:pt x="5425965" y="2365311"/>
                  <a:pt x="5427023" y="2373239"/>
                  <a:pt x="5425861" y="2377512"/>
                </a:cubicBezTo>
                <a:cubicBezTo>
                  <a:pt x="5425279" y="2379649"/>
                  <a:pt x="5425543" y="2381630"/>
                  <a:pt x="5423007" y="2382095"/>
                </a:cubicBezTo>
                <a:cubicBezTo>
                  <a:pt x="5420654" y="2377448"/>
                  <a:pt x="5417455" y="2372956"/>
                  <a:pt x="5415816" y="2367167"/>
                </a:cubicBezTo>
                <a:cubicBezTo>
                  <a:pt x="5413596" y="2363510"/>
                  <a:pt x="5410662" y="2361002"/>
                  <a:pt x="5407277" y="2361621"/>
                </a:cubicBezTo>
                <a:cubicBezTo>
                  <a:pt x="5403048" y="2362393"/>
                  <a:pt x="5403710" y="2367346"/>
                  <a:pt x="5403261" y="2370474"/>
                </a:cubicBezTo>
                <a:cubicBezTo>
                  <a:pt x="5399139" y="2391529"/>
                  <a:pt x="5389650" y="2398337"/>
                  <a:pt x="5371676" y="2393499"/>
                </a:cubicBezTo>
                <a:cubicBezTo>
                  <a:pt x="5368028" y="2392135"/>
                  <a:pt x="5364513" y="2391763"/>
                  <a:pt x="5361578" y="2389255"/>
                </a:cubicBezTo>
                <a:cubicBezTo>
                  <a:pt x="5346010" y="2382961"/>
                  <a:pt x="5332925" y="2382306"/>
                  <a:pt x="5323333" y="2401315"/>
                </a:cubicBezTo>
                <a:cubicBezTo>
                  <a:pt x="5323333" y="2401315"/>
                  <a:pt x="5322488" y="2401470"/>
                  <a:pt x="5322621" y="2402460"/>
                </a:cubicBezTo>
                <a:cubicBezTo>
                  <a:pt x="5318656" y="2405216"/>
                  <a:pt x="5315404" y="2406823"/>
                  <a:pt x="5310778" y="2404624"/>
                </a:cubicBezTo>
                <a:cubicBezTo>
                  <a:pt x="5308954" y="2403941"/>
                  <a:pt x="5306998" y="2402269"/>
                  <a:pt x="5307447" y="2399143"/>
                </a:cubicBezTo>
                <a:cubicBezTo>
                  <a:pt x="5307631" y="2394033"/>
                  <a:pt x="5311729" y="2392269"/>
                  <a:pt x="5314979" y="2390661"/>
                </a:cubicBezTo>
                <a:cubicBezTo>
                  <a:pt x="5317517" y="2390198"/>
                  <a:pt x="5320768" y="2388587"/>
                  <a:pt x="5320370" y="2385616"/>
                </a:cubicBezTo>
                <a:cubicBezTo>
                  <a:pt x="5320688" y="2381497"/>
                  <a:pt x="5316591" y="2383260"/>
                  <a:pt x="5314634" y="2381587"/>
                </a:cubicBezTo>
                <a:cubicBezTo>
                  <a:pt x="5310141" y="2380377"/>
                  <a:pt x="5305781" y="2380159"/>
                  <a:pt x="5301286" y="2378951"/>
                </a:cubicBezTo>
                <a:cubicBezTo>
                  <a:pt x="5295102" y="2378049"/>
                  <a:pt x="5289629" y="2376004"/>
                  <a:pt x="5285452" y="2370677"/>
                </a:cubicBezTo>
                <a:cubicBezTo>
                  <a:pt x="5282387" y="2367176"/>
                  <a:pt x="5279849" y="2367641"/>
                  <a:pt x="5275884" y="2370393"/>
                </a:cubicBezTo>
                <a:cubicBezTo>
                  <a:pt x="5264705" y="2377510"/>
                  <a:pt x="5256695" y="2375930"/>
                  <a:pt x="5247497" y="2365428"/>
                </a:cubicBezTo>
                <a:cubicBezTo>
                  <a:pt x="5242474" y="2360257"/>
                  <a:pt x="5239011" y="2353781"/>
                  <a:pt x="5234702" y="2347465"/>
                </a:cubicBezTo>
                <a:cubicBezTo>
                  <a:pt x="5229414" y="2340309"/>
                  <a:pt x="5222833" y="2336436"/>
                  <a:pt x="5214823" y="2334853"/>
                </a:cubicBezTo>
                <a:cubicBezTo>
                  <a:pt x="5205968" y="2333426"/>
                  <a:pt x="5202003" y="2336180"/>
                  <a:pt x="5199229" y="2347854"/>
                </a:cubicBezTo>
                <a:cubicBezTo>
                  <a:pt x="5196588" y="2360516"/>
                  <a:pt x="5190799" y="2362590"/>
                  <a:pt x="5180568" y="2357351"/>
                </a:cubicBezTo>
                <a:cubicBezTo>
                  <a:pt x="5176923" y="2355988"/>
                  <a:pt x="5174966" y="2354316"/>
                  <a:pt x="5170868" y="2356078"/>
                </a:cubicBezTo>
                <a:cubicBezTo>
                  <a:pt x="5161247" y="2361896"/>
                  <a:pt x="5161247" y="2361896"/>
                  <a:pt x="5159530" y="2349014"/>
                </a:cubicBezTo>
                <a:cubicBezTo>
                  <a:pt x="5160111" y="2346878"/>
                  <a:pt x="5159978" y="2345888"/>
                  <a:pt x="5158867" y="2344059"/>
                </a:cubicBezTo>
                <a:cubicBezTo>
                  <a:pt x="5157811" y="2336134"/>
                  <a:pt x="5154030" y="2333778"/>
                  <a:pt x="5147659" y="2337987"/>
                </a:cubicBezTo>
                <a:cubicBezTo>
                  <a:pt x="5142849" y="2340896"/>
                  <a:pt x="5138303" y="2345786"/>
                  <a:pt x="5133362" y="2347703"/>
                </a:cubicBezTo>
                <a:cubicBezTo>
                  <a:pt x="5112428" y="2359648"/>
                  <a:pt x="5087608" y="2348956"/>
                  <a:pt x="5079358" y="2326101"/>
                </a:cubicBezTo>
                <a:cubicBezTo>
                  <a:pt x="5076475" y="2317491"/>
                  <a:pt x="5078801" y="2308947"/>
                  <a:pt x="5077611" y="2300028"/>
                </a:cubicBezTo>
                <a:cubicBezTo>
                  <a:pt x="5076738" y="2286991"/>
                  <a:pt x="5071714" y="2281819"/>
                  <a:pt x="5061035" y="2279707"/>
                </a:cubicBezTo>
                <a:cubicBezTo>
                  <a:pt x="5055696" y="2278653"/>
                  <a:pt x="5050489" y="2278590"/>
                  <a:pt x="5045151" y="2277534"/>
                </a:cubicBezTo>
                <a:cubicBezTo>
                  <a:pt x="5034470" y="2275425"/>
                  <a:pt x="5028814" y="2278487"/>
                  <a:pt x="5026173" y="2291152"/>
                </a:cubicBezTo>
                <a:cubicBezTo>
                  <a:pt x="5023716" y="2298706"/>
                  <a:pt x="5021045" y="2298179"/>
                  <a:pt x="5016157" y="2293997"/>
                </a:cubicBezTo>
                <a:cubicBezTo>
                  <a:pt x="5005529" y="2285787"/>
                  <a:pt x="4999026" y="2289005"/>
                  <a:pt x="4995803" y="2303803"/>
                </a:cubicBezTo>
                <a:cubicBezTo>
                  <a:pt x="4995488" y="2307923"/>
                  <a:pt x="4996016" y="2311887"/>
                  <a:pt x="4999664" y="2313251"/>
                </a:cubicBezTo>
                <a:cubicBezTo>
                  <a:pt x="5004158" y="2314460"/>
                  <a:pt x="5004475" y="2310340"/>
                  <a:pt x="5004792" y="2306224"/>
                </a:cubicBezTo>
                <a:cubicBezTo>
                  <a:pt x="5004394" y="2303251"/>
                  <a:pt x="5005691" y="2299969"/>
                  <a:pt x="5009205" y="2300341"/>
                </a:cubicBezTo>
                <a:cubicBezTo>
                  <a:pt x="5012590" y="2299723"/>
                  <a:pt x="5015523" y="2302234"/>
                  <a:pt x="5015204" y="2306351"/>
                </a:cubicBezTo>
                <a:cubicBezTo>
                  <a:pt x="5015815" y="2317406"/>
                  <a:pt x="5018115" y="2328152"/>
                  <a:pt x="5018857" y="2340198"/>
                </a:cubicBezTo>
                <a:cubicBezTo>
                  <a:pt x="5015921" y="2337688"/>
                  <a:pt x="5014943" y="2336850"/>
                  <a:pt x="5013834" y="2335023"/>
                </a:cubicBezTo>
                <a:cubicBezTo>
                  <a:pt x="5007965" y="2330006"/>
                  <a:pt x="5001199" y="2331240"/>
                  <a:pt x="4995014" y="2330340"/>
                </a:cubicBezTo>
                <a:cubicBezTo>
                  <a:pt x="4991499" y="2329967"/>
                  <a:pt x="4991446" y="2336068"/>
                  <a:pt x="4989172" y="2338513"/>
                </a:cubicBezTo>
                <a:cubicBezTo>
                  <a:pt x="4985340" y="2342259"/>
                  <a:pt x="4981376" y="2345012"/>
                  <a:pt x="4975190" y="2344112"/>
                </a:cubicBezTo>
                <a:cubicBezTo>
                  <a:pt x="4969984" y="2344048"/>
                  <a:pt x="4964063" y="2345130"/>
                  <a:pt x="4957878" y="2344231"/>
                </a:cubicBezTo>
                <a:cubicBezTo>
                  <a:pt x="4961341" y="2350704"/>
                  <a:pt x="4969482" y="2353276"/>
                  <a:pt x="4965201" y="2360149"/>
                </a:cubicBezTo>
                <a:cubicBezTo>
                  <a:pt x="4962479" y="2365721"/>
                  <a:pt x="4959442" y="2375412"/>
                  <a:pt x="4950638" y="2367884"/>
                </a:cubicBezTo>
                <a:cubicBezTo>
                  <a:pt x="4950638" y="2367884"/>
                  <a:pt x="4949078" y="2369184"/>
                  <a:pt x="4949210" y="2370174"/>
                </a:cubicBezTo>
                <a:cubicBezTo>
                  <a:pt x="4949025" y="2375284"/>
                  <a:pt x="4947997" y="2380547"/>
                  <a:pt x="4954048" y="2380456"/>
                </a:cubicBezTo>
                <a:cubicBezTo>
                  <a:pt x="4960947" y="2380213"/>
                  <a:pt x="4967398" y="2383094"/>
                  <a:pt x="4973000" y="2386130"/>
                </a:cubicBezTo>
                <a:cubicBezTo>
                  <a:pt x="4980298" y="2388859"/>
                  <a:pt x="4986087" y="2386785"/>
                  <a:pt x="4988542" y="2379231"/>
                </a:cubicBezTo>
                <a:cubicBezTo>
                  <a:pt x="4991846" y="2371523"/>
                  <a:pt x="4994647" y="2373041"/>
                  <a:pt x="4998560" y="2376388"/>
                </a:cubicBezTo>
                <a:cubicBezTo>
                  <a:pt x="5006384" y="2383077"/>
                  <a:pt x="5012650" y="2391071"/>
                  <a:pt x="5021189" y="2396616"/>
                </a:cubicBezTo>
                <a:cubicBezTo>
                  <a:pt x="5025947" y="2399808"/>
                  <a:pt x="5029462" y="2400179"/>
                  <a:pt x="5034139" y="2396280"/>
                </a:cubicBezTo>
                <a:cubicBezTo>
                  <a:pt x="5037971" y="2392535"/>
                  <a:pt x="5040825" y="2387953"/>
                  <a:pt x="5046166" y="2389008"/>
                </a:cubicBezTo>
                <a:cubicBezTo>
                  <a:pt x="5051371" y="2389073"/>
                  <a:pt x="5053012" y="2394863"/>
                  <a:pt x="5056078" y="2398363"/>
                </a:cubicBezTo>
                <a:cubicBezTo>
                  <a:pt x="5062103" y="2385081"/>
                  <a:pt x="5062103" y="2385081"/>
                  <a:pt x="5073443" y="2392146"/>
                </a:cubicBezTo>
                <a:cubicBezTo>
                  <a:pt x="5078069" y="2394347"/>
                  <a:pt x="5082827" y="2397537"/>
                  <a:pt x="5088220" y="2392491"/>
                </a:cubicBezTo>
                <a:cubicBezTo>
                  <a:pt x="5100113" y="2384229"/>
                  <a:pt x="5102782" y="2384757"/>
                  <a:pt x="5111400" y="2397394"/>
                </a:cubicBezTo>
                <a:cubicBezTo>
                  <a:pt x="5115577" y="2402721"/>
                  <a:pt x="5119753" y="2408049"/>
                  <a:pt x="5124776" y="2413223"/>
                </a:cubicBezTo>
                <a:cubicBezTo>
                  <a:pt x="5136064" y="2426385"/>
                  <a:pt x="5140293" y="2425613"/>
                  <a:pt x="5148591" y="2409888"/>
                </a:cubicBezTo>
                <a:cubicBezTo>
                  <a:pt x="5150732" y="2406451"/>
                  <a:pt x="5151894" y="2402178"/>
                  <a:pt x="5154750" y="2397596"/>
                </a:cubicBezTo>
                <a:cubicBezTo>
                  <a:pt x="5157499" y="2405215"/>
                  <a:pt x="5159983" y="2410851"/>
                  <a:pt x="5162733" y="2418470"/>
                </a:cubicBezTo>
                <a:cubicBezTo>
                  <a:pt x="5164161" y="2416178"/>
                  <a:pt x="5164029" y="2415188"/>
                  <a:pt x="5164742" y="2414041"/>
                </a:cubicBezTo>
                <a:cubicBezTo>
                  <a:pt x="5169974" y="2394815"/>
                  <a:pt x="5178431" y="2393270"/>
                  <a:pt x="5189851" y="2407425"/>
                </a:cubicBezTo>
                <a:cubicBezTo>
                  <a:pt x="5191941" y="2410090"/>
                  <a:pt x="5194030" y="2412753"/>
                  <a:pt x="5196250" y="2416407"/>
                </a:cubicBezTo>
                <a:cubicBezTo>
                  <a:pt x="5197359" y="2418235"/>
                  <a:pt x="5198470" y="2420064"/>
                  <a:pt x="5197175" y="2423345"/>
                </a:cubicBezTo>
                <a:cubicBezTo>
                  <a:pt x="5191334" y="2431516"/>
                  <a:pt x="5197070" y="2435543"/>
                  <a:pt x="5201961" y="2439726"/>
                </a:cubicBezTo>
                <a:cubicBezTo>
                  <a:pt x="5216235" y="2449301"/>
                  <a:pt x="5232121" y="2451474"/>
                  <a:pt x="5248008" y="2453647"/>
                </a:cubicBezTo>
                <a:cubicBezTo>
                  <a:pt x="5273461" y="2456104"/>
                  <a:pt x="5299497" y="2456423"/>
                  <a:pt x="5323154" y="2471388"/>
                </a:cubicBezTo>
                <a:cubicBezTo>
                  <a:pt x="5330715" y="2476097"/>
                  <a:pt x="5338591" y="2476688"/>
                  <a:pt x="5346918" y="2474154"/>
                </a:cubicBezTo>
                <a:cubicBezTo>
                  <a:pt x="5353551" y="2471926"/>
                  <a:pt x="5359868" y="2473817"/>
                  <a:pt x="5364759" y="2478000"/>
                </a:cubicBezTo>
                <a:cubicBezTo>
                  <a:pt x="5374275" y="2484382"/>
                  <a:pt x="5384240" y="2487638"/>
                  <a:pt x="5395633" y="2488602"/>
                </a:cubicBezTo>
                <a:cubicBezTo>
                  <a:pt x="5406180" y="2489722"/>
                  <a:pt x="5417176" y="2487712"/>
                  <a:pt x="5427537" y="2493940"/>
                </a:cubicBezTo>
                <a:cubicBezTo>
                  <a:pt x="5436790" y="2498341"/>
                  <a:pt x="5445644" y="2499769"/>
                  <a:pt x="5453624" y="2488160"/>
                </a:cubicBezTo>
                <a:cubicBezTo>
                  <a:pt x="5456719" y="2504851"/>
                  <a:pt x="5466155" y="2504144"/>
                  <a:pt x="5476437" y="2503279"/>
                </a:cubicBezTo>
                <a:cubicBezTo>
                  <a:pt x="5484049" y="2501889"/>
                  <a:pt x="5491794" y="2501489"/>
                  <a:pt x="5498641" y="2507343"/>
                </a:cubicBezTo>
                <a:cubicBezTo>
                  <a:pt x="5508554" y="2516700"/>
                  <a:pt x="5519364" y="2519800"/>
                  <a:pt x="5531021" y="2522745"/>
                </a:cubicBezTo>
                <a:cubicBezTo>
                  <a:pt x="5551533" y="2527120"/>
                  <a:pt x="5572626" y="2529357"/>
                  <a:pt x="5592108" y="2538995"/>
                </a:cubicBezTo>
                <a:cubicBezTo>
                  <a:pt x="5607810" y="2546279"/>
                  <a:pt x="5623959" y="2550434"/>
                  <a:pt x="5641140" y="2549325"/>
                </a:cubicBezTo>
                <a:cubicBezTo>
                  <a:pt x="5646215" y="2548399"/>
                  <a:pt x="5649995" y="2550754"/>
                  <a:pt x="5652480" y="2556390"/>
                </a:cubicBezTo>
                <a:cubicBezTo>
                  <a:pt x="5661759" y="2573982"/>
                  <a:pt x="5662605" y="2573827"/>
                  <a:pt x="5680234" y="2569593"/>
                </a:cubicBezTo>
                <a:cubicBezTo>
                  <a:pt x="5681927" y="2569284"/>
                  <a:pt x="5683618" y="2568973"/>
                  <a:pt x="5686156" y="2568511"/>
                </a:cubicBezTo>
                <a:cubicBezTo>
                  <a:pt x="5684412" y="2574919"/>
                  <a:pt x="5682667" y="2581327"/>
                  <a:pt x="5680792" y="2586747"/>
                </a:cubicBezTo>
                <a:cubicBezTo>
                  <a:pt x="5678731" y="2597272"/>
                  <a:pt x="5672495" y="2602473"/>
                  <a:pt x="5663903" y="2603026"/>
                </a:cubicBezTo>
                <a:cubicBezTo>
                  <a:pt x="5658829" y="2603955"/>
                  <a:pt x="5654335" y="2602746"/>
                  <a:pt x="5649391" y="2604662"/>
                </a:cubicBezTo>
                <a:cubicBezTo>
                  <a:pt x="5641199" y="2608190"/>
                  <a:pt x="5638396" y="2606671"/>
                  <a:pt x="5635384" y="2597071"/>
                </a:cubicBezTo>
                <a:cubicBezTo>
                  <a:pt x="5634854" y="2593107"/>
                  <a:pt x="5634325" y="2589144"/>
                  <a:pt x="5633796" y="2585181"/>
                </a:cubicBezTo>
                <a:cubicBezTo>
                  <a:pt x="5633848" y="2579081"/>
                  <a:pt x="5631178" y="2578553"/>
                  <a:pt x="5626950" y="2579325"/>
                </a:cubicBezTo>
                <a:cubicBezTo>
                  <a:pt x="5617513" y="2580034"/>
                  <a:pt x="5611407" y="2586223"/>
                  <a:pt x="5606414" y="2594241"/>
                </a:cubicBezTo>
                <a:cubicBezTo>
                  <a:pt x="5604854" y="2595541"/>
                  <a:pt x="5604404" y="2598670"/>
                  <a:pt x="5601735" y="2598142"/>
                </a:cubicBezTo>
                <a:cubicBezTo>
                  <a:pt x="5599910" y="2597461"/>
                  <a:pt x="5599515" y="2594488"/>
                  <a:pt x="5598404" y="2592660"/>
                </a:cubicBezTo>
                <a:cubicBezTo>
                  <a:pt x="5598138" y="2590677"/>
                  <a:pt x="5598007" y="2589687"/>
                  <a:pt x="5597742" y="2587705"/>
                </a:cubicBezTo>
                <a:cubicBezTo>
                  <a:pt x="5596817" y="2580768"/>
                  <a:pt x="5594015" y="2579250"/>
                  <a:pt x="5589204" y="2582160"/>
                </a:cubicBezTo>
                <a:cubicBezTo>
                  <a:pt x="5584525" y="2586059"/>
                  <a:pt x="5581593" y="2583550"/>
                  <a:pt x="5578393" y="2579058"/>
                </a:cubicBezTo>
                <a:cubicBezTo>
                  <a:pt x="5575327" y="2575558"/>
                  <a:pt x="5575645" y="2571441"/>
                  <a:pt x="5577784" y="2568004"/>
                </a:cubicBezTo>
                <a:cubicBezTo>
                  <a:pt x="5579792" y="2563576"/>
                  <a:pt x="5584286" y="2564786"/>
                  <a:pt x="5588067" y="2567140"/>
                </a:cubicBezTo>
                <a:cubicBezTo>
                  <a:pt x="5590736" y="2567668"/>
                  <a:pt x="5592692" y="2569342"/>
                  <a:pt x="5594702" y="2564913"/>
                </a:cubicBezTo>
                <a:cubicBezTo>
                  <a:pt x="5596708" y="2560487"/>
                  <a:pt x="5594752" y="2558814"/>
                  <a:pt x="5592664" y="2556150"/>
                </a:cubicBezTo>
                <a:cubicBezTo>
                  <a:pt x="5587774" y="2551969"/>
                  <a:pt x="5573079" y="2558713"/>
                  <a:pt x="5572445" y="2566948"/>
                </a:cubicBezTo>
                <a:cubicBezTo>
                  <a:pt x="5570781" y="2580449"/>
                  <a:pt x="5562904" y="2579858"/>
                  <a:pt x="5555026" y="2579267"/>
                </a:cubicBezTo>
                <a:cubicBezTo>
                  <a:pt x="5538560" y="2579229"/>
                  <a:pt x="5522146" y="2573091"/>
                  <a:pt x="5506259" y="2570919"/>
                </a:cubicBezTo>
                <a:cubicBezTo>
                  <a:pt x="5501766" y="2569709"/>
                  <a:pt x="5501236" y="2565744"/>
                  <a:pt x="5502398" y="2561471"/>
                </a:cubicBezTo>
                <a:cubicBezTo>
                  <a:pt x="5503430" y="2556209"/>
                  <a:pt x="5504461" y="2550945"/>
                  <a:pt x="5504512" y="2544844"/>
                </a:cubicBezTo>
                <a:cubicBezTo>
                  <a:pt x="5503719" y="2538899"/>
                  <a:pt x="5500071" y="2537537"/>
                  <a:pt x="5496423" y="2536172"/>
                </a:cubicBezTo>
                <a:cubicBezTo>
                  <a:pt x="5493621" y="2534653"/>
                  <a:pt x="5493436" y="2539762"/>
                  <a:pt x="5491877" y="2541062"/>
                </a:cubicBezTo>
                <a:cubicBezTo>
                  <a:pt x="5488576" y="2548772"/>
                  <a:pt x="5484426" y="2556634"/>
                  <a:pt x="5481122" y="2564344"/>
                </a:cubicBezTo>
                <a:cubicBezTo>
                  <a:pt x="5480011" y="2562516"/>
                  <a:pt x="5479878" y="2561525"/>
                  <a:pt x="5479747" y="2560534"/>
                </a:cubicBezTo>
                <a:cubicBezTo>
                  <a:pt x="5477314" y="2548799"/>
                  <a:pt x="5477314" y="2548799"/>
                  <a:pt x="5468805" y="2556443"/>
                </a:cubicBezTo>
                <a:cubicBezTo>
                  <a:pt x="5465818" y="2560032"/>
                  <a:pt x="5464707" y="2558206"/>
                  <a:pt x="5463464" y="2555388"/>
                </a:cubicBezTo>
                <a:cubicBezTo>
                  <a:pt x="5459868" y="2547924"/>
                  <a:pt x="5454396" y="2545878"/>
                  <a:pt x="5448741" y="2548942"/>
                </a:cubicBezTo>
                <a:cubicBezTo>
                  <a:pt x="5440098" y="2555595"/>
                  <a:pt x="5430663" y="2556304"/>
                  <a:pt x="5421358" y="2558005"/>
                </a:cubicBezTo>
                <a:cubicBezTo>
                  <a:pt x="5416284" y="2558931"/>
                  <a:pt x="5413878" y="2560386"/>
                  <a:pt x="5418054" y="2565713"/>
                </a:cubicBezTo>
                <a:cubicBezTo>
                  <a:pt x="5421386" y="2571194"/>
                  <a:pt x="5421069" y="2575313"/>
                  <a:pt x="5415677" y="2580358"/>
                </a:cubicBezTo>
                <a:cubicBezTo>
                  <a:pt x="5423687" y="2581941"/>
                  <a:pt x="5431564" y="2582532"/>
                  <a:pt x="5438859" y="2585259"/>
                </a:cubicBezTo>
                <a:cubicBezTo>
                  <a:pt x="5446022" y="2586995"/>
                  <a:pt x="5453317" y="2589724"/>
                  <a:pt x="5459317" y="2595733"/>
                </a:cubicBezTo>
                <a:cubicBezTo>
                  <a:pt x="5448720" y="2600714"/>
                  <a:pt x="5448720" y="2600714"/>
                  <a:pt x="5431459" y="2594732"/>
                </a:cubicBezTo>
                <a:cubicBezTo>
                  <a:pt x="5420516" y="2590641"/>
                  <a:pt x="5415572" y="2592557"/>
                  <a:pt x="5410843" y="2602559"/>
                </a:cubicBezTo>
                <a:cubicBezTo>
                  <a:pt x="5406246" y="2613549"/>
                  <a:pt x="5406246" y="2613549"/>
                  <a:pt x="5399714" y="2603576"/>
                </a:cubicBezTo>
                <a:cubicBezTo>
                  <a:pt x="5399582" y="2602586"/>
                  <a:pt x="5398604" y="2601748"/>
                  <a:pt x="5398473" y="2600756"/>
                </a:cubicBezTo>
                <a:cubicBezTo>
                  <a:pt x="5383192" y="2577156"/>
                  <a:pt x="5371219" y="2578328"/>
                  <a:pt x="5358057" y="2603063"/>
                </a:cubicBezTo>
                <a:cubicBezTo>
                  <a:pt x="5353327" y="2613065"/>
                  <a:pt x="5345663" y="2620553"/>
                  <a:pt x="5336623" y="2624236"/>
                </a:cubicBezTo>
                <a:cubicBezTo>
                  <a:pt x="5326606" y="2627080"/>
                  <a:pt x="5317618" y="2624661"/>
                  <a:pt x="5307787" y="2622398"/>
                </a:cubicBezTo>
                <a:cubicBezTo>
                  <a:pt x="5295998" y="2618460"/>
                  <a:pt x="5283361" y="2614678"/>
                  <a:pt x="5271256" y="2614858"/>
                </a:cubicBezTo>
                <a:cubicBezTo>
                  <a:pt x="5261820" y="2615567"/>
                  <a:pt x="5252120" y="2614293"/>
                  <a:pt x="5243845" y="2610730"/>
                </a:cubicBezTo>
                <a:cubicBezTo>
                  <a:pt x="5237395" y="2607848"/>
                  <a:pt x="5229254" y="2605275"/>
                  <a:pt x="5222885" y="2609484"/>
                </a:cubicBezTo>
                <a:cubicBezTo>
                  <a:pt x="5214956" y="2614993"/>
                  <a:pt x="5210065" y="2610810"/>
                  <a:pt x="5204909" y="2604647"/>
                </a:cubicBezTo>
                <a:cubicBezTo>
                  <a:pt x="5195578" y="2593155"/>
                  <a:pt x="5189365" y="2579063"/>
                  <a:pt x="5187117" y="2562218"/>
                </a:cubicBezTo>
                <a:cubicBezTo>
                  <a:pt x="5186590" y="2558254"/>
                  <a:pt x="5186059" y="2554290"/>
                  <a:pt x="5180721" y="2553235"/>
                </a:cubicBezTo>
                <a:cubicBezTo>
                  <a:pt x="5175249" y="2551189"/>
                  <a:pt x="5174218" y="2556453"/>
                  <a:pt x="5172077" y="2559888"/>
                </a:cubicBezTo>
                <a:cubicBezTo>
                  <a:pt x="5170783" y="2563171"/>
                  <a:pt x="5169488" y="2566453"/>
                  <a:pt x="5168060" y="2568744"/>
                </a:cubicBezTo>
                <a:cubicBezTo>
                  <a:pt x="5162485" y="2578899"/>
                  <a:pt x="5153445" y="2582578"/>
                  <a:pt x="5144274" y="2585270"/>
                </a:cubicBezTo>
                <a:cubicBezTo>
                  <a:pt x="5136661" y="2586659"/>
                  <a:pt x="5135603" y="2578731"/>
                  <a:pt x="5131559" y="2574395"/>
                </a:cubicBezTo>
                <a:cubicBezTo>
                  <a:pt x="5128520" y="2584086"/>
                  <a:pt x="5122282" y="2589286"/>
                  <a:pt x="5114406" y="2588695"/>
                </a:cubicBezTo>
                <a:cubicBezTo>
                  <a:pt x="5104704" y="2587421"/>
                  <a:pt x="5095534" y="2590112"/>
                  <a:pt x="5086361" y="2592803"/>
                </a:cubicBezTo>
                <a:cubicBezTo>
                  <a:pt x="5067041" y="2597347"/>
                  <a:pt x="5047771" y="2595790"/>
                  <a:pt x="5031011" y="2580580"/>
                </a:cubicBezTo>
                <a:cubicBezTo>
                  <a:pt x="5028077" y="2578072"/>
                  <a:pt x="5025142" y="2575563"/>
                  <a:pt x="5022025" y="2578162"/>
                </a:cubicBezTo>
                <a:cubicBezTo>
                  <a:pt x="5015920" y="2584352"/>
                  <a:pt x="5009020" y="2584597"/>
                  <a:pt x="5002121" y="2584844"/>
                </a:cubicBezTo>
                <a:cubicBezTo>
                  <a:pt x="4999584" y="2585306"/>
                  <a:pt x="4998025" y="2586607"/>
                  <a:pt x="4996730" y="2589888"/>
                </a:cubicBezTo>
                <a:cubicBezTo>
                  <a:pt x="4995700" y="2595152"/>
                  <a:pt x="4992184" y="2594780"/>
                  <a:pt x="4988536" y="2593415"/>
                </a:cubicBezTo>
                <a:cubicBezTo>
                  <a:pt x="4984042" y="2592206"/>
                  <a:pt x="4978254" y="2594279"/>
                  <a:pt x="4976351" y="2586505"/>
                </a:cubicBezTo>
                <a:cubicBezTo>
                  <a:pt x="4975292" y="2578579"/>
                  <a:pt x="4970667" y="2576377"/>
                  <a:pt x="4965328" y="2575322"/>
                </a:cubicBezTo>
                <a:cubicBezTo>
                  <a:pt x="4960834" y="2574112"/>
                  <a:pt x="4955759" y="2575041"/>
                  <a:pt x="4953539" y="2571384"/>
                </a:cubicBezTo>
                <a:cubicBezTo>
                  <a:pt x="4948964" y="2563085"/>
                  <a:pt x="4943308" y="2566148"/>
                  <a:pt x="4936541" y="2567385"/>
                </a:cubicBezTo>
                <a:cubicBezTo>
                  <a:pt x="4934137" y="2568839"/>
                  <a:pt x="4931467" y="2568311"/>
                  <a:pt x="4928930" y="2568776"/>
                </a:cubicBezTo>
                <a:cubicBezTo>
                  <a:pt x="4916956" y="2569947"/>
                  <a:pt x="4904718" y="2569137"/>
                  <a:pt x="4893009" y="2572291"/>
                </a:cubicBezTo>
                <a:cubicBezTo>
                  <a:pt x="4888066" y="2574208"/>
                  <a:pt x="4881299" y="2575445"/>
                  <a:pt x="4880139" y="2579719"/>
                </a:cubicBezTo>
                <a:cubicBezTo>
                  <a:pt x="4879239" y="2585973"/>
                  <a:pt x="4886402" y="2587710"/>
                  <a:pt x="4891029" y="2589909"/>
                </a:cubicBezTo>
                <a:cubicBezTo>
                  <a:pt x="4892007" y="2590746"/>
                  <a:pt x="4892986" y="2591583"/>
                  <a:pt x="4893829" y="2591427"/>
                </a:cubicBezTo>
                <a:cubicBezTo>
                  <a:pt x="4907973" y="2600010"/>
                  <a:pt x="4911119" y="2610603"/>
                  <a:pt x="4902952" y="2627319"/>
                </a:cubicBezTo>
                <a:cubicBezTo>
                  <a:pt x="4898777" y="2621993"/>
                  <a:pt x="4895048" y="2613536"/>
                  <a:pt x="4887754" y="2610810"/>
                </a:cubicBezTo>
                <a:cubicBezTo>
                  <a:pt x="4879611" y="2608236"/>
                  <a:pt x="4874486" y="2615263"/>
                  <a:pt x="4868115" y="2619472"/>
                </a:cubicBezTo>
                <a:cubicBezTo>
                  <a:pt x="4865842" y="2621916"/>
                  <a:pt x="4863171" y="2621390"/>
                  <a:pt x="4863356" y="2616281"/>
                </a:cubicBezTo>
                <a:cubicBezTo>
                  <a:pt x="4863938" y="2614145"/>
                  <a:pt x="4863674" y="2612162"/>
                  <a:pt x="4864254" y="2610027"/>
                </a:cubicBezTo>
                <a:cubicBezTo>
                  <a:pt x="4864704" y="2606900"/>
                  <a:pt x="4865153" y="2603771"/>
                  <a:pt x="4863064" y="2601107"/>
                </a:cubicBezTo>
                <a:cubicBezTo>
                  <a:pt x="4861953" y="2599281"/>
                  <a:pt x="4859813" y="2602718"/>
                  <a:pt x="4858122" y="2603026"/>
                </a:cubicBezTo>
                <a:cubicBezTo>
                  <a:pt x="4852598" y="2607080"/>
                  <a:pt x="4850509" y="2604417"/>
                  <a:pt x="4850563" y="2598317"/>
                </a:cubicBezTo>
                <a:cubicBezTo>
                  <a:pt x="4850297" y="2596333"/>
                  <a:pt x="4851725" y="2594042"/>
                  <a:pt x="4848922" y="2592525"/>
                </a:cubicBezTo>
                <a:cubicBezTo>
                  <a:pt x="4837453" y="2616951"/>
                  <a:pt x="4830952" y="2620170"/>
                  <a:pt x="4806527" y="2612451"/>
                </a:cubicBezTo>
                <a:cubicBezTo>
                  <a:pt x="4805681" y="2612605"/>
                  <a:pt x="4805681" y="2612605"/>
                  <a:pt x="4804703" y="2611767"/>
                </a:cubicBezTo>
                <a:cubicBezTo>
                  <a:pt x="4785619" y="2605103"/>
                  <a:pt x="4766218" y="2602557"/>
                  <a:pt x="4747161" y="2609084"/>
                </a:cubicBezTo>
                <a:cubicBezTo>
                  <a:pt x="4740527" y="2611309"/>
                  <a:pt x="4735900" y="2609109"/>
                  <a:pt x="4732570" y="2603627"/>
                </a:cubicBezTo>
                <a:cubicBezTo>
                  <a:pt x="4728260" y="2597309"/>
                  <a:pt x="4721811" y="2594427"/>
                  <a:pt x="4715759" y="2594518"/>
                </a:cubicBezTo>
                <a:cubicBezTo>
                  <a:pt x="4705212" y="2593400"/>
                  <a:pt x="4693951" y="2593425"/>
                  <a:pt x="4682956" y="2595433"/>
                </a:cubicBezTo>
                <a:cubicBezTo>
                  <a:pt x="4673652" y="2597133"/>
                  <a:pt x="4672490" y="2601406"/>
                  <a:pt x="4677196" y="2610696"/>
                </a:cubicBezTo>
                <a:cubicBezTo>
                  <a:pt x="4678436" y="2613515"/>
                  <a:pt x="4681239" y="2615034"/>
                  <a:pt x="4679099" y="2618471"/>
                </a:cubicBezTo>
                <a:cubicBezTo>
                  <a:pt x="4675398" y="2623207"/>
                  <a:pt x="4677038" y="2628996"/>
                  <a:pt x="4677832" y="2634943"/>
                </a:cubicBezTo>
                <a:cubicBezTo>
                  <a:pt x="4678229" y="2637915"/>
                  <a:pt x="4679603" y="2641725"/>
                  <a:pt x="4676352" y="2643334"/>
                </a:cubicBezTo>
                <a:cubicBezTo>
                  <a:pt x="4673101" y="2644941"/>
                  <a:pt x="4670880" y="2641288"/>
                  <a:pt x="4669639" y="2638469"/>
                </a:cubicBezTo>
                <a:cubicBezTo>
                  <a:pt x="4666042" y="2631005"/>
                  <a:pt x="4662579" y="2624533"/>
                  <a:pt x="4659117" y="2618060"/>
                </a:cubicBezTo>
                <a:cubicBezTo>
                  <a:pt x="4650234" y="2603441"/>
                  <a:pt x="4639025" y="2597368"/>
                  <a:pt x="4623934" y="2601140"/>
                </a:cubicBezTo>
                <a:cubicBezTo>
                  <a:pt x="4616321" y="2602530"/>
                  <a:pt x="4608842" y="2604912"/>
                  <a:pt x="4601229" y="2606302"/>
                </a:cubicBezTo>
                <a:cubicBezTo>
                  <a:pt x="4592057" y="2608993"/>
                  <a:pt x="4586322" y="2604963"/>
                  <a:pt x="4582461" y="2595518"/>
                </a:cubicBezTo>
                <a:cubicBezTo>
                  <a:pt x="4581350" y="2593690"/>
                  <a:pt x="4581800" y="2590564"/>
                  <a:pt x="4579129" y="2590037"/>
                </a:cubicBezTo>
                <a:cubicBezTo>
                  <a:pt x="4576673" y="2597590"/>
                  <a:pt x="4573501" y="2606291"/>
                  <a:pt x="4571176" y="2614836"/>
                </a:cubicBezTo>
                <a:cubicBezTo>
                  <a:pt x="4567291" y="2624682"/>
                  <a:pt x="4567291" y="2624682"/>
                  <a:pt x="4561872" y="2616536"/>
                </a:cubicBezTo>
                <a:cubicBezTo>
                  <a:pt x="4557430" y="2609227"/>
                  <a:pt x="4552937" y="2608018"/>
                  <a:pt x="4546964" y="2615199"/>
                </a:cubicBezTo>
                <a:cubicBezTo>
                  <a:pt x="4541705" y="2621235"/>
                  <a:pt x="4535070" y="2623461"/>
                  <a:pt x="4527193" y="2622870"/>
                </a:cubicBezTo>
                <a:cubicBezTo>
                  <a:pt x="4515935" y="2622898"/>
                  <a:pt x="4504991" y="2618804"/>
                  <a:pt x="4494047" y="2614713"/>
                </a:cubicBezTo>
                <a:cubicBezTo>
                  <a:pt x="4483104" y="2610621"/>
                  <a:pt x="4479008" y="2612386"/>
                  <a:pt x="4472585" y="2622694"/>
                </a:cubicBezTo>
                <a:cubicBezTo>
                  <a:pt x="4465582" y="2635140"/>
                  <a:pt x="4456145" y="2635848"/>
                  <a:pt x="4448505" y="2624048"/>
                </a:cubicBezTo>
                <a:cubicBezTo>
                  <a:pt x="4441131" y="2614229"/>
                  <a:pt x="4441131" y="2614229"/>
                  <a:pt x="4434841" y="2625527"/>
                </a:cubicBezTo>
                <a:cubicBezTo>
                  <a:pt x="4433995" y="2625684"/>
                  <a:pt x="4434127" y="2626673"/>
                  <a:pt x="4433281" y="2626828"/>
                </a:cubicBezTo>
                <a:cubicBezTo>
                  <a:pt x="4430558" y="2632400"/>
                  <a:pt x="4427043" y="2632028"/>
                  <a:pt x="4423713" y="2626546"/>
                </a:cubicBezTo>
                <a:cubicBezTo>
                  <a:pt x="4422470" y="2623728"/>
                  <a:pt x="4421227" y="2620910"/>
                  <a:pt x="4419986" y="2618091"/>
                </a:cubicBezTo>
                <a:cubicBezTo>
                  <a:pt x="4415279" y="2608800"/>
                  <a:pt x="4408698" y="2604926"/>
                  <a:pt x="4400635" y="2609444"/>
                </a:cubicBezTo>
                <a:cubicBezTo>
                  <a:pt x="4386920" y="2617026"/>
                  <a:pt x="4372673" y="2620643"/>
                  <a:pt x="4360330" y="2632033"/>
                </a:cubicBezTo>
                <a:cubicBezTo>
                  <a:pt x="4356497" y="2635778"/>
                  <a:pt x="4351554" y="2637696"/>
                  <a:pt x="4349651" y="2629923"/>
                </a:cubicBezTo>
                <a:cubicBezTo>
                  <a:pt x="4347165" y="2624289"/>
                  <a:pt x="4343782" y="2624905"/>
                  <a:pt x="4340663" y="2627505"/>
                </a:cubicBezTo>
                <a:cubicBezTo>
                  <a:pt x="4334293" y="2631715"/>
                  <a:pt x="4326682" y="2633105"/>
                  <a:pt x="4319915" y="2634341"/>
                </a:cubicBezTo>
                <a:cubicBezTo>
                  <a:pt x="4308920" y="2636349"/>
                  <a:pt x="4305220" y="2641086"/>
                  <a:pt x="4304269" y="2653438"/>
                </a:cubicBezTo>
                <a:cubicBezTo>
                  <a:pt x="4304308" y="2656984"/>
                  <a:pt x="4303694" y="2658873"/>
                  <a:pt x="4302436" y="2659991"/>
                </a:cubicBezTo>
                <a:lnTo>
                  <a:pt x="4302244" y="2660056"/>
                </a:lnTo>
                <a:lnTo>
                  <a:pt x="4349990" y="2668957"/>
                </a:lnTo>
                <a:cubicBezTo>
                  <a:pt x="4353505" y="2669330"/>
                  <a:pt x="4358580" y="2668403"/>
                  <a:pt x="4359241" y="2673358"/>
                </a:cubicBezTo>
                <a:cubicBezTo>
                  <a:pt x="4360748" y="2678157"/>
                  <a:pt x="4356783" y="2680911"/>
                  <a:pt x="4354642" y="2684348"/>
                </a:cubicBezTo>
                <a:cubicBezTo>
                  <a:pt x="4352370" y="2686794"/>
                  <a:pt x="4349251" y="2689393"/>
                  <a:pt x="4351472" y="2693048"/>
                </a:cubicBezTo>
                <a:cubicBezTo>
                  <a:pt x="4352979" y="2697847"/>
                  <a:pt x="4356627" y="2699212"/>
                  <a:pt x="4360142" y="2699586"/>
                </a:cubicBezTo>
                <a:cubicBezTo>
                  <a:pt x="4362680" y="2699121"/>
                  <a:pt x="4365217" y="2698658"/>
                  <a:pt x="4367754" y="2698194"/>
                </a:cubicBezTo>
                <a:cubicBezTo>
                  <a:pt x="4379729" y="2697022"/>
                  <a:pt x="4387553" y="2703713"/>
                  <a:pt x="4389403" y="2717586"/>
                </a:cubicBezTo>
                <a:cubicBezTo>
                  <a:pt x="4390067" y="2722541"/>
                  <a:pt x="4390726" y="2727496"/>
                  <a:pt x="4389698" y="2732760"/>
                </a:cubicBezTo>
                <a:cubicBezTo>
                  <a:pt x="4389644" y="2738860"/>
                  <a:pt x="4393424" y="2741215"/>
                  <a:pt x="4398235" y="2738305"/>
                </a:cubicBezTo>
                <a:cubicBezTo>
                  <a:pt x="4407141" y="2733633"/>
                  <a:pt x="4410312" y="2724933"/>
                  <a:pt x="4407615" y="2711215"/>
                </a:cubicBezTo>
                <a:cubicBezTo>
                  <a:pt x="4414594" y="2718060"/>
                  <a:pt x="4419749" y="2724224"/>
                  <a:pt x="4423345" y="2731689"/>
                </a:cubicBezTo>
                <a:cubicBezTo>
                  <a:pt x="4426940" y="2739152"/>
                  <a:pt x="4426783" y="2757453"/>
                  <a:pt x="4421656" y="2764480"/>
                </a:cubicBezTo>
                <a:cubicBezTo>
                  <a:pt x="4414969" y="2772806"/>
                  <a:pt x="4406695" y="2769243"/>
                  <a:pt x="4400246" y="2766360"/>
                </a:cubicBezTo>
                <a:cubicBezTo>
                  <a:pt x="4390994" y="2761960"/>
                  <a:pt x="4381162" y="2759695"/>
                  <a:pt x="4371011" y="2761549"/>
                </a:cubicBezTo>
                <a:cubicBezTo>
                  <a:pt x="4365091" y="2762631"/>
                  <a:pt x="4358325" y="2763867"/>
                  <a:pt x="4351558" y="2765104"/>
                </a:cubicBezTo>
                <a:cubicBezTo>
                  <a:pt x="4323646" y="2770201"/>
                  <a:pt x="4295919" y="2770190"/>
                  <a:pt x="4270754" y="2750426"/>
                </a:cubicBezTo>
                <a:cubicBezTo>
                  <a:pt x="4261107" y="2743053"/>
                  <a:pt x="4256427" y="2746951"/>
                  <a:pt x="4253785" y="2759615"/>
                </a:cubicBezTo>
                <a:cubicBezTo>
                  <a:pt x="4253204" y="2761751"/>
                  <a:pt x="4255293" y="2764416"/>
                  <a:pt x="4252888" y="2765870"/>
                </a:cubicBezTo>
                <a:cubicBezTo>
                  <a:pt x="4250349" y="2766333"/>
                  <a:pt x="4248394" y="2764661"/>
                  <a:pt x="4247283" y="2762833"/>
                </a:cubicBezTo>
                <a:cubicBezTo>
                  <a:pt x="4246173" y="2761006"/>
                  <a:pt x="4245063" y="2759178"/>
                  <a:pt x="4244084" y="2758342"/>
                </a:cubicBezTo>
                <a:cubicBezTo>
                  <a:pt x="4240886" y="2753851"/>
                  <a:pt x="4236974" y="2750505"/>
                  <a:pt x="4233406" y="2756233"/>
                </a:cubicBezTo>
                <a:cubicBezTo>
                  <a:pt x="4228992" y="2762114"/>
                  <a:pt x="4235891" y="2761870"/>
                  <a:pt x="4237978" y="2764533"/>
                </a:cubicBezTo>
                <a:cubicBezTo>
                  <a:pt x="4238112" y="2765524"/>
                  <a:pt x="4238958" y="2765369"/>
                  <a:pt x="4239089" y="2766361"/>
                </a:cubicBezTo>
                <a:cubicBezTo>
                  <a:pt x="4241046" y="2768033"/>
                  <a:pt x="4242288" y="2770851"/>
                  <a:pt x="4240862" y="2773142"/>
                </a:cubicBezTo>
                <a:cubicBezTo>
                  <a:pt x="4239567" y="2776423"/>
                  <a:pt x="4237875" y="2776732"/>
                  <a:pt x="4235072" y="2775215"/>
                </a:cubicBezTo>
                <a:cubicBezTo>
                  <a:pt x="4224130" y="2771123"/>
                  <a:pt x="4215354" y="2776787"/>
                  <a:pt x="4210043" y="2788921"/>
                </a:cubicBezTo>
                <a:cubicBezTo>
                  <a:pt x="4208616" y="2791213"/>
                  <a:pt x="4205497" y="2793812"/>
                  <a:pt x="4205894" y="2796786"/>
                </a:cubicBezTo>
                <a:cubicBezTo>
                  <a:pt x="4207348" y="2807685"/>
                  <a:pt x="4218107" y="2816886"/>
                  <a:pt x="4226300" y="2813360"/>
                </a:cubicBezTo>
                <a:cubicBezTo>
                  <a:pt x="4242688" y="2806306"/>
                  <a:pt x="4259156" y="2806343"/>
                  <a:pt x="4276416" y="2812326"/>
                </a:cubicBezTo>
                <a:cubicBezTo>
                  <a:pt x="4282601" y="2813227"/>
                  <a:pt x="4288787" y="2814127"/>
                  <a:pt x="4293201" y="2808245"/>
                </a:cubicBezTo>
                <a:cubicBezTo>
                  <a:pt x="4297033" y="2804501"/>
                  <a:pt x="4298857" y="2805181"/>
                  <a:pt x="4300495" y="2810973"/>
                </a:cubicBezTo>
                <a:cubicBezTo>
                  <a:pt x="4302399" y="2818746"/>
                  <a:pt x="4307289" y="2822928"/>
                  <a:pt x="4314320" y="2823674"/>
                </a:cubicBezTo>
                <a:cubicBezTo>
                  <a:pt x="4321484" y="2825410"/>
                  <a:pt x="4329494" y="2826993"/>
                  <a:pt x="4337502" y="2828576"/>
                </a:cubicBezTo>
                <a:cubicBezTo>
                  <a:pt x="4344533" y="2829321"/>
                  <a:pt x="4347864" y="2834803"/>
                  <a:pt x="4348077" y="2842886"/>
                </a:cubicBezTo>
                <a:cubicBezTo>
                  <a:pt x="4348208" y="2843877"/>
                  <a:pt x="4348474" y="2845858"/>
                  <a:pt x="4347891" y="2847995"/>
                </a:cubicBezTo>
                <a:cubicBezTo>
                  <a:pt x="4348554" y="2852949"/>
                  <a:pt x="4351620" y="2856449"/>
                  <a:pt x="4355848" y="2855676"/>
                </a:cubicBezTo>
                <a:cubicBezTo>
                  <a:pt x="4359364" y="2856050"/>
                  <a:pt x="4358702" y="2851095"/>
                  <a:pt x="4358174" y="2847132"/>
                </a:cubicBezTo>
                <a:cubicBezTo>
                  <a:pt x="4358491" y="2843013"/>
                  <a:pt x="4357961" y="2839049"/>
                  <a:pt x="4362905" y="2837131"/>
                </a:cubicBezTo>
                <a:cubicBezTo>
                  <a:pt x="4370516" y="2835741"/>
                  <a:pt x="4378606" y="2844413"/>
                  <a:pt x="4378105" y="2853642"/>
                </a:cubicBezTo>
                <a:cubicBezTo>
                  <a:pt x="4378501" y="2856614"/>
                  <a:pt x="4377074" y="2858904"/>
                  <a:pt x="4379162" y="2861570"/>
                </a:cubicBezTo>
                <a:cubicBezTo>
                  <a:pt x="4381699" y="2861106"/>
                  <a:pt x="4381303" y="2858133"/>
                  <a:pt x="4382862" y="2856833"/>
                </a:cubicBezTo>
                <a:cubicBezTo>
                  <a:pt x="4386298" y="2850114"/>
                  <a:pt x="4389681" y="2849497"/>
                  <a:pt x="4393991" y="2855815"/>
                </a:cubicBezTo>
                <a:cubicBezTo>
                  <a:pt x="4399674" y="2865943"/>
                  <a:pt x="4407499" y="2872635"/>
                  <a:pt x="4415191" y="2878335"/>
                </a:cubicBezTo>
                <a:cubicBezTo>
                  <a:pt x="4423993" y="2885862"/>
                  <a:pt x="4432082" y="2894537"/>
                  <a:pt x="4434780" y="2908255"/>
                </a:cubicBezTo>
                <a:cubicBezTo>
                  <a:pt x="4436288" y="2913055"/>
                  <a:pt x="4438772" y="2918691"/>
                  <a:pt x="4443265" y="2919900"/>
                </a:cubicBezTo>
                <a:cubicBezTo>
                  <a:pt x="4461504" y="2926719"/>
                  <a:pt x="4469753" y="2949575"/>
                  <a:pt x="4487411" y="2958531"/>
                </a:cubicBezTo>
                <a:cubicBezTo>
                  <a:pt x="4492169" y="2961721"/>
                  <a:pt x="4491984" y="2966831"/>
                  <a:pt x="4490953" y="2972094"/>
                </a:cubicBezTo>
                <a:cubicBezTo>
                  <a:pt x="4489078" y="2977513"/>
                  <a:pt x="4484452" y="2975313"/>
                  <a:pt x="4481518" y="2972803"/>
                </a:cubicBezTo>
                <a:cubicBezTo>
                  <a:pt x="4475782" y="2968775"/>
                  <a:pt x="4470840" y="2970694"/>
                  <a:pt x="4466294" y="2975584"/>
                </a:cubicBezTo>
                <a:cubicBezTo>
                  <a:pt x="4461034" y="2981620"/>
                  <a:pt x="4454532" y="2984838"/>
                  <a:pt x="4446919" y="2986229"/>
                </a:cubicBezTo>
                <a:cubicBezTo>
                  <a:pt x="4434100" y="2987554"/>
                  <a:pt x="4425880" y="2977891"/>
                  <a:pt x="4427410" y="2963400"/>
                </a:cubicBezTo>
                <a:cubicBezTo>
                  <a:pt x="4427860" y="2960272"/>
                  <a:pt x="4428177" y="2956154"/>
                  <a:pt x="4427780" y="2953181"/>
                </a:cubicBezTo>
                <a:cubicBezTo>
                  <a:pt x="4427647" y="2952190"/>
                  <a:pt x="4428361" y="2951045"/>
                  <a:pt x="4428361" y="2951045"/>
                </a:cubicBezTo>
                <a:cubicBezTo>
                  <a:pt x="4427515" y="2951200"/>
                  <a:pt x="4427515" y="2951200"/>
                  <a:pt x="4426803" y="2952345"/>
                </a:cubicBezTo>
                <a:cubicBezTo>
                  <a:pt x="4423418" y="2952963"/>
                  <a:pt x="4420881" y="2953426"/>
                  <a:pt x="4417365" y="2953054"/>
                </a:cubicBezTo>
                <a:cubicBezTo>
                  <a:pt x="4400634" y="2951035"/>
                  <a:pt x="4395956" y="2954934"/>
                  <a:pt x="4393393" y="2974689"/>
                </a:cubicBezTo>
                <a:cubicBezTo>
                  <a:pt x="4392892" y="2983916"/>
                  <a:pt x="4388082" y="2986825"/>
                  <a:pt x="4380205" y="2986233"/>
                </a:cubicBezTo>
                <a:cubicBezTo>
                  <a:pt x="4374152" y="2986324"/>
                  <a:pt x="4370239" y="2982978"/>
                  <a:pt x="4365931" y="2976660"/>
                </a:cubicBezTo>
                <a:cubicBezTo>
                  <a:pt x="4353982" y="2958541"/>
                  <a:pt x="4337884" y="2948285"/>
                  <a:pt x="4317769" y="2946884"/>
                </a:cubicBezTo>
                <a:cubicBezTo>
                  <a:pt x="4300905" y="2943874"/>
                  <a:pt x="4300905" y="2943874"/>
                  <a:pt x="4306933" y="2963074"/>
                </a:cubicBezTo>
                <a:cubicBezTo>
                  <a:pt x="4310080" y="2973665"/>
                  <a:pt x="4309049" y="2978929"/>
                  <a:pt x="4301967" y="2984284"/>
                </a:cubicBezTo>
                <a:cubicBezTo>
                  <a:pt x="4297445" y="2969884"/>
                  <a:pt x="4294511" y="2967374"/>
                  <a:pt x="4281691" y="2968699"/>
                </a:cubicBezTo>
                <a:cubicBezTo>
                  <a:pt x="4273234" y="2970245"/>
                  <a:pt x="4264326" y="2974917"/>
                  <a:pt x="4257082" y="2966090"/>
                </a:cubicBezTo>
                <a:cubicBezTo>
                  <a:pt x="4256950" y="2965099"/>
                  <a:pt x="4256105" y="2965253"/>
                  <a:pt x="4255259" y="2965409"/>
                </a:cubicBezTo>
                <a:cubicBezTo>
                  <a:pt x="4245638" y="2971225"/>
                  <a:pt x="4241753" y="2981071"/>
                  <a:pt x="4242627" y="2994107"/>
                </a:cubicBezTo>
                <a:cubicBezTo>
                  <a:pt x="4243552" y="3001044"/>
                  <a:pt x="4244479" y="3007980"/>
                  <a:pt x="4238109" y="3012189"/>
                </a:cubicBezTo>
                <a:cubicBezTo>
                  <a:pt x="4237395" y="3013335"/>
                  <a:pt x="4235123" y="3015780"/>
                  <a:pt x="4234726" y="3012807"/>
                </a:cubicBezTo>
                <a:cubicBezTo>
                  <a:pt x="4232822" y="3005035"/>
                  <a:pt x="4226769" y="3005124"/>
                  <a:pt x="4221298" y="3003079"/>
                </a:cubicBezTo>
                <a:cubicBezTo>
                  <a:pt x="4214980" y="3001188"/>
                  <a:pt x="4210935" y="2996850"/>
                  <a:pt x="4210723" y="2988769"/>
                </a:cubicBezTo>
                <a:cubicBezTo>
                  <a:pt x="4210377" y="2979696"/>
                  <a:pt x="4206069" y="2973378"/>
                  <a:pt x="4198774" y="2970650"/>
                </a:cubicBezTo>
                <a:cubicBezTo>
                  <a:pt x="4192192" y="2966777"/>
                  <a:pt x="4186668" y="2970832"/>
                  <a:pt x="4181409" y="2976867"/>
                </a:cubicBezTo>
                <a:cubicBezTo>
                  <a:pt x="4177128" y="2983740"/>
                  <a:pt x="4174907" y="2980085"/>
                  <a:pt x="4174114" y="2974139"/>
                </a:cubicBezTo>
                <a:cubicBezTo>
                  <a:pt x="4172922" y="2965221"/>
                  <a:pt x="4168297" y="2963021"/>
                  <a:pt x="4161795" y="2966239"/>
                </a:cubicBezTo>
                <a:cubicBezTo>
                  <a:pt x="4160104" y="2966548"/>
                  <a:pt x="4158411" y="2966857"/>
                  <a:pt x="4156853" y="2968158"/>
                </a:cubicBezTo>
                <a:cubicBezTo>
                  <a:pt x="4149504" y="2971529"/>
                  <a:pt x="4143452" y="2971620"/>
                  <a:pt x="4138746" y="2962328"/>
                </a:cubicBezTo>
                <a:cubicBezTo>
                  <a:pt x="4133327" y="2954183"/>
                  <a:pt x="4125052" y="2950619"/>
                  <a:pt x="4117308" y="2951019"/>
                </a:cubicBezTo>
                <a:cubicBezTo>
                  <a:pt x="4111124" y="2950117"/>
                  <a:pt x="4104357" y="2951354"/>
                  <a:pt x="4107503" y="2961945"/>
                </a:cubicBezTo>
                <a:cubicBezTo>
                  <a:pt x="4107899" y="2964917"/>
                  <a:pt x="4107584" y="2969036"/>
                  <a:pt x="4107133" y="2972163"/>
                </a:cubicBezTo>
                <a:cubicBezTo>
                  <a:pt x="4108060" y="2979099"/>
                  <a:pt x="4106448" y="2986499"/>
                  <a:pt x="4110625" y="2991827"/>
                </a:cubicBezTo>
                <a:cubicBezTo>
                  <a:pt x="4121515" y="3002019"/>
                  <a:pt x="4122522" y="3016046"/>
                  <a:pt x="4124506" y="3030910"/>
                </a:cubicBezTo>
                <a:cubicBezTo>
                  <a:pt x="4118055" y="3028027"/>
                  <a:pt x="4111606" y="3025145"/>
                  <a:pt x="4104840" y="3026382"/>
                </a:cubicBezTo>
                <a:cubicBezTo>
                  <a:pt x="4096514" y="3028917"/>
                  <a:pt x="4088505" y="3027335"/>
                  <a:pt x="4080945" y="3022626"/>
                </a:cubicBezTo>
                <a:cubicBezTo>
                  <a:pt x="4074364" y="3018752"/>
                  <a:pt x="4067067" y="3016024"/>
                  <a:pt x="4059772" y="3013297"/>
                </a:cubicBezTo>
                <a:cubicBezTo>
                  <a:pt x="4038598" y="3003968"/>
                  <a:pt x="4015998" y="2996930"/>
                  <a:pt x="3995857" y="2982338"/>
                </a:cubicBezTo>
                <a:cubicBezTo>
                  <a:pt x="3991098" y="2979148"/>
                  <a:pt x="3988825" y="2981593"/>
                  <a:pt x="3987794" y="2986856"/>
                </a:cubicBezTo>
                <a:cubicBezTo>
                  <a:pt x="3987213" y="2988993"/>
                  <a:pt x="3986896" y="2993111"/>
                  <a:pt x="3983381" y="2992738"/>
                </a:cubicBezTo>
                <a:cubicBezTo>
                  <a:pt x="3980711" y="2992211"/>
                  <a:pt x="3980183" y="2988246"/>
                  <a:pt x="3979918" y="2986264"/>
                </a:cubicBezTo>
                <a:cubicBezTo>
                  <a:pt x="3978411" y="2981465"/>
                  <a:pt x="3977036" y="2977656"/>
                  <a:pt x="3973520" y="2977283"/>
                </a:cubicBezTo>
                <a:cubicBezTo>
                  <a:pt x="3969159" y="2977065"/>
                  <a:pt x="3965247" y="2973719"/>
                  <a:pt x="3960884" y="2973500"/>
                </a:cubicBezTo>
                <a:cubicBezTo>
                  <a:pt x="3954701" y="2972600"/>
                  <a:pt x="3953326" y="2968790"/>
                  <a:pt x="3955069" y="2962381"/>
                </a:cubicBezTo>
                <a:cubicBezTo>
                  <a:pt x="3959799" y="2952381"/>
                  <a:pt x="3952769" y="2951636"/>
                  <a:pt x="3947166" y="2948598"/>
                </a:cubicBezTo>
                <a:cubicBezTo>
                  <a:pt x="3939736" y="2944879"/>
                  <a:pt x="3940795" y="2952807"/>
                  <a:pt x="3939633" y="2957080"/>
                </a:cubicBezTo>
                <a:cubicBezTo>
                  <a:pt x="3939051" y="2959217"/>
                  <a:pt x="3939315" y="2961198"/>
                  <a:pt x="3936779" y="2961663"/>
                </a:cubicBezTo>
                <a:cubicBezTo>
                  <a:pt x="3934425" y="2957017"/>
                  <a:pt x="3931227" y="2952525"/>
                  <a:pt x="3929588" y="2946735"/>
                </a:cubicBezTo>
                <a:cubicBezTo>
                  <a:pt x="3927367" y="2943080"/>
                  <a:pt x="3924433" y="2940570"/>
                  <a:pt x="3921049" y="2941189"/>
                </a:cubicBezTo>
                <a:cubicBezTo>
                  <a:pt x="3916820" y="2941961"/>
                  <a:pt x="3917482" y="2946915"/>
                  <a:pt x="3917033" y="2950043"/>
                </a:cubicBezTo>
                <a:cubicBezTo>
                  <a:pt x="3912911" y="2971097"/>
                  <a:pt x="3903423" y="2977905"/>
                  <a:pt x="3885448" y="2973069"/>
                </a:cubicBezTo>
                <a:cubicBezTo>
                  <a:pt x="3881800" y="2971704"/>
                  <a:pt x="3878286" y="2971331"/>
                  <a:pt x="3875350" y="2968823"/>
                </a:cubicBezTo>
                <a:cubicBezTo>
                  <a:pt x="3859782" y="2962530"/>
                  <a:pt x="3846697" y="2961875"/>
                  <a:pt x="3837104" y="2980884"/>
                </a:cubicBezTo>
                <a:cubicBezTo>
                  <a:pt x="3837104" y="2980884"/>
                  <a:pt x="3836259" y="2981039"/>
                  <a:pt x="3836392" y="2982028"/>
                </a:cubicBezTo>
                <a:cubicBezTo>
                  <a:pt x="3832427" y="2984784"/>
                  <a:pt x="3829177" y="2986392"/>
                  <a:pt x="3824549" y="2984192"/>
                </a:cubicBezTo>
                <a:cubicBezTo>
                  <a:pt x="3822726" y="2983510"/>
                  <a:pt x="3820769" y="2981837"/>
                  <a:pt x="3821219" y="2978711"/>
                </a:cubicBezTo>
                <a:cubicBezTo>
                  <a:pt x="3821403" y="2973601"/>
                  <a:pt x="3825500" y="2971837"/>
                  <a:pt x="3828752" y="2970229"/>
                </a:cubicBezTo>
                <a:cubicBezTo>
                  <a:pt x="3831290" y="2969766"/>
                  <a:pt x="3834540" y="2968155"/>
                  <a:pt x="3834142" y="2965184"/>
                </a:cubicBezTo>
                <a:cubicBezTo>
                  <a:pt x="3834460" y="2961066"/>
                  <a:pt x="3830363" y="2962829"/>
                  <a:pt x="3828406" y="2961155"/>
                </a:cubicBezTo>
                <a:cubicBezTo>
                  <a:pt x="3823913" y="2959946"/>
                  <a:pt x="3819553" y="2959728"/>
                  <a:pt x="3815058" y="2958519"/>
                </a:cubicBezTo>
                <a:cubicBezTo>
                  <a:pt x="3808874" y="2957618"/>
                  <a:pt x="3803400" y="2955573"/>
                  <a:pt x="3799224" y="2950245"/>
                </a:cubicBezTo>
                <a:cubicBezTo>
                  <a:pt x="3796159" y="2946744"/>
                  <a:pt x="3793620" y="2947209"/>
                  <a:pt x="3789655" y="2949962"/>
                </a:cubicBezTo>
                <a:cubicBezTo>
                  <a:pt x="3778476" y="2957079"/>
                  <a:pt x="3770467" y="2955498"/>
                  <a:pt x="3761269" y="2944997"/>
                </a:cubicBezTo>
                <a:cubicBezTo>
                  <a:pt x="3756246" y="2939825"/>
                  <a:pt x="3752782" y="2933350"/>
                  <a:pt x="3748473" y="2927033"/>
                </a:cubicBezTo>
                <a:cubicBezTo>
                  <a:pt x="3743185" y="2919878"/>
                  <a:pt x="3736604" y="2916004"/>
                  <a:pt x="3728595" y="2914422"/>
                </a:cubicBezTo>
                <a:cubicBezTo>
                  <a:pt x="3719740" y="2912994"/>
                  <a:pt x="3715775" y="2915748"/>
                  <a:pt x="3713001" y="2927422"/>
                </a:cubicBezTo>
                <a:cubicBezTo>
                  <a:pt x="3710359" y="2940084"/>
                  <a:pt x="3704571" y="2942158"/>
                  <a:pt x="3694340" y="2936920"/>
                </a:cubicBezTo>
                <a:cubicBezTo>
                  <a:pt x="3690693" y="2935556"/>
                  <a:pt x="3688737" y="2933884"/>
                  <a:pt x="3684640" y="2935647"/>
                </a:cubicBezTo>
                <a:cubicBezTo>
                  <a:pt x="3675019" y="2941464"/>
                  <a:pt x="3675019" y="2941464"/>
                  <a:pt x="3673302" y="2928583"/>
                </a:cubicBezTo>
                <a:cubicBezTo>
                  <a:pt x="3673882" y="2926446"/>
                  <a:pt x="3673750" y="2925456"/>
                  <a:pt x="3672638" y="2923628"/>
                </a:cubicBezTo>
                <a:cubicBezTo>
                  <a:pt x="3671581" y="2915702"/>
                  <a:pt x="3667801" y="2913346"/>
                  <a:pt x="3661431" y="2917555"/>
                </a:cubicBezTo>
                <a:cubicBezTo>
                  <a:pt x="3656621" y="2920464"/>
                  <a:pt x="3652075" y="2925354"/>
                  <a:pt x="3647134" y="2927272"/>
                </a:cubicBezTo>
                <a:cubicBezTo>
                  <a:pt x="3626200" y="2939217"/>
                  <a:pt x="3601379" y="2928524"/>
                  <a:pt x="3593130" y="2905669"/>
                </a:cubicBezTo>
                <a:cubicBezTo>
                  <a:pt x="3590248" y="2897059"/>
                  <a:pt x="3592573" y="2888515"/>
                  <a:pt x="3591383" y="2879596"/>
                </a:cubicBezTo>
                <a:cubicBezTo>
                  <a:pt x="3590510" y="2866559"/>
                  <a:pt x="3585486" y="2861387"/>
                  <a:pt x="3574807" y="2859276"/>
                </a:cubicBezTo>
                <a:cubicBezTo>
                  <a:pt x="3569468" y="2858222"/>
                  <a:pt x="3564262" y="2858158"/>
                  <a:pt x="3558922" y="2857102"/>
                </a:cubicBezTo>
                <a:cubicBezTo>
                  <a:pt x="3548243" y="2854993"/>
                  <a:pt x="3542587" y="2858055"/>
                  <a:pt x="3539945" y="2870720"/>
                </a:cubicBezTo>
                <a:cubicBezTo>
                  <a:pt x="3537488" y="2878274"/>
                  <a:pt x="3534818" y="2877747"/>
                  <a:pt x="3529928" y="2873565"/>
                </a:cubicBezTo>
                <a:cubicBezTo>
                  <a:pt x="3519300" y="2865355"/>
                  <a:pt x="3512799" y="2868574"/>
                  <a:pt x="3509575" y="2883372"/>
                </a:cubicBezTo>
                <a:cubicBezTo>
                  <a:pt x="3509260" y="2887491"/>
                  <a:pt x="3509788" y="2891455"/>
                  <a:pt x="3513437" y="2892819"/>
                </a:cubicBezTo>
                <a:cubicBezTo>
                  <a:pt x="3517929" y="2894028"/>
                  <a:pt x="3518246" y="2889909"/>
                  <a:pt x="3518563" y="2885792"/>
                </a:cubicBezTo>
                <a:cubicBezTo>
                  <a:pt x="3518166" y="2882819"/>
                  <a:pt x="3519462" y="2879537"/>
                  <a:pt x="3522977" y="2879910"/>
                </a:cubicBezTo>
                <a:cubicBezTo>
                  <a:pt x="3526361" y="2879292"/>
                  <a:pt x="3529295" y="2881802"/>
                  <a:pt x="3528976" y="2885919"/>
                </a:cubicBezTo>
                <a:cubicBezTo>
                  <a:pt x="3529586" y="2896975"/>
                  <a:pt x="3531886" y="2907720"/>
                  <a:pt x="3532629" y="2919766"/>
                </a:cubicBezTo>
                <a:cubicBezTo>
                  <a:pt x="3529693" y="2917256"/>
                  <a:pt x="3528716" y="2916419"/>
                  <a:pt x="3527606" y="2914592"/>
                </a:cubicBezTo>
                <a:cubicBezTo>
                  <a:pt x="3521737" y="2909574"/>
                  <a:pt x="3514971" y="2910809"/>
                  <a:pt x="3508785" y="2909909"/>
                </a:cubicBezTo>
                <a:cubicBezTo>
                  <a:pt x="3505271" y="2909536"/>
                  <a:pt x="3505218" y="2915636"/>
                  <a:pt x="3502944" y="2918082"/>
                </a:cubicBezTo>
                <a:cubicBezTo>
                  <a:pt x="3499112" y="2921828"/>
                  <a:pt x="3495148" y="2924581"/>
                  <a:pt x="3488962" y="2923681"/>
                </a:cubicBezTo>
                <a:cubicBezTo>
                  <a:pt x="3483756" y="2923617"/>
                  <a:pt x="3477835" y="2924699"/>
                  <a:pt x="3471650" y="2923799"/>
                </a:cubicBezTo>
                <a:cubicBezTo>
                  <a:pt x="3475113" y="2930272"/>
                  <a:pt x="3483254" y="2932844"/>
                  <a:pt x="3478973" y="2939717"/>
                </a:cubicBezTo>
                <a:cubicBezTo>
                  <a:pt x="3476251" y="2945290"/>
                  <a:pt x="3473213" y="2954980"/>
                  <a:pt x="3464410" y="2947453"/>
                </a:cubicBezTo>
                <a:cubicBezTo>
                  <a:pt x="3464410" y="2947453"/>
                  <a:pt x="3462850" y="2948752"/>
                  <a:pt x="3462982" y="2949743"/>
                </a:cubicBezTo>
                <a:cubicBezTo>
                  <a:pt x="3462797" y="2954852"/>
                  <a:pt x="3461768" y="2960116"/>
                  <a:pt x="3467820" y="2960025"/>
                </a:cubicBezTo>
                <a:cubicBezTo>
                  <a:pt x="3474719" y="2959782"/>
                  <a:pt x="3481169" y="2962662"/>
                  <a:pt x="3486772" y="2965699"/>
                </a:cubicBezTo>
                <a:cubicBezTo>
                  <a:pt x="3494069" y="2968427"/>
                  <a:pt x="3499858" y="2966354"/>
                  <a:pt x="3502313" y="2958799"/>
                </a:cubicBezTo>
                <a:cubicBezTo>
                  <a:pt x="3505618" y="2951092"/>
                  <a:pt x="3508419" y="2952610"/>
                  <a:pt x="3512331" y="2955956"/>
                </a:cubicBezTo>
                <a:cubicBezTo>
                  <a:pt x="3520156" y="2962646"/>
                  <a:pt x="3526422" y="2970639"/>
                  <a:pt x="3534960" y="2976184"/>
                </a:cubicBezTo>
                <a:cubicBezTo>
                  <a:pt x="3539718" y="2979376"/>
                  <a:pt x="3543234" y="2979748"/>
                  <a:pt x="3547911" y="2975848"/>
                </a:cubicBezTo>
                <a:cubicBezTo>
                  <a:pt x="3551743" y="2972103"/>
                  <a:pt x="3554597" y="2967521"/>
                  <a:pt x="3559937" y="2968576"/>
                </a:cubicBezTo>
                <a:cubicBezTo>
                  <a:pt x="3565144" y="2968641"/>
                  <a:pt x="3566783" y="2974431"/>
                  <a:pt x="3569849" y="2977931"/>
                </a:cubicBezTo>
                <a:cubicBezTo>
                  <a:pt x="3575875" y="2964649"/>
                  <a:pt x="3575875" y="2964649"/>
                  <a:pt x="3587214" y="2971714"/>
                </a:cubicBezTo>
                <a:cubicBezTo>
                  <a:pt x="3591841" y="2973915"/>
                  <a:pt x="3596598" y="2977105"/>
                  <a:pt x="3601992" y="2972060"/>
                </a:cubicBezTo>
                <a:cubicBezTo>
                  <a:pt x="3613884" y="2963798"/>
                  <a:pt x="3616554" y="2964325"/>
                  <a:pt x="3625172" y="2976963"/>
                </a:cubicBezTo>
                <a:cubicBezTo>
                  <a:pt x="3629350" y="2982289"/>
                  <a:pt x="3633526" y="2987617"/>
                  <a:pt x="3638548" y="2992791"/>
                </a:cubicBezTo>
                <a:cubicBezTo>
                  <a:pt x="3649836" y="3005954"/>
                  <a:pt x="3654065" y="3005182"/>
                  <a:pt x="3662363" y="2989456"/>
                </a:cubicBezTo>
                <a:cubicBezTo>
                  <a:pt x="3664505" y="2986019"/>
                  <a:pt x="3665666" y="2981746"/>
                  <a:pt x="3668521" y="2977165"/>
                </a:cubicBezTo>
                <a:cubicBezTo>
                  <a:pt x="3671271" y="2984784"/>
                  <a:pt x="3673755" y="2990419"/>
                  <a:pt x="3676506" y="2998038"/>
                </a:cubicBezTo>
                <a:cubicBezTo>
                  <a:pt x="3677932" y="2995747"/>
                  <a:pt x="3677800" y="2994756"/>
                  <a:pt x="3678513" y="2993610"/>
                </a:cubicBezTo>
                <a:cubicBezTo>
                  <a:pt x="3683745" y="2974384"/>
                  <a:pt x="3692204" y="2972839"/>
                  <a:pt x="3703623" y="2986993"/>
                </a:cubicBezTo>
                <a:cubicBezTo>
                  <a:pt x="3705712" y="2989658"/>
                  <a:pt x="3707801" y="2992321"/>
                  <a:pt x="3710022" y="2995976"/>
                </a:cubicBezTo>
                <a:cubicBezTo>
                  <a:pt x="3711131" y="2997804"/>
                  <a:pt x="3712242" y="2999632"/>
                  <a:pt x="3710946" y="3002914"/>
                </a:cubicBezTo>
                <a:cubicBezTo>
                  <a:pt x="3705107" y="3011085"/>
                  <a:pt x="3710842" y="3015112"/>
                  <a:pt x="3715733" y="3019295"/>
                </a:cubicBezTo>
                <a:cubicBezTo>
                  <a:pt x="3730006" y="3028869"/>
                  <a:pt x="3745893" y="3031042"/>
                  <a:pt x="3761780" y="3033216"/>
                </a:cubicBezTo>
                <a:cubicBezTo>
                  <a:pt x="3787233" y="3035672"/>
                  <a:pt x="3813269" y="3035992"/>
                  <a:pt x="3836927" y="3050957"/>
                </a:cubicBezTo>
                <a:cubicBezTo>
                  <a:pt x="3844486" y="3055665"/>
                  <a:pt x="3852363" y="3056257"/>
                  <a:pt x="3860689" y="3053723"/>
                </a:cubicBezTo>
                <a:cubicBezTo>
                  <a:pt x="3867323" y="3051494"/>
                  <a:pt x="3873640" y="3053386"/>
                  <a:pt x="3878531" y="3057568"/>
                </a:cubicBezTo>
                <a:cubicBezTo>
                  <a:pt x="3888047" y="3063950"/>
                  <a:pt x="3898012" y="3067207"/>
                  <a:pt x="3909405" y="3068170"/>
                </a:cubicBezTo>
                <a:cubicBezTo>
                  <a:pt x="3919951" y="3069290"/>
                  <a:pt x="3930947" y="3067281"/>
                  <a:pt x="3941309" y="3073509"/>
                </a:cubicBezTo>
                <a:cubicBezTo>
                  <a:pt x="3950561" y="3077909"/>
                  <a:pt x="3959415" y="3079337"/>
                  <a:pt x="3967397" y="3067728"/>
                </a:cubicBezTo>
                <a:cubicBezTo>
                  <a:pt x="3970491" y="3084419"/>
                  <a:pt x="3979927" y="3083712"/>
                  <a:pt x="3990209" y="3082848"/>
                </a:cubicBezTo>
                <a:cubicBezTo>
                  <a:pt x="3997822" y="3081457"/>
                  <a:pt x="4005566" y="3081058"/>
                  <a:pt x="4012413" y="3086912"/>
                </a:cubicBezTo>
                <a:cubicBezTo>
                  <a:pt x="4022326" y="3096268"/>
                  <a:pt x="4033136" y="3099368"/>
                  <a:pt x="4044794" y="3102314"/>
                </a:cubicBezTo>
                <a:cubicBezTo>
                  <a:pt x="4065306" y="3106689"/>
                  <a:pt x="4086398" y="3108926"/>
                  <a:pt x="4105879" y="3118564"/>
                </a:cubicBezTo>
                <a:cubicBezTo>
                  <a:pt x="4121581" y="3125847"/>
                  <a:pt x="4137732" y="3130002"/>
                  <a:pt x="4154912" y="3128894"/>
                </a:cubicBezTo>
                <a:cubicBezTo>
                  <a:pt x="4159987" y="3127967"/>
                  <a:pt x="4163767" y="3130322"/>
                  <a:pt x="4166251" y="3135959"/>
                </a:cubicBezTo>
                <a:cubicBezTo>
                  <a:pt x="4175530" y="3153551"/>
                  <a:pt x="4176376" y="3153395"/>
                  <a:pt x="4194006" y="3149161"/>
                </a:cubicBezTo>
                <a:cubicBezTo>
                  <a:pt x="4195698" y="3148852"/>
                  <a:pt x="4197390" y="3148542"/>
                  <a:pt x="4199928" y="3148079"/>
                </a:cubicBezTo>
                <a:cubicBezTo>
                  <a:pt x="4198184" y="3154488"/>
                  <a:pt x="4196439" y="3160896"/>
                  <a:pt x="4194564" y="3166315"/>
                </a:cubicBezTo>
                <a:cubicBezTo>
                  <a:pt x="4192502" y="3176841"/>
                  <a:pt x="4186266" y="3182041"/>
                  <a:pt x="4177675" y="3182595"/>
                </a:cubicBezTo>
                <a:cubicBezTo>
                  <a:pt x="4172600" y="3183523"/>
                  <a:pt x="4168107" y="3182314"/>
                  <a:pt x="4163163" y="3184231"/>
                </a:cubicBezTo>
                <a:cubicBezTo>
                  <a:pt x="4154970" y="3187758"/>
                  <a:pt x="4152168" y="3186240"/>
                  <a:pt x="4149154" y="3176640"/>
                </a:cubicBezTo>
                <a:cubicBezTo>
                  <a:pt x="4148626" y="3172675"/>
                  <a:pt x="4148096" y="3168712"/>
                  <a:pt x="4147567" y="3164749"/>
                </a:cubicBezTo>
                <a:cubicBezTo>
                  <a:pt x="4147619" y="3158649"/>
                  <a:pt x="4144950" y="3158122"/>
                  <a:pt x="4140721" y="3158893"/>
                </a:cubicBezTo>
                <a:cubicBezTo>
                  <a:pt x="4131284" y="3159602"/>
                  <a:pt x="4125179" y="3165792"/>
                  <a:pt x="4120185" y="3173810"/>
                </a:cubicBezTo>
                <a:cubicBezTo>
                  <a:pt x="4118626" y="3175110"/>
                  <a:pt x="4118175" y="3178238"/>
                  <a:pt x="4115507" y="3177710"/>
                </a:cubicBezTo>
                <a:cubicBezTo>
                  <a:pt x="4113682" y="3177029"/>
                  <a:pt x="4113286" y="3174056"/>
                  <a:pt x="4112175" y="3172228"/>
                </a:cubicBezTo>
                <a:cubicBezTo>
                  <a:pt x="4111910" y="3170246"/>
                  <a:pt x="4111779" y="3169255"/>
                  <a:pt x="4111514" y="3167273"/>
                </a:cubicBezTo>
                <a:cubicBezTo>
                  <a:pt x="4110588" y="3160337"/>
                  <a:pt x="4107787" y="3158820"/>
                  <a:pt x="4102976" y="3161728"/>
                </a:cubicBezTo>
                <a:cubicBezTo>
                  <a:pt x="4098297" y="3165627"/>
                  <a:pt x="4095364" y="3163119"/>
                  <a:pt x="4092164" y="3158627"/>
                </a:cubicBezTo>
                <a:cubicBezTo>
                  <a:pt x="4089099" y="3155126"/>
                  <a:pt x="4089416" y="3151009"/>
                  <a:pt x="4091557" y="3147573"/>
                </a:cubicBezTo>
                <a:cubicBezTo>
                  <a:pt x="4093564" y="3143145"/>
                  <a:pt x="4098058" y="3144355"/>
                  <a:pt x="4101838" y="3146709"/>
                </a:cubicBezTo>
                <a:cubicBezTo>
                  <a:pt x="4104508" y="3147236"/>
                  <a:pt x="4106463" y="3148910"/>
                  <a:pt x="4108473" y="3144482"/>
                </a:cubicBezTo>
                <a:cubicBezTo>
                  <a:pt x="4110481" y="3140056"/>
                  <a:pt x="4108524" y="3138382"/>
                  <a:pt x="4106436" y="3135719"/>
                </a:cubicBezTo>
                <a:cubicBezTo>
                  <a:pt x="4101546" y="3131537"/>
                  <a:pt x="4086850" y="3138282"/>
                  <a:pt x="4086216" y="3146517"/>
                </a:cubicBezTo>
                <a:cubicBezTo>
                  <a:pt x="4084553" y="3160017"/>
                  <a:pt x="4076675" y="3159426"/>
                  <a:pt x="4068799" y="3158835"/>
                </a:cubicBezTo>
                <a:cubicBezTo>
                  <a:pt x="4052332" y="3158798"/>
                  <a:pt x="4035917" y="3152660"/>
                  <a:pt x="4020031" y="3150487"/>
                </a:cubicBezTo>
                <a:cubicBezTo>
                  <a:pt x="4015538" y="3149277"/>
                  <a:pt x="4015008" y="3145313"/>
                  <a:pt x="4016170" y="3141040"/>
                </a:cubicBezTo>
                <a:cubicBezTo>
                  <a:pt x="4017201" y="3135778"/>
                  <a:pt x="4018233" y="3130514"/>
                  <a:pt x="4018285" y="3124413"/>
                </a:cubicBezTo>
                <a:cubicBezTo>
                  <a:pt x="4017490" y="3118468"/>
                  <a:pt x="4013843" y="3117105"/>
                  <a:pt x="4010196" y="3115741"/>
                </a:cubicBezTo>
                <a:cubicBezTo>
                  <a:pt x="4007394" y="3114222"/>
                  <a:pt x="4007209" y="3119331"/>
                  <a:pt x="4005649" y="3120631"/>
                </a:cubicBezTo>
                <a:cubicBezTo>
                  <a:pt x="4002347" y="3128341"/>
                  <a:pt x="3998198" y="3136203"/>
                  <a:pt x="3994894" y="3143912"/>
                </a:cubicBezTo>
                <a:cubicBezTo>
                  <a:pt x="3993783" y="3142085"/>
                  <a:pt x="3993651" y="3141094"/>
                  <a:pt x="3993519" y="3140103"/>
                </a:cubicBezTo>
                <a:cubicBezTo>
                  <a:pt x="3991086" y="3128367"/>
                  <a:pt x="3991086" y="3128367"/>
                  <a:pt x="3982577" y="3136012"/>
                </a:cubicBezTo>
                <a:cubicBezTo>
                  <a:pt x="3979589" y="3139601"/>
                  <a:pt x="3978478" y="3137774"/>
                  <a:pt x="3977236" y="3134956"/>
                </a:cubicBezTo>
                <a:cubicBezTo>
                  <a:pt x="3973641" y="3127492"/>
                  <a:pt x="3968168" y="3125447"/>
                  <a:pt x="3962513" y="3128511"/>
                </a:cubicBezTo>
                <a:cubicBezTo>
                  <a:pt x="3953870" y="3135164"/>
                  <a:pt x="3944434" y="3135873"/>
                  <a:pt x="3935130" y="3137573"/>
                </a:cubicBezTo>
                <a:cubicBezTo>
                  <a:pt x="3930055" y="3138500"/>
                  <a:pt x="3927650" y="3139954"/>
                  <a:pt x="3931826" y="3145282"/>
                </a:cubicBezTo>
                <a:cubicBezTo>
                  <a:pt x="3935157" y="3150763"/>
                  <a:pt x="3934841" y="3154881"/>
                  <a:pt x="3929449" y="3159926"/>
                </a:cubicBezTo>
                <a:cubicBezTo>
                  <a:pt x="3937458" y="3161509"/>
                  <a:pt x="3945335" y="3162100"/>
                  <a:pt x="3952632" y="3164827"/>
                </a:cubicBezTo>
                <a:cubicBezTo>
                  <a:pt x="3959793" y="3166564"/>
                  <a:pt x="3967089" y="3169293"/>
                  <a:pt x="3973090" y="3175302"/>
                </a:cubicBezTo>
                <a:cubicBezTo>
                  <a:pt x="3962492" y="3180283"/>
                  <a:pt x="3962492" y="3180283"/>
                  <a:pt x="3945232" y="3174300"/>
                </a:cubicBezTo>
                <a:cubicBezTo>
                  <a:pt x="3934288" y="3170209"/>
                  <a:pt x="3929345" y="3172126"/>
                  <a:pt x="3924614" y="3182127"/>
                </a:cubicBezTo>
                <a:cubicBezTo>
                  <a:pt x="3920016" y="3193117"/>
                  <a:pt x="3920016" y="3193117"/>
                  <a:pt x="3913487" y="3183144"/>
                </a:cubicBezTo>
                <a:cubicBezTo>
                  <a:pt x="3913355" y="3182154"/>
                  <a:pt x="3912376" y="3181317"/>
                  <a:pt x="3912245" y="3180325"/>
                </a:cubicBezTo>
                <a:cubicBezTo>
                  <a:pt x="3896964" y="3156725"/>
                  <a:pt x="3884990" y="3157897"/>
                  <a:pt x="3871830" y="3182632"/>
                </a:cubicBezTo>
                <a:cubicBezTo>
                  <a:pt x="3867099" y="3192633"/>
                  <a:pt x="3859435" y="3200122"/>
                  <a:pt x="3850394" y="3203804"/>
                </a:cubicBezTo>
                <a:cubicBezTo>
                  <a:pt x="3840378" y="3206649"/>
                  <a:pt x="3831390" y="3204230"/>
                  <a:pt x="3821557" y="3201966"/>
                </a:cubicBezTo>
                <a:cubicBezTo>
                  <a:pt x="3809769" y="3198028"/>
                  <a:pt x="3797133" y="3194247"/>
                  <a:pt x="3785028" y="3194427"/>
                </a:cubicBezTo>
                <a:cubicBezTo>
                  <a:pt x="3775592" y="3195136"/>
                  <a:pt x="3765891" y="3193862"/>
                  <a:pt x="3757617" y="3190299"/>
                </a:cubicBezTo>
                <a:cubicBezTo>
                  <a:pt x="3751167" y="3187416"/>
                  <a:pt x="3743026" y="3184844"/>
                  <a:pt x="3736656" y="3189052"/>
                </a:cubicBezTo>
                <a:cubicBezTo>
                  <a:pt x="3728728" y="3194561"/>
                  <a:pt x="3723837" y="3190378"/>
                  <a:pt x="3718682" y="3184216"/>
                </a:cubicBezTo>
                <a:cubicBezTo>
                  <a:pt x="3709351" y="3172723"/>
                  <a:pt x="3703138" y="3158631"/>
                  <a:pt x="3700889" y="3141786"/>
                </a:cubicBezTo>
                <a:cubicBezTo>
                  <a:pt x="3700361" y="3137822"/>
                  <a:pt x="3699831" y="3133858"/>
                  <a:pt x="3694492" y="3132803"/>
                </a:cubicBezTo>
                <a:cubicBezTo>
                  <a:pt x="3689021" y="3130757"/>
                  <a:pt x="3687990" y="3136021"/>
                  <a:pt x="3685849" y="3139456"/>
                </a:cubicBezTo>
                <a:cubicBezTo>
                  <a:pt x="3684555" y="3142739"/>
                  <a:pt x="3683259" y="3146021"/>
                  <a:pt x="3681833" y="3148313"/>
                </a:cubicBezTo>
                <a:cubicBezTo>
                  <a:pt x="3676257" y="3158467"/>
                  <a:pt x="3667216" y="3162147"/>
                  <a:pt x="3658046" y="3164838"/>
                </a:cubicBezTo>
                <a:cubicBezTo>
                  <a:pt x="3650433" y="3166228"/>
                  <a:pt x="3649375" y="3158300"/>
                  <a:pt x="3645331" y="3153964"/>
                </a:cubicBezTo>
                <a:cubicBezTo>
                  <a:pt x="3642292" y="3163655"/>
                  <a:pt x="3636054" y="3168855"/>
                  <a:pt x="3628178" y="3168263"/>
                </a:cubicBezTo>
                <a:cubicBezTo>
                  <a:pt x="3618477" y="3166990"/>
                  <a:pt x="3609304" y="3169680"/>
                  <a:pt x="3600133" y="3172371"/>
                </a:cubicBezTo>
                <a:cubicBezTo>
                  <a:pt x="3580813" y="3176916"/>
                  <a:pt x="3561543" y="3175359"/>
                  <a:pt x="3544783" y="3160149"/>
                </a:cubicBezTo>
                <a:cubicBezTo>
                  <a:pt x="3541849" y="3157640"/>
                  <a:pt x="3538914" y="3155131"/>
                  <a:pt x="3535797" y="3157730"/>
                </a:cubicBezTo>
                <a:cubicBezTo>
                  <a:pt x="3529691" y="3163921"/>
                  <a:pt x="3522792" y="3164166"/>
                  <a:pt x="3515893" y="3164412"/>
                </a:cubicBezTo>
                <a:cubicBezTo>
                  <a:pt x="3513356" y="3164875"/>
                  <a:pt x="3511797" y="3166175"/>
                  <a:pt x="3510502" y="3169456"/>
                </a:cubicBezTo>
                <a:cubicBezTo>
                  <a:pt x="3509471" y="3174721"/>
                  <a:pt x="3505956" y="3174348"/>
                  <a:pt x="3502308" y="3172983"/>
                </a:cubicBezTo>
                <a:cubicBezTo>
                  <a:pt x="3497814" y="3171774"/>
                  <a:pt x="3492026" y="3173847"/>
                  <a:pt x="3490123" y="3166074"/>
                </a:cubicBezTo>
                <a:cubicBezTo>
                  <a:pt x="3489064" y="3158147"/>
                  <a:pt x="3484439" y="3155946"/>
                  <a:pt x="3479099" y="3154891"/>
                </a:cubicBezTo>
                <a:cubicBezTo>
                  <a:pt x="3474606" y="3153681"/>
                  <a:pt x="3469530" y="3154609"/>
                  <a:pt x="3467310" y="3150953"/>
                </a:cubicBezTo>
                <a:cubicBezTo>
                  <a:pt x="3462736" y="3142653"/>
                  <a:pt x="3457080" y="3145717"/>
                  <a:pt x="3450313" y="3146953"/>
                </a:cubicBezTo>
                <a:cubicBezTo>
                  <a:pt x="3447908" y="3148407"/>
                  <a:pt x="3445239" y="3147880"/>
                  <a:pt x="3442701" y="3148344"/>
                </a:cubicBezTo>
                <a:cubicBezTo>
                  <a:pt x="3430728" y="3149515"/>
                  <a:pt x="3418490" y="3148705"/>
                  <a:pt x="3406781" y="3151860"/>
                </a:cubicBezTo>
                <a:cubicBezTo>
                  <a:pt x="3401838" y="3153777"/>
                  <a:pt x="3395071" y="3155014"/>
                  <a:pt x="3393910" y="3159287"/>
                </a:cubicBezTo>
                <a:cubicBezTo>
                  <a:pt x="3393010" y="3165541"/>
                  <a:pt x="3400174" y="3167278"/>
                  <a:pt x="3404800" y="3169478"/>
                </a:cubicBezTo>
                <a:cubicBezTo>
                  <a:pt x="3405778" y="3170314"/>
                  <a:pt x="3406757" y="3171151"/>
                  <a:pt x="3407601" y="3170995"/>
                </a:cubicBezTo>
                <a:cubicBezTo>
                  <a:pt x="3421744" y="3179578"/>
                  <a:pt x="3424891" y="3190171"/>
                  <a:pt x="3416724" y="3206888"/>
                </a:cubicBezTo>
                <a:cubicBezTo>
                  <a:pt x="3412548" y="3201561"/>
                  <a:pt x="3408820" y="3193105"/>
                  <a:pt x="3401525" y="3190378"/>
                </a:cubicBezTo>
                <a:cubicBezTo>
                  <a:pt x="3393383" y="3187805"/>
                  <a:pt x="3388257" y="3194831"/>
                  <a:pt x="3381887" y="3199041"/>
                </a:cubicBezTo>
                <a:cubicBezTo>
                  <a:pt x="3379613" y="3201485"/>
                  <a:pt x="3376943" y="3200958"/>
                  <a:pt x="3377128" y="3195849"/>
                </a:cubicBezTo>
                <a:cubicBezTo>
                  <a:pt x="3377710" y="3193713"/>
                  <a:pt x="3377445" y="3191731"/>
                  <a:pt x="3378026" y="3189595"/>
                </a:cubicBezTo>
                <a:cubicBezTo>
                  <a:pt x="3378476" y="3186468"/>
                  <a:pt x="3378925" y="3183340"/>
                  <a:pt x="3376836" y="3180676"/>
                </a:cubicBezTo>
                <a:cubicBezTo>
                  <a:pt x="3375725" y="3178849"/>
                  <a:pt x="3373585" y="3182286"/>
                  <a:pt x="3371893" y="3182595"/>
                </a:cubicBezTo>
                <a:cubicBezTo>
                  <a:pt x="3366369" y="3186649"/>
                  <a:pt x="3364281" y="3183985"/>
                  <a:pt x="3364334" y="3177885"/>
                </a:cubicBezTo>
                <a:cubicBezTo>
                  <a:pt x="3364069" y="3175902"/>
                  <a:pt x="3365497" y="3173611"/>
                  <a:pt x="3362694" y="3172093"/>
                </a:cubicBezTo>
                <a:cubicBezTo>
                  <a:pt x="3351224" y="3196519"/>
                  <a:pt x="3344723" y="3199738"/>
                  <a:pt x="3320299" y="3192019"/>
                </a:cubicBezTo>
                <a:cubicBezTo>
                  <a:pt x="3319453" y="3192173"/>
                  <a:pt x="3319453" y="3192173"/>
                  <a:pt x="3318475" y="3191336"/>
                </a:cubicBezTo>
                <a:cubicBezTo>
                  <a:pt x="3299391" y="3184672"/>
                  <a:pt x="3279989" y="3182125"/>
                  <a:pt x="3260932" y="3188652"/>
                </a:cubicBezTo>
                <a:cubicBezTo>
                  <a:pt x="3254298" y="3190878"/>
                  <a:pt x="3249671" y="3188678"/>
                  <a:pt x="3246341" y="3183195"/>
                </a:cubicBezTo>
                <a:cubicBezTo>
                  <a:pt x="3242032" y="3176877"/>
                  <a:pt x="3235582" y="3173995"/>
                  <a:pt x="3229530" y="3174086"/>
                </a:cubicBezTo>
                <a:cubicBezTo>
                  <a:pt x="3218984" y="3172968"/>
                  <a:pt x="3207723" y="3172993"/>
                  <a:pt x="3196727" y="3175002"/>
                </a:cubicBezTo>
                <a:cubicBezTo>
                  <a:pt x="3187424" y="3176702"/>
                  <a:pt x="3186261" y="3180974"/>
                  <a:pt x="3190967" y="3190265"/>
                </a:cubicBezTo>
                <a:cubicBezTo>
                  <a:pt x="3192208" y="3193084"/>
                  <a:pt x="3195011" y="3194602"/>
                  <a:pt x="3192871" y="3198039"/>
                </a:cubicBezTo>
                <a:cubicBezTo>
                  <a:pt x="3189170" y="3202775"/>
                  <a:pt x="3190809" y="3208565"/>
                  <a:pt x="3191604" y="3214512"/>
                </a:cubicBezTo>
                <a:cubicBezTo>
                  <a:pt x="3192000" y="3217484"/>
                  <a:pt x="3193375" y="3221293"/>
                  <a:pt x="3190124" y="3222903"/>
                </a:cubicBezTo>
                <a:cubicBezTo>
                  <a:pt x="3186873" y="3224510"/>
                  <a:pt x="3184652" y="3220856"/>
                  <a:pt x="3183410" y="3218038"/>
                </a:cubicBezTo>
                <a:cubicBezTo>
                  <a:pt x="3179814" y="3210574"/>
                  <a:pt x="3176351" y="3204101"/>
                  <a:pt x="3172888" y="3197628"/>
                </a:cubicBezTo>
                <a:cubicBezTo>
                  <a:pt x="3164005" y="3183009"/>
                  <a:pt x="3152797" y="3176936"/>
                  <a:pt x="3137705" y="3180708"/>
                </a:cubicBezTo>
                <a:cubicBezTo>
                  <a:pt x="3130092" y="3182098"/>
                  <a:pt x="3122613" y="3184480"/>
                  <a:pt x="3115001" y="3185870"/>
                </a:cubicBezTo>
                <a:cubicBezTo>
                  <a:pt x="3105829" y="3188561"/>
                  <a:pt x="3100093" y="3184532"/>
                  <a:pt x="3096233" y="3175087"/>
                </a:cubicBezTo>
                <a:cubicBezTo>
                  <a:pt x="3095122" y="3173258"/>
                  <a:pt x="3095572" y="3170132"/>
                  <a:pt x="3092901" y="3169605"/>
                </a:cubicBezTo>
                <a:cubicBezTo>
                  <a:pt x="3090444" y="3177159"/>
                  <a:pt x="3087273" y="3185860"/>
                  <a:pt x="3084947" y="3194404"/>
                </a:cubicBezTo>
                <a:cubicBezTo>
                  <a:pt x="3081063" y="3204250"/>
                  <a:pt x="3081063" y="3204250"/>
                  <a:pt x="3075644" y="3196105"/>
                </a:cubicBezTo>
                <a:cubicBezTo>
                  <a:pt x="3071202" y="3188796"/>
                  <a:pt x="3066709" y="3187586"/>
                  <a:pt x="3060736" y="3194767"/>
                </a:cubicBezTo>
                <a:cubicBezTo>
                  <a:pt x="3055477" y="3200804"/>
                  <a:pt x="3048842" y="3203030"/>
                  <a:pt x="3040965" y="3202438"/>
                </a:cubicBezTo>
                <a:cubicBezTo>
                  <a:pt x="3029706" y="3202466"/>
                  <a:pt x="3018763" y="3198373"/>
                  <a:pt x="3007819" y="3194282"/>
                </a:cubicBezTo>
                <a:cubicBezTo>
                  <a:pt x="2996876" y="3190190"/>
                  <a:pt x="2992779" y="3191954"/>
                  <a:pt x="2986357" y="3202263"/>
                </a:cubicBezTo>
                <a:cubicBezTo>
                  <a:pt x="2979354" y="3214708"/>
                  <a:pt x="2969917" y="3215416"/>
                  <a:pt x="2962277" y="3203616"/>
                </a:cubicBezTo>
                <a:cubicBezTo>
                  <a:pt x="2954902" y="3193797"/>
                  <a:pt x="2954902" y="3193797"/>
                  <a:pt x="2948612" y="3205096"/>
                </a:cubicBezTo>
                <a:cubicBezTo>
                  <a:pt x="2947767" y="3205252"/>
                  <a:pt x="2947899" y="3206242"/>
                  <a:pt x="2947053" y="3206396"/>
                </a:cubicBezTo>
                <a:cubicBezTo>
                  <a:pt x="2944330" y="3211969"/>
                  <a:pt x="2940814" y="3211596"/>
                  <a:pt x="2937485" y="3206114"/>
                </a:cubicBezTo>
                <a:cubicBezTo>
                  <a:pt x="2936242" y="3203296"/>
                  <a:pt x="2934999" y="3200478"/>
                  <a:pt x="2933757" y="3197659"/>
                </a:cubicBezTo>
                <a:cubicBezTo>
                  <a:pt x="2929051" y="3188368"/>
                  <a:pt x="2922470" y="3184495"/>
                  <a:pt x="2914407" y="3189013"/>
                </a:cubicBezTo>
                <a:cubicBezTo>
                  <a:pt x="2900691" y="3196595"/>
                  <a:pt x="2886444" y="3200211"/>
                  <a:pt x="2874101" y="3211602"/>
                </a:cubicBezTo>
                <a:cubicBezTo>
                  <a:pt x="2870268" y="3215347"/>
                  <a:pt x="2865326" y="3217265"/>
                  <a:pt x="2863422" y="3209492"/>
                </a:cubicBezTo>
                <a:cubicBezTo>
                  <a:pt x="2860936" y="3203857"/>
                  <a:pt x="2857553" y="3204473"/>
                  <a:pt x="2854435" y="3207074"/>
                </a:cubicBezTo>
                <a:cubicBezTo>
                  <a:pt x="2848065" y="3211283"/>
                  <a:pt x="2840453" y="3212673"/>
                  <a:pt x="2833687" y="3213909"/>
                </a:cubicBezTo>
                <a:cubicBezTo>
                  <a:pt x="2822691" y="3215917"/>
                  <a:pt x="2818991" y="3220654"/>
                  <a:pt x="2818041" y="3233007"/>
                </a:cubicBezTo>
                <a:cubicBezTo>
                  <a:pt x="2818120" y="3240099"/>
                  <a:pt x="2815583" y="3240562"/>
                  <a:pt x="2810508" y="3241489"/>
                </a:cubicBezTo>
                <a:cubicBezTo>
                  <a:pt x="2804587" y="3242571"/>
                  <a:pt x="2797874" y="3237706"/>
                  <a:pt x="2792747" y="3244733"/>
                </a:cubicBezTo>
                <a:cubicBezTo>
                  <a:pt x="2788332" y="3250615"/>
                  <a:pt x="2792060" y="3259069"/>
                  <a:pt x="2790581" y="3267460"/>
                </a:cubicBezTo>
                <a:cubicBezTo>
                  <a:pt x="2785427" y="3261297"/>
                  <a:pt x="2782941" y="3255661"/>
                  <a:pt x="2782861" y="3248569"/>
                </a:cubicBezTo>
                <a:cubicBezTo>
                  <a:pt x="2782701" y="3234386"/>
                  <a:pt x="2794278" y="3230242"/>
                  <a:pt x="2800965" y="3221915"/>
                </a:cubicBezTo>
                <a:cubicBezTo>
                  <a:pt x="2785712" y="3211505"/>
                  <a:pt x="2777387" y="3214041"/>
                  <a:pt x="2770330" y="3232586"/>
                </a:cubicBezTo>
                <a:cubicBezTo>
                  <a:pt x="2769036" y="3235868"/>
                  <a:pt x="2766895" y="3239305"/>
                  <a:pt x="2765732" y="3243577"/>
                </a:cubicBezTo>
                <a:cubicBezTo>
                  <a:pt x="2762561" y="3252277"/>
                  <a:pt x="2759259" y="3259985"/>
                  <a:pt x="2751065" y="3263512"/>
                </a:cubicBezTo>
                <a:cubicBezTo>
                  <a:pt x="2747813" y="3265122"/>
                  <a:pt x="2748210" y="3268095"/>
                  <a:pt x="2747894" y="3272213"/>
                </a:cubicBezTo>
                <a:cubicBezTo>
                  <a:pt x="2746995" y="3278467"/>
                  <a:pt x="2748899" y="3286240"/>
                  <a:pt x="2744618" y="3293112"/>
                </a:cubicBezTo>
                <a:cubicBezTo>
                  <a:pt x="2743376" y="3290295"/>
                  <a:pt x="2742266" y="3288468"/>
                  <a:pt x="2741022" y="3285649"/>
                </a:cubicBezTo>
                <a:cubicBezTo>
                  <a:pt x="2734625" y="3276666"/>
                  <a:pt x="2729286" y="3275612"/>
                  <a:pt x="2721622" y="3283102"/>
                </a:cubicBezTo>
                <a:cubicBezTo>
                  <a:pt x="2714803" y="3290438"/>
                  <a:pt x="2706477" y="3292974"/>
                  <a:pt x="2697754" y="3292537"/>
                </a:cubicBezTo>
                <a:cubicBezTo>
                  <a:pt x="2691569" y="3291637"/>
                  <a:pt x="2685516" y="3291728"/>
                  <a:pt x="2678486" y="3290981"/>
                </a:cubicBezTo>
                <a:cubicBezTo>
                  <a:pt x="2659216" y="3289426"/>
                  <a:pt x="2639813" y="3286878"/>
                  <a:pt x="2621444" y="3279068"/>
                </a:cubicBezTo>
                <a:cubicBezTo>
                  <a:pt x="2614148" y="3276341"/>
                  <a:pt x="2612640" y="3271542"/>
                  <a:pt x="2615098" y="3263987"/>
                </a:cubicBezTo>
                <a:cubicBezTo>
                  <a:pt x="2617687" y="3257424"/>
                  <a:pt x="2621388" y="3252688"/>
                  <a:pt x="2625933" y="3247795"/>
                </a:cubicBezTo>
                <a:cubicBezTo>
                  <a:pt x="2630348" y="3241915"/>
                  <a:pt x="2636718" y="3237706"/>
                  <a:pt x="2640866" y="3229843"/>
                </a:cubicBezTo>
                <a:cubicBezTo>
                  <a:pt x="2612241" y="3236087"/>
                  <a:pt x="2585175" y="3241030"/>
                  <a:pt x="2567468" y="3270657"/>
                </a:cubicBezTo>
                <a:cubicBezTo>
                  <a:pt x="2565195" y="3273101"/>
                  <a:pt x="2562076" y="3275702"/>
                  <a:pt x="2558429" y="3274338"/>
                </a:cubicBezTo>
                <a:cubicBezTo>
                  <a:pt x="2554648" y="3271983"/>
                  <a:pt x="2551715" y="3269474"/>
                  <a:pt x="2550920" y="3263528"/>
                </a:cubicBezTo>
                <a:cubicBezTo>
                  <a:pt x="2550523" y="3260556"/>
                  <a:pt x="2551819" y="3257275"/>
                  <a:pt x="2553113" y="3253993"/>
                </a:cubicBezTo>
                <a:cubicBezTo>
                  <a:pt x="2556285" y="3245292"/>
                  <a:pt x="2562258" y="3238111"/>
                  <a:pt x="2564451" y="3228575"/>
                </a:cubicBezTo>
                <a:cubicBezTo>
                  <a:pt x="2566644" y="3219039"/>
                  <a:pt x="2562255" y="3205629"/>
                  <a:pt x="2555937" y="3203737"/>
                </a:cubicBezTo>
                <a:cubicBezTo>
                  <a:pt x="2548642" y="3201010"/>
                  <a:pt x="2544360" y="3207883"/>
                  <a:pt x="2539947" y="3213764"/>
                </a:cubicBezTo>
                <a:cubicBezTo>
                  <a:pt x="2536960" y="3217356"/>
                  <a:pt x="2537489" y="3221319"/>
                  <a:pt x="2537173" y="3225437"/>
                </a:cubicBezTo>
                <a:cubicBezTo>
                  <a:pt x="2537545" y="3247700"/>
                  <a:pt x="2531704" y="3255873"/>
                  <a:pt x="2512832" y="3257290"/>
                </a:cubicBezTo>
                <a:cubicBezTo>
                  <a:pt x="2504241" y="3257844"/>
                  <a:pt x="2496762" y="3260225"/>
                  <a:pt x="2489546" y="3264588"/>
                </a:cubicBezTo>
                <a:cubicBezTo>
                  <a:pt x="2469591" y="3277369"/>
                  <a:pt x="2449027" y="3279094"/>
                  <a:pt x="2429333" y="3261377"/>
                </a:cubicBezTo>
                <a:cubicBezTo>
                  <a:pt x="2419553" y="3253011"/>
                  <a:pt x="2419553" y="3253011"/>
                  <a:pt x="2414506" y="3267130"/>
                </a:cubicBezTo>
                <a:cubicBezTo>
                  <a:pt x="2410753" y="3277966"/>
                  <a:pt x="2396190" y="3285702"/>
                  <a:pt x="2391036" y="3279538"/>
                </a:cubicBezTo>
                <a:cubicBezTo>
                  <a:pt x="2382549" y="3267891"/>
                  <a:pt x="2373114" y="3268599"/>
                  <a:pt x="2362117" y="3270608"/>
                </a:cubicBezTo>
                <a:cubicBezTo>
                  <a:pt x="2356329" y="3272681"/>
                  <a:pt x="2349827" y="3275899"/>
                  <a:pt x="2343245" y="3272026"/>
                </a:cubicBezTo>
                <a:cubicBezTo>
                  <a:pt x="2335684" y="3267315"/>
                  <a:pt x="2332699" y="3270908"/>
                  <a:pt x="2330373" y="3279453"/>
                </a:cubicBezTo>
                <a:cubicBezTo>
                  <a:pt x="2329212" y="3283725"/>
                  <a:pt x="2328048" y="3287998"/>
                  <a:pt x="2323422" y="3285797"/>
                </a:cubicBezTo>
                <a:cubicBezTo>
                  <a:pt x="2319642" y="3283442"/>
                  <a:pt x="2316708" y="3280933"/>
                  <a:pt x="2318452" y="3274524"/>
                </a:cubicBezTo>
                <a:cubicBezTo>
                  <a:pt x="2319616" y="3270251"/>
                  <a:pt x="2321623" y="3265825"/>
                  <a:pt x="2322654" y="3260561"/>
                </a:cubicBezTo>
                <a:cubicBezTo>
                  <a:pt x="2326458" y="3243624"/>
                  <a:pt x="2316412" y="3233278"/>
                  <a:pt x="2302166" y="3236895"/>
                </a:cubicBezTo>
                <a:cubicBezTo>
                  <a:pt x="2298783" y="3237513"/>
                  <a:pt x="2295665" y="3240113"/>
                  <a:pt x="2292414" y="3241723"/>
                </a:cubicBezTo>
                <a:cubicBezTo>
                  <a:pt x="2289162" y="3243331"/>
                  <a:pt x="2285912" y="3244941"/>
                  <a:pt x="2282977" y="3242431"/>
                </a:cubicBezTo>
                <a:cubicBezTo>
                  <a:pt x="2267592" y="3231030"/>
                  <a:pt x="2253029" y="3238765"/>
                  <a:pt x="2239047" y="3244365"/>
                </a:cubicBezTo>
                <a:cubicBezTo>
                  <a:pt x="2237488" y="3245664"/>
                  <a:pt x="2235796" y="3245973"/>
                  <a:pt x="2237039" y="3248792"/>
                </a:cubicBezTo>
                <a:cubicBezTo>
                  <a:pt x="2238282" y="3251610"/>
                  <a:pt x="2238811" y="3255573"/>
                  <a:pt x="2241745" y="3258083"/>
                </a:cubicBezTo>
                <a:cubicBezTo>
                  <a:pt x="2243702" y="3259756"/>
                  <a:pt x="2244151" y="3256629"/>
                  <a:pt x="2244864" y="3255483"/>
                </a:cubicBezTo>
                <a:cubicBezTo>
                  <a:pt x="2251550" y="3247156"/>
                  <a:pt x="2258183" y="3244929"/>
                  <a:pt x="2265745" y="3249639"/>
                </a:cubicBezTo>
                <a:cubicBezTo>
                  <a:pt x="2274150" y="3254194"/>
                  <a:pt x="2278987" y="3264476"/>
                  <a:pt x="2277641" y="3273859"/>
                </a:cubicBezTo>
                <a:cubicBezTo>
                  <a:pt x="2277457" y="3278967"/>
                  <a:pt x="2275052" y="3280422"/>
                  <a:pt x="2271139" y="3277076"/>
                </a:cubicBezTo>
                <a:cubicBezTo>
                  <a:pt x="2264425" y="3272211"/>
                  <a:pt x="2261306" y="3274812"/>
                  <a:pt x="2256311" y="3282830"/>
                </a:cubicBezTo>
                <a:cubicBezTo>
                  <a:pt x="2250154" y="3295120"/>
                  <a:pt x="2232789" y="3301337"/>
                  <a:pt x="2225096" y="3295637"/>
                </a:cubicBezTo>
                <a:cubicBezTo>
                  <a:pt x="2219228" y="3290618"/>
                  <a:pt x="2214998" y="3291391"/>
                  <a:pt x="2210188" y="3294300"/>
                </a:cubicBezTo>
                <a:cubicBezTo>
                  <a:pt x="2203686" y="3297516"/>
                  <a:pt x="2196920" y="3298754"/>
                  <a:pt x="2191501" y="3290607"/>
                </a:cubicBezTo>
                <a:cubicBezTo>
                  <a:pt x="2188169" y="3285126"/>
                  <a:pt x="2183359" y="3288035"/>
                  <a:pt x="2179395" y="3290789"/>
                </a:cubicBezTo>
                <a:cubicBezTo>
                  <a:pt x="2175430" y="3293543"/>
                  <a:pt x="2171598" y="3297288"/>
                  <a:pt x="2167104" y="3296079"/>
                </a:cubicBezTo>
                <a:cubicBezTo>
                  <a:pt x="2161051" y="3296169"/>
                  <a:pt x="2162663" y="3288770"/>
                  <a:pt x="2158222" y="3281460"/>
                </a:cubicBezTo>
                <a:cubicBezTo>
                  <a:pt x="2156769" y="3303042"/>
                  <a:pt x="2139906" y="3300033"/>
                  <a:pt x="2130101" y="3310959"/>
                </a:cubicBezTo>
                <a:cubicBezTo>
                  <a:pt x="2131263" y="3306686"/>
                  <a:pt x="2131845" y="3304550"/>
                  <a:pt x="2132425" y="3302413"/>
                </a:cubicBezTo>
                <a:cubicBezTo>
                  <a:pt x="2135517" y="3286622"/>
                  <a:pt x="2131340" y="3281295"/>
                  <a:pt x="2117807" y="3283766"/>
                </a:cubicBezTo>
                <a:cubicBezTo>
                  <a:pt x="2108636" y="3286457"/>
                  <a:pt x="2100177" y="3288002"/>
                  <a:pt x="2090741" y="3288711"/>
                </a:cubicBezTo>
                <a:cubicBezTo>
                  <a:pt x="2075966" y="3288365"/>
                  <a:pt x="2061639" y="3284891"/>
                  <a:pt x="2048475" y="3277145"/>
                </a:cubicBezTo>
                <a:cubicBezTo>
                  <a:pt x="2038246" y="3271907"/>
                  <a:pt x="2034281" y="3274663"/>
                  <a:pt x="2032353" y="3286181"/>
                </a:cubicBezTo>
                <a:cubicBezTo>
                  <a:pt x="2031535" y="3299526"/>
                  <a:pt x="2026143" y="3304570"/>
                  <a:pt x="2014750" y="3303606"/>
                </a:cubicBezTo>
                <a:cubicBezTo>
                  <a:pt x="2007851" y="3303851"/>
                  <a:pt x="2000821" y="3303106"/>
                  <a:pt x="1993340" y="3305488"/>
                </a:cubicBezTo>
                <a:cubicBezTo>
                  <a:pt x="1989112" y="3306260"/>
                  <a:pt x="1984617" y="3305050"/>
                  <a:pt x="1981419" y="3300559"/>
                </a:cubicBezTo>
                <a:cubicBezTo>
                  <a:pt x="1980309" y="3298731"/>
                  <a:pt x="1980045" y="3296749"/>
                  <a:pt x="1977771" y="3299195"/>
                </a:cubicBezTo>
                <a:cubicBezTo>
                  <a:pt x="1968812" y="3309968"/>
                  <a:pt x="1956706" y="3310148"/>
                  <a:pt x="1945579" y="3311166"/>
                </a:cubicBezTo>
                <a:cubicBezTo>
                  <a:pt x="1934450" y="3312183"/>
                  <a:pt x="1924433" y="3315028"/>
                  <a:pt x="1917297" y="3326483"/>
                </a:cubicBezTo>
                <a:cubicBezTo>
                  <a:pt x="1914444" y="3331064"/>
                  <a:pt x="1911773" y="3330537"/>
                  <a:pt x="1908575" y="3326046"/>
                </a:cubicBezTo>
                <a:cubicBezTo>
                  <a:pt x="1902178" y="3317063"/>
                  <a:pt x="1901332" y="3317218"/>
                  <a:pt x="1895491" y="3325391"/>
                </a:cubicBezTo>
                <a:cubicBezTo>
                  <a:pt x="1885236" y="3339445"/>
                  <a:pt x="1873608" y="3349689"/>
                  <a:pt x="1856876" y="3347670"/>
                </a:cubicBezTo>
                <a:cubicBezTo>
                  <a:pt x="1851669" y="3347607"/>
                  <a:pt x="1845484" y="3346707"/>
                  <a:pt x="1839431" y="3346796"/>
                </a:cubicBezTo>
                <a:cubicBezTo>
                  <a:pt x="1834938" y="3345588"/>
                  <a:pt x="1829149" y="3347660"/>
                  <a:pt x="1829650" y="3338433"/>
                </a:cubicBezTo>
                <a:cubicBezTo>
                  <a:pt x="1829966" y="3334314"/>
                  <a:pt x="1825209" y="3331124"/>
                  <a:pt x="1822407" y="3329605"/>
                </a:cubicBezTo>
                <a:cubicBezTo>
                  <a:pt x="1811330" y="3324522"/>
                  <a:pt x="1799939" y="3323557"/>
                  <a:pt x="1788362" y="3327702"/>
                </a:cubicBezTo>
                <a:cubicBezTo>
                  <a:pt x="1778477" y="3331538"/>
                  <a:pt x="1778610" y="3332530"/>
                  <a:pt x="1781887" y="3344112"/>
                </a:cubicBezTo>
                <a:cubicBezTo>
                  <a:pt x="1784505" y="3350740"/>
                  <a:pt x="1784320" y="3355848"/>
                  <a:pt x="1779907" y="3361729"/>
                </a:cubicBezTo>
                <a:cubicBezTo>
                  <a:pt x="1780276" y="3351511"/>
                  <a:pt x="1775967" y="3345193"/>
                  <a:pt x="1768090" y="3344601"/>
                </a:cubicBezTo>
                <a:cubicBezTo>
                  <a:pt x="1756830" y="3344628"/>
                  <a:pt x="1746997" y="3342364"/>
                  <a:pt x="1746308" y="3324219"/>
                </a:cubicBezTo>
                <a:cubicBezTo>
                  <a:pt x="1742372" y="3340164"/>
                  <a:pt x="1733200" y="3342854"/>
                  <a:pt x="1721807" y="3341889"/>
                </a:cubicBezTo>
                <a:cubicBezTo>
                  <a:pt x="1716469" y="3340836"/>
                  <a:pt x="1712636" y="3344581"/>
                  <a:pt x="1708803" y="3348326"/>
                </a:cubicBezTo>
                <a:cubicBezTo>
                  <a:pt x="1698021" y="3358416"/>
                  <a:pt x="1690857" y="3356680"/>
                  <a:pt x="1686335" y="3342278"/>
                </a:cubicBezTo>
                <a:cubicBezTo>
                  <a:pt x="1683587" y="3334660"/>
                  <a:pt x="1681181" y="3336115"/>
                  <a:pt x="1678459" y="3341687"/>
                </a:cubicBezTo>
                <a:cubicBezTo>
                  <a:pt x="1674177" y="3348560"/>
                  <a:pt x="1669500" y="3352460"/>
                  <a:pt x="1661094" y="3347905"/>
                </a:cubicBezTo>
                <a:cubicBezTo>
                  <a:pt x="1663234" y="3344468"/>
                  <a:pt x="1665507" y="3342023"/>
                  <a:pt x="1666934" y="3339731"/>
                </a:cubicBezTo>
                <a:cubicBezTo>
                  <a:pt x="1670502" y="3334004"/>
                  <a:pt x="1669841" y="3329050"/>
                  <a:pt x="1664236" y="3326014"/>
                </a:cubicBezTo>
                <a:cubicBezTo>
                  <a:pt x="1659479" y="3322822"/>
                  <a:pt x="1656096" y="3323440"/>
                  <a:pt x="1654352" y="3329850"/>
                </a:cubicBezTo>
                <a:cubicBezTo>
                  <a:pt x="1649172" y="3342976"/>
                  <a:pt x="1639816" y="3350775"/>
                  <a:pt x="1631439" y="3359412"/>
                </a:cubicBezTo>
                <a:cubicBezTo>
                  <a:pt x="1625201" y="3364612"/>
                  <a:pt x="1618698" y="3367829"/>
                  <a:pt x="1610690" y="3366248"/>
                </a:cubicBezTo>
                <a:cubicBezTo>
                  <a:pt x="1602680" y="3364665"/>
                  <a:pt x="1595068" y="3366055"/>
                  <a:pt x="1587588" y="3368437"/>
                </a:cubicBezTo>
                <a:cubicBezTo>
                  <a:pt x="1579395" y="3371963"/>
                  <a:pt x="1570223" y="3374653"/>
                  <a:pt x="1562399" y="3367962"/>
                </a:cubicBezTo>
                <a:cubicBezTo>
                  <a:pt x="1553728" y="3361425"/>
                  <a:pt x="1549896" y="3365171"/>
                  <a:pt x="1544901" y="3373188"/>
                </a:cubicBezTo>
                <a:cubicBezTo>
                  <a:pt x="1537500" y="3382661"/>
                  <a:pt x="1532426" y="3383588"/>
                  <a:pt x="1523623" y="3376060"/>
                </a:cubicBezTo>
                <a:cubicBezTo>
                  <a:pt x="1520821" y="3374541"/>
                  <a:pt x="1518733" y="3371878"/>
                  <a:pt x="1516776" y="3370206"/>
                </a:cubicBezTo>
                <a:cubicBezTo>
                  <a:pt x="1508952" y="3363514"/>
                  <a:pt x="1501076" y="3362922"/>
                  <a:pt x="1491904" y="3365614"/>
                </a:cubicBezTo>
                <a:cubicBezTo>
                  <a:pt x="1484423" y="3367994"/>
                  <a:pt x="1482812" y="3375394"/>
                  <a:pt x="1481201" y="3382794"/>
                </a:cubicBezTo>
                <a:cubicBezTo>
                  <a:pt x="1479007" y="3392330"/>
                  <a:pt x="1469916" y="3402111"/>
                  <a:pt x="1463465" y="3399230"/>
                </a:cubicBezTo>
                <a:cubicBezTo>
                  <a:pt x="1448874" y="3393775"/>
                  <a:pt x="1441342" y="3402255"/>
                  <a:pt x="1432119" y="3411045"/>
                </a:cubicBezTo>
                <a:cubicBezTo>
                  <a:pt x="1429714" y="3412500"/>
                  <a:pt x="1426330" y="3413118"/>
                  <a:pt x="1423925" y="3414572"/>
                </a:cubicBezTo>
                <a:cubicBezTo>
                  <a:pt x="1408965" y="3419336"/>
                  <a:pt x="1392814" y="3415180"/>
                  <a:pt x="1376163" y="3420251"/>
                </a:cubicBezTo>
                <a:cubicBezTo>
                  <a:pt x="1382135" y="3413070"/>
                  <a:pt x="1383880" y="3406661"/>
                  <a:pt x="1384514" y="3398425"/>
                </a:cubicBezTo>
                <a:cubicBezTo>
                  <a:pt x="1384963" y="3395297"/>
                  <a:pt x="1384433" y="3391333"/>
                  <a:pt x="1386707" y="3388889"/>
                </a:cubicBezTo>
                <a:cubicBezTo>
                  <a:pt x="1388847" y="3385453"/>
                  <a:pt x="1390009" y="3381180"/>
                  <a:pt x="1386230" y="3378825"/>
                </a:cubicBezTo>
                <a:cubicBezTo>
                  <a:pt x="1382450" y="3376470"/>
                  <a:pt x="1380045" y="3377925"/>
                  <a:pt x="1377903" y="3381361"/>
                </a:cubicBezTo>
                <a:cubicBezTo>
                  <a:pt x="1375048" y="3385943"/>
                  <a:pt x="1373040" y="3390370"/>
                  <a:pt x="1370187" y="3394951"/>
                </a:cubicBezTo>
                <a:cubicBezTo>
                  <a:pt x="1368177" y="3399379"/>
                  <a:pt x="1365508" y="3398851"/>
                  <a:pt x="1363157" y="3394205"/>
                </a:cubicBezTo>
                <a:cubicBezTo>
                  <a:pt x="1360935" y="3390551"/>
                  <a:pt x="1360407" y="3386588"/>
                  <a:pt x="1356625" y="3384233"/>
                </a:cubicBezTo>
                <a:cubicBezTo>
                  <a:pt x="1340793" y="3375958"/>
                  <a:pt x="1324140" y="3381030"/>
                  <a:pt x="1314151" y="3397066"/>
                </a:cubicBezTo>
                <a:cubicBezTo>
                  <a:pt x="1311164" y="3400656"/>
                  <a:pt x="1308310" y="3405239"/>
                  <a:pt x="1305456" y="3409820"/>
                </a:cubicBezTo>
                <a:cubicBezTo>
                  <a:pt x="1304927" y="3405856"/>
                  <a:pt x="1304397" y="3401893"/>
                  <a:pt x="1304715" y="3397775"/>
                </a:cubicBezTo>
                <a:cubicBezTo>
                  <a:pt x="1303524" y="3388857"/>
                  <a:pt x="1300722" y="3387337"/>
                  <a:pt x="1294220" y="3390556"/>
                </a:cubicBezTo>
                <a:cubicBezTo>
                  <a:pt x="1289279" y="3392474"/>
                  <a:pt x="1285181" y="3394237"/>
                  <a:pt x="1280371" y="3397146"/>
                </a:cubicBezTo>
                <a:cubicBezTo>
                  <a:pt x="1274714" y="3400209"/>
                  <a:pt x="1272707" y="3404637"/>
                  <a:pt x="1273632" y="3411572"/>
                </a:cubicBezTo>
                <a:cubicBezTo>
                  <a:pt x="1275404" y="3418355"/>
                  <a:pt x="1279448" y="3422693"/>
                  <a:pt x="1280374" y="3429627"/>
                </a:cubicBezTo>
                <a:cubicBezTo>
                  <a:pt x="1274770" y="3426591"/>
                  <a:pt x="1270858" y="3423245"/>
                  <a:pt x="1266100" y="3420054"/>
                </a:cubicBezTo>
                <a:cubicBezTo>
                  <a:pt x="1261341" y="3416864"/>
                  <a:pt x="1257112" y="3417635"/>
                  <a:pt x="1253413" y="3422371"/>
                </a:cubicBezTo>
                <a:cubicBezTo>
                  <a:pt x="1239723" y="3443145"/>
                  <a:pt x="1234648" y="3444072"/>
                  <a:pt x="1213475" y="3434742"/>
                </a:cubicBezTo>
                <a:cubicBezTo>
                  <a:pt x="1202531" y="3430651"/>
                  <a:pt x="1185431" y="3438849"/>
                  <a:pt x="1182789" y="3451513"/>
                </a:cubicBezTo>
                <a:cubicBezTo>
                  <a:pt x="1181891" y="3457768"/>
                  <a:pt x="1180067" y="3457086"/>
                  <a:pt x="1175706" y="3456868"/>
                </a:cubicBezTo>
                <a:cubicBezTo>
                  <a:pt x="1164313" y="3455904"/>
                  <a:pt x="1162754" y="3457203"/>
                  <a:pt x="1157575" y="3470330"/>
                </a:cubicBezTo>
                <a:cubicBezTo>
                  <a:pt x="1157706" y="3471322"/>
                  <a:pt x="1157839" y="3472312"/>
                  <a:pt x="1156993" y="3472466"/>
                </a:cubicBezTo>
                <a:cubicBezTo>
                  <a:pt x="1154985" y="3476894"/>
                  <a:pt x="1152711" y="3479339"/>
                  <a:pt x="1148483" y="3480112"/>
                </a:cubicBezTo>
                <a:cubicBezTo>
                  <a:pt x="1143407" y="3481039"/>
                  <a:pt x="1144438" y="3475775"/>
                  <a:pt x="1143196" y="3472958"/>
                </a:cubicBezTo>
                <a:cubicBezTo>
                  <a:pt x="1139336" y="3463511"/>
                  <a:pt x="1136401" y="3461002"/>
                  <a:pt x="1129450" y="3467347"/>
                </a:cubicBezTo>
                <a:cubicBezTo>
                  <a:pt x="1119249" y="3475300"/>
                  <a:pt x="1108385" y="3478300"/>
                  <a:pt x="1096544" y="3480463"/>
                </a:cubicBezTo>
                <a:cubicBezTo>
                  <a:pt x="1088086" y="3482008"/>
                  <a:pt x="1079892" y="3485535"/>
                  <a:pt x="1071962" y="3491043"/>
                </a:cubicBezTo>
                <a:cubicBezTo>
                  <a:pt x="1068844" y="3493643"/>
                  <a:pt x="1067020" y="3492962"/>
                  <a:pt x="1064799" y="3489307"/>
                </a:cubicBezTo>
                <a:cubicBezTo>
                  <a:pt x="1059513" y="3482153"/>
                  <a:pt x="1051503" y="3480571"/>
                  <a:pt x="1044023" y="3482951"/>
                </a:cubicBezTo>
                <a:cubicBezTo>
                  <a:pt x="1034006" y="3485796"/>
                  <a:pt x="1024966" y="3489478"/>
                  <a:pt x="1013309" y="3486531"/>
                </a:cubicBezTo>
                <a:cubicBezTo>
                  <a:pt x="1016509" y="3491022"/>
                  <a:pt x="1017883" y="3494830"/>
                  <a:pt x="1019972" y="3497496"/>
                </a:cubicBezTo>
                <a:cubicBezTo>
                  <a:pt x="1023170" y="3501987"/>
                  <a:pt x="1022007" y="3506259"/>
                  <a:pt x="1017911" y="3508022"/>
                </a:cubicBezTo>
                <a:cubicBezTo>
                  <a:pt x="1005621" y="3513313"/>
                  <a:pt x="997903" y="3526903"/>
                  <a:pt x="988812" y="3536685"/>
                </a:cubicBezTo>
                <a:cubicBezTo>
                  <a:pt x="976020" y="3551202"/>
                  <a:pt x="961986" y="3562901"/>
                  <a:pt x="944489" y="3568127"/>
                </a:cubicBezTo>
                <a:cubicBezTo>
                  <a:pt x="939413" y="3569054"/>
                  <a:pt x="938303" y="3567227"/>
                  <a:pt x="938487" y="3562118"/>
                </a:cubicBezTo>
                <a:cubicBezTo>
                  <a:pt x="937429" y="3554190"/>
                  <a:pt x="941976" y="3549300"/>
                  <a:pt x="946520" y="3544409"/>
                </a:cubicBezTo>
                <a:cubicBezTo>
                  <a:pt x="949375" y="3539828"/>
                  <a:pt x="949824" y="3536700"/>
                  <a:pt x="946626" y="3532209"/>
                </a:cubicBezTo>
                <a:cubicBezTo>
                  <a:pt x="943560" y="3528709"/>
                  <a:pt x="940309" y="3530319"/>
                  <a:pt x="937057" y="3531926"/>
                </a:cubicBezTo>
                <a:cubicBezTo>
                  <a:pt x="933094" y="3534681"/>
                  <a:pt x="928414" y="3538582"/>
                  <a:pt x="924451" y="3541335"/>
                </a:cubicBezTo>
                <a:cubicBezTo>
                  <a:pt x="922177" y="3543781"/>
                  <a:pt x="918345" y="3547526"/>
                  <a:pt x="915278" y="3544026"/>
                </a:cubicBezTo>
                <a:cubicBezTo>
                  <a:pt x="911366" y="3540681"/>
                  <a:pt x="914220" y="3536098"/>
                  <a:pt x="915383" y="3531825"/>
                </a:cubicBezTo>
                <a:cubicBezTo>
                  <a:pt x="915965" y="3529689"/>
                  <a:pt x="918237" y="3527243"/>
                  <a:pt x="916281" y="3525571"/>
                </a:cubicBezTo>
                <a:cubicBezTo>
                  <a:pt x="914193" y="3522908"/>
                  <a:pt x="912052" y="3526344"/>
                  <a:pt x="910493" y="3527644"/>
                </a:cubicBezTo>
                <a:cubicBezTo>
                  <a:pt x="896194" y="3537361"/>
                  <a:pt x="883270" y="3550888"/>
                  <a:pt x="871457" y="3566242"/>
                </a:cubicBezTo>
                <a:cubicBezTo>
                  <a:pt x="854516" y="3588622"/>
                  <a:pt x="839663" y="3613667"/>
                  <a:pt x="820765" y="3634375"/>
                </a:cubicBezTo>
                <a:cubicBezTo>
                  <a:pt x="819208" y="3635676"/>
                  <a:pt x="817912" y="3638956"/>
                  <a:pt x="815110" y="3637438"/>
                </a:cubicBezTo>
                <a:cubicBezTo>
                  <a:pt x="812308" y="3635921"/>
                  <a:pt x="811066" y="3633103"/>
                  <a:pt x="811515" y="3629975"/>
                </a:cubicBezTo>
                <a:cubicBezTo>
                  <a:pt x="810721" y="3624029"/>
                  <a:pt x="811619" y="3617775"/>
                  <a:pt x="812517" y="3611520"/>
                </a:cubicBezTo>
                <a:cubicBezTo>
                  <a:pt x="813547" y="3606256"/>
                  <a:pt x="814445" y="3600002"/>
                  <a:pt x="812093" y="3595357"/>
                </a:cubicBezTo>
                <a:cubicBezTo>
                  <a:pt x="809608" y="3589720"/>
                  <a:pt x="805960" y="3588356"/>
                  <a:pt x="803238" y="3593929"/>
                </a:cubicBezTo>
                <a:cubicBezTo>
                  <a:pt x="800384" y="3598510"/>
                  <a:pt x="798375" y="3602937"/>
                  <a:pt x="795520" y="3607519"/>
                </a:cubicBezTo>
                <a:cubicBezTo>
                  <a:pt x="792931" y="3614083"/>
                  <a:pt x="789100" y="3617828"/>
                  <a:pt x="783944" y="3611664"/>
                </a:cubicBezTo>
                <a:cubicBezTo>
                  <a:pt x="781988" y="3609990"/>
                  <a:pt x="780165" y="3609309"/>
                  <a:pt x="778605" y="3610609"/>
                </a:cubicBezTo>
                <a:cubicBezTo>
                  <a:pt x="774773" y="3614354"/>
                  <a:pt x="769565" y="3614290"/>
                  <a:pt x="765469" y="3616054"/>
                </a:cubicBezTo>
                <a:cubicBezTo>
                  <a:pt x="752914" y="3619362"/>
                  <a:pt x="749927" y="3622953"/>
                  <a:pt x="748396" y="3637444"/>
                </a:cubicBezTo>
                <a:cubicBezTo>
                  <a:pt x="747577" y="3650789"/>
                  <a:pt x="741605" y="3657971"/>
                  <a:pt x="729895" y="3661125"/>
                </a:cubicBezTo>
                <a:cubicBezTo>
                  <a:pt x="726513" y="3661743"/>
                  <a:pt x="722150" y="3661524"/>
                  <a:pt x="718768" y="3662143"/>
                </a:cubicBezTo>
                <a:cubicBezTo>
                  <a:pt x="691966" y="3669067"/>
                  <a:pt x="671297" y="3682994"/>
                  <a:pt x="661731" y="3715194"/>
                </a:cubicBezTo>
                <a:cubicBezTo>
                  <a:pt x="657980" y="3726030"/>
                  <a:pt x="651293" y="3734356"/>
                  <a:pt x="641275" y="3737201"/>
                </a:cubicBezTo>
                <a:cubicBezTo>
                  <a:pt x="637179" y="3738966"/>
                  <a:pt x="633082" y="3740729"/>
                  <a:pt x="628853" y="3741501"/>
                </a:cubicBezTo>
                <a:cubicBezTo>
                  <a:pt x="619814" y="3745183"/>
                  <a:pt x="611488" y="3747718"/>
                  <a:pt x="606890" y="3758709"/>
                </a:cubicBezTo>
                <a:cubicBezTo>
                  <a:pt x="602873" y="3767563"/>
                  <a:pt x="601313" y="3768864"/>
                  <a:pt x="595895" y="3760718"/>
                </a:cubicBezTo>
                <a:cubicBezTo>
                  <a:pt x="590608" y="3753563"/>
                  <a:pt x="586510" y="3755326"/>
                  <a:pt x="583074" y="3762044"/>
                </a:cubicBezTo>
                <a:cubicBezTo>
                  <a:pt x="580221" y="3766626"/>
                  <a:pt x="577763" y="3774181"/>
                  <a:pt x="570732" y="3773434"/>
                </a:cubicBezTo>
                <a:cubicBezTo>
                  <a:pt x="568063" y="3772906"/>
                  <a:pt x="569305" y="3775725"/>
                  <a:pt x="569437" y="3776716"/>
                </a:cubicBezTo>
                <a:cubicBezTo>
                  <a:pt x="573165" y="3785172"/>
                  <a:pt x="570840" y="3793717"/>
                  <a:pt x="571052" y="3801798"/>
                </a:cubicBezTo>
                <a:cubicBezTo>
                  <a:pt x="571132" y="3808889"/>
                  <a:pt x="566189" y="3810807"/>
                  <a:pt x="560982" y="3810743"/>
                </a:cubicBezTo>
                <a:cubicBezTo>
                  <a:pt x="556621" y="3810525"/>
                  <a:pt x="555114" y="3805725"/>
                  <a:pt x="555431" y="3801607"/>
                </a:cubicBezTo>
                <a:cubicBezTo>
                  <a:pt x="555483" y="3795506"/>
                  <a:pt x="554689" y="3789560"/>
                  <a:pt x="554874" y="3784452"/>
                </a:cubicBezTo>
                <a:cubicBezTo>
                  <a:pt x="550275" y="3795443"/>
                  <a:pt x="547368" y="3806125"/>
                  <a:pt x="543617" y="3816960"/>
                </a:cubicBezTo>
                <a:cubicBezTo>
                  <a:pt x="539865" y="3827797"/>
                  <a:pt x="535002" y="3836805"/>
                  <a:pt x="526359" y="3843460"/>
                </a:cubicBezTo>
                <a:cubicBezTo>
                  <a:pt x="522395" y="3846214"/>
                  <a:pt x="520439" y="3844541"/>
                  <a:pt x="519776" y="3839587"/>
                </a:cubicBezTo>
                <a:cubicBezTo>
                  <a:pt x="518983" y="3833640"/>
                  <a:pt x="520859" y="3828223"/>
                  <a:pt x="523582" y="3822650"/>
                </a:cubicBezTo>
                <a:cubicBezTo>
                  <a:pt x="526171" y="3816087"/>
                  <a:pt x="529739" y="3810360"/>
                  <a:pt x="528681" y="3802432"/>
                </a:cubicBezTo>
                <a:cubicBezTo>
                  <a:pt x="521017" y="3809923"/>
                  <a:pt x="512426" y="3810477"/>
                  <a:pt x="503043" y="3805086"/>
                </a:cubicBezTo>
                <a:cubicBezTo>
                  <a:pt x="507192" y="3797221"/>
                  <a:pt x="513297" y="3791031"/>
                  <a:pt x="518424" y="3784004"/>
                </a:cubicBezTo>
                <a:cubicBezTo>
                  <a:pt x="524978" y="3774686"/>
                  <a:pt x="527171" y="3765150"/>
                  <a:pt x="524738" y="3753413"/>
                </a:cubicBezTo>
                <a:cubicBezTo>
                  <a:pt x="524077" y="3748459"/>
                  <a:pt x="521539" y="3748922"/>
                  <a:pt x="519267" y="3751368"/>
                </a:cubicBezTo>
                <a:cubicBezTo>
                  <a:pt x="516413" y="3755949"/>
                  <a:pt x="513558" y="3760530"/>
                  <a:pt x="510703" y="3765112"/>
                </a:cubicBezTo>
                <a:cubicBezTo>
                  <a:pt x="501427" y="3780003"/>
                  <a:pt x="498044" y="3780621"/>
                  <a:pt x="487470" y="3766311"/>
                </a:cubicBezTo>
                <a:cubicBezTo>
                  <a:pt x="487470" y="3766311"/>
                  <a:pt x="486624" y="3766465"/>
                  <a:pt x="485779" y="3766620"/>
                </a:cubicBezTo>
                <a:cubicBezTo>
                  <a:pt x="480018" y="3781884"/>
                  <a:pt x="469103" y="3790983"/>
                  <a:pt x="455966" y="3796428"/>
                </a:cubicBezTo>
                <a:cubicBezTo>
                  <a:pt x="438866" y="3804627"/>
                  <a:pt x="421236" y="3808863"/>
                  <a:pt x="407281" y="3827653"/>
                </a:cubicBezTo>
                <a:cubicBezTo>
                  <a:pt x="407069" y="3819571"/>
                  <a:pt x="409792" y="3813998"/>
                  <a:pt x="411535" y="3807590"/>
                </a:cubicBezTo>
                <a:cubicBezTo>
                  <a:pt x="413596" y="3797061"/>
                  <a:pt x="412354" y="3794244"/>
                  <a:pt x="402204" y="3796098"/>
                </a:cubicBezTo>
                <a:cubicBezTo>
                  <a:pt x="389516" y="3798415"/>
                  <a:pt x="376431" y="3797760"/>
                  <a:pt x="365409" y="3786577"/>
                </a:cubicBezTo>
                <a:cubicBezTo>
                  <a:pt x="361365" y="3782241"/>
                  <a:pt x="358033" y="3776758"/>
                  <a:pt x="354835" y="3772267"/>
                </a:cubicBezTo>
                <a:cubicBezTo>
                  <a:pt x="350393" y="3764959"/>
                  <a:pt x="344657" y="3760930"/>
                  <a:pt x="338075" y="3757057"/>
                </a:cubicBezTo>
                <a:cubicBezTo>
                  <a:pt x="332604" y="3755011"/>
                  <a:pt x="329750" y="3759592"/>
                  <a:pt x="325653" y="3761357"/>
                </a:cubicBezTo>
                <a:cubicBezTo>
                  <a:pt x="318305" y="3764728"/>
                  <a:pt x="311723" y="3760856"/>
                  <a:pt x="309554" y="3751101"/>
                </a:cubicBezTo>
                <a:cubicBezTo>
                  <a:pt x="307915" y="3745310"/>
                  <a:pt x="306276" y="3739518"/>
                  <a:pt x="304637" y="3733728"/>
                </a:cubicBezTo>
                <a:cubicBezTo>
                  <a:pt x="301622" y="3724128"/>
                  <a:pt x="303102" y="3715737"/>
                  <a:pt x="311031" y="3710227"/>
                </a:cubicBezTo>
                <a:cubicBezTo>
                  <a:pt x="316687" y="3707164"/>
                  <a:pt x="317902" y="3696792"/>
                  <a:pt x="325065" y="3698529"/>
                </a:cubicBezTo>
                <a:cubicBezTo>
                  <a:pt x="331251" y="3699429"/>
                  <a:pt x="332441" y="3708347"/>
                  <a:pt x="336617" y="3713675"/>
                </a:cubicBezTo>
                <a:cubicBezTo>
                  <a:pt x="340927" y="3719993"/>
                  <a:pt x="344310" y="3719376"/>
                  <a:pt x="347878" y="3713648"/>
                </a:cubicBezTo>
                <a:cubicBezTo>
                  <a:pt x="355277" y="3704176"/>
                  <a:pt x="359294" y="3695321"/>
                  <a:pt x="355884" y="3682749"/>
                </a:cubicBezTo>
                <a:cubicBezTo>
                  <a:pt x="354377" y="3677949"/>
                  <a:pt x="354694" y="3673830"/>
                  <a:pt x="354032" y="3668875"/>
                </a:cubicBezTo>
                <a:cubicBezTo>
                  <a:pt x="354032" y="3668875"/>
                  <a:pt x="354877" y="3668721"/>
                  <a:pt x="354745" y="3667730"/>
                </a:cubicBezTo>
                <a:cubicBezTo>
                  <a:pt x="353899" y="3667885"/>
                  <a:pt x="353054" y="3668038"/>
                  <a:pt x="353054" y="3668038"/>
                </a:cubicBezTo>
                <a:cubicBezTo>
                  <a:pt x="335821" y="3675247"/>
                  <a:pt x="321654" y="3685955"/>
                  <a:pt x="307884" y="3699637"/>
                </a:cubicBezTo>
                <a:cubicBezTo>
                  <a:pt x="301198" y="3707963"/>
                  <a:pt x="292423" y="3713627"/>
                  <a:pt x="282273" y="3715481"/>
                </a:cubicBezTo>
                <a:cubicBezTo>
                  <a:pt x="273683" y="3716035"/>
                  <a:pt x="269983" y="3720771"/>
                  <a:pt x="270459" y="3730834"/>
                </a:cubicBezTo>
                <a:cubicBezTo>
                  <a:pt x="270408" y="3736935"/>
                  <a:pt x="268135" y="3739380"/>
                  <a:pt x="263377" y="3736189"/>
                </a:cubicBezTo>
                <a:cubicBezTo>
                  <a:pt x="257508" y="3731171"/>
                  <a:pt x="252565" y="3733089"/>
                  <a:pt x="248284" y="3739961"/>
                </a:cubicBezTo>
                <a:cubicBezTo>
                  <a:pt x="239985" y="3755688"/>
                  <a:pt x="223995" y="3765715"/>
                  <a:pt x="223390" y="3787142"/>
                </a:cubicBezTo>
                <a:cubicBezTo>
                  <a:pt x="222543" y="3787295"/>
                  <a:pt x="222676" y="3788287"/>
                  <a:pt x="221962" y="3789432"/>
                </a:cubicBezTo>
                <a:cubicBezTo>
                  <a:pt x="219690" y="3791878"/>
                  <a:pt x="218262" y="3794168"/>
                  <a:pt x="214614" y="3792805"/>
                </a:cubicBezTo>
                <a:cubicBezTo>
                  <a:pt x="211813" y="3791286"/>
                  <a:pt x="209857" y="3789613"/>
                  <a:pt x="209328" y="3785650"/>
                </a:cubicBezTo>
                <a:cubicBezTo>
                  <a:pt x="208666" y="3780695"/>
                  <a:pt x="210807" y="3777259"/>
                  <a:pt x="212102" y="3773976"/>
                </a:cubicBezTo>
                <a:cubicBezTo>
                  <a:pt x="216119" y="3765123"/>
                  <a:pt x="220982" y="3756115"/>
                  <a:pt x="224997" y="3747260"/>
                </a:cubicBezTo>
                <a:cubicBezTo>
                  <a:pt x="225844" y="3747106"/>
                  <a:pt x="225711" y="3746114"/>
                  <a:pt x="225580" y="3745123"/>
                </a:cubicBezTo>
                <a:cubicBezTo>
                  <a:pt x="226425" y="3744969"/>
                  <a:pt x="226293" y="3743977"/>
                  <a:pt x="227139" y="3743824"/>
                </a:cubicBezTo>
                <a:cubicBezTo>
                  <a:pt x="226293" y="3743977"/>
                  <a:pt x="225448" y="3744133"/>
                  <a:pt x="224601" y="3744287"/>
                </a:cubicBezTo>
                <a:cubicBezTo>
                  <a:pt x="224601" y="3744287"/>
                  <a:pt x="223888" y="3745432"/>
                  <a:pt x="223043" y="3745587"/>
                </a:cubicBezTo>
                <a:cubicBezTo>
                  <a:pt x="215959" y="3750940"/>
                  <a:pt x="208029" y="3756450"/>
                  <a:pt x="200946" y="3761803"/>
                </a:cubicBezTo>
                <a:cubicBezTo>
                  <a:pt x="192171" y="3767467"/>
                  <a:pt x="183397" y="3773130"/>
                  <a:pt x="177952" y="3784275"/>
                </a:cubicBezTo>
                <a:cubicBezTo>
                  <a:pt x="174782" y="3792976"/>
                  <a:pt x="170420" y="3792756"/>
                  <a:pt x="164420" y="3786747"/>
                </a:cubicBezTo>
                <a:cubicBezTo>
                  <a:pt x="159265" y="3780583"/>
                  <a:pt x="160295" y="3775321"/>
                  <a:pt x="163863" y="3769592"/>
                </a:cubicBezTo>
                <a:cubicBezTo>
                  <a:pt x="168593" y="3759592"/>
                  <a:pt x="173324" y="3749594"/>
                  <a:pt x="177208" y="3739748"/>
                </a:cubicBezTo>
                <a:cubicBezTo>
                  <a:pt x="181357" y="3731883"/>
                  <a:pt x="182836" y="3723494"/>
                  <a:pt x="181646" y="3714576"/>
                </a:cubicBezTo>
                <a:cubicBezTo>
                  <a:pt x="175144" y="3717793"/>
                  <a:pt x="174379" y="3725039"/>
                  <a:pt x="172502" y="3730457"/>
                </a:cubicBezTo>
                <a:cubicBezTo>
                  <a:pt x="169014" y="3743274"/>
                  <a:pt x="161614" y="3752747"/>
                  <a:pt x="150038" y="3756891"/>
                </a:cubicBezTo>
                <a:cubicBezTo>
                  <a:pt x="139307" y="3760882"/>
                  <a:pt x="128311" y="3762891"/>
                  <a:pt x="118823" y="3769699"/>
                </a:cubicBezTo>
                <a:cubicBezTo>
                  <a:pt x="105369" y="3779262"/>
                  <a:pt x="97493" y="3778671"/>
                  <a:pt x="88345" y="3762069"/>
                </a:cubicBezTo>
                <a:cubicBezTo>
                  <a:pt x="83639" y="3752778"/>
                  <a:pt x="77005" y="3755006"/>
                  <a:pt x="73120" y="3764851"/>
                </a:cubicBezTo>
                <a:cubicBezTo>
                  <a:pt x="69554" y="3770577"/>
                  <a:pt x="68788" y="3777824"/>
                  <a:pt x="62418" y="3782032"/>
                </a:cubicBezTo>
                <a:cubicBezTo>
                  <a:pt x="51896" y="3761621"/>
                  <a:pt x="34688" y="3749540"/>
                  <a:pt x="20334" y="3732874"/>
                </a:cubicBezTo>
                <a:cubicBezTo>
                  <a:pt x="4023" y="3714538"/>
                  <a:pt x="-5653" y="3693973"/>
                  <a:pt x="3595" y="3665891"/>
                </a:cubicBezTo>
                <a:cubicBezTo>
                  <a:pt x="7665" y="3650937"/>
                  <a:pt x="11733" y="3635983"/>
                  <a:pt x="16781" y="3621866"/>
                </a:cubicBezTo>
                <a:cubicBezTo>
                  <a:pt x="20666" y="3612020"/>
                  <a:pt x="27351" y="3603691"/>
                  <a:pt x="36259" y="3599020"/>
                </a:cubicBezTo>
                <a:cubicBezTo>
                  <a:pt x="37898" y="3604811"/>
                  <a:pt x="37581" y="3608929"/>
                  <a:pt x="39934" y="3613574"/>
                </a:cubicBezTo>
                <a:cubicBezTo>
                  <a:pt x="52277" y="3602185"/>
                  <a:pt x="56426" y="3594322"/>
                  <a:pt x="58538" y="3577694"/>
                </a:cubicBezTo>
                <a:cubicBezTo>
                  <a:pt x="60732" y="3568158"/>
                  <a:pt x="64036" y="3560448"/>
                  <a:pt x="72362" y="3557912"/>
                </a:cubicBezTo>
                <a:cubicBezTo>
                  <a:pt x="81533" y="3555222"/>
                  <a:pt x="89330" y="3548723"/>
                  <a:pt x="96545" y="3544360"/>
                </a:cubicBezTo>
                <a:cubicBezTo>
                  <a:pt x="104474" y="3538851"/>
                  <a:pt x="112801" y="3536315"/>
                  <a:pt x="120677" y="3536906"/>
                </a:cubicBezTo>
                <a:cubicBezTo>
                  <a:pt x="135585" y="3538244"/>
                  <a:pt x="141108" y="3534190"/>
                  <a:pt x="141530" y="3517871"/>
                </a:cubicBezTo>
                <a:cubicBezTo>
                  <a:pt x="141635" y="3505670"/>
                  <a:pt x="145915" y="3498799"/>
                  <a:pt x="153713" y="3492300"/>
                </a:cubicBezTo>
                <a:cubicBezTo>
                  <a:pt x="157809" y="3490536"/>
                  <a:pt x="161641" y="3486789"/>
                  <a:pt x="165475" y="3483046"/>
                </a:cubicBezTo>
                <a:cubicBezTo>
                  <a:pt x="186591" y="3465991"/>
                  <a:pt x="212812" y="3461201"/>
                  <a:pt x="235437" y="3448950"/>
                </a:cubicBezTo>
                <a:cubicBezTo>
                  <a:pt x="241939" y="3445731"/>
                  <a:pt x="248573" y="3443505"/>
                  <a:pt x="256318" y="3443105"/>
                </a:cubicBezTo>
                <a:cubicBezTo>
                  <a:pt x="277595" y="3440234"/>
                  <a:pt x="283567" y="3433051"/>
                  <a:pt x="287160" y="3408033"/>
                </a:cubicBezTo>
                <a:cubicBezTo>
                  <a:pt x="288376" y="3397661"/>
                  <a:pt x="291546" y="3388961"/>
                  <a:pt x="297520" y="3381779"/>
                </a:cubicBezTo>
                <a:cubicBezTo>
                  <a:pt x="307192" y="3369862"/>
                  <a:pt x="310019" y="3352090"/>
                  <a:pt x="304652" y="3337843"/>
                </a:cubicBezTo>
                <a:cubicBezTo>
                  <a:pt x="303409" y="3335025"/>
                  <a:pt x="302299" y="3333197"/>
                  <a:pt x="299761" y="3333660"/>
                </a:cubicBezTo>
                <a:cubicBezTo>
                  <a:pt x="297091" y="3333134"/>
                  <a:pt x="294819" y="3335579"/>
                  <a:pt x="295215" y="3338552"/>
                </a:cubicBezTo>
                <a:cubicBezTo>
                  <a:pt x="294767" y="3341678"/>
                  <a:pt x="295031" y="3343661"/>
                  <a:pt x="295428" y="3346634"/>
                </a:cubicBezTo>
                <a:cubicBezTo>
                  <a:pt x="299367" y="3363170"/>
                  <a:pt x="296382" y="3366760"/>
                  <a:pt x="282980" y="3370224"/>
                </a:cubicBezTo>
                <a:cubicBezTo>
                  <a:pt x="271271" y="3373377"/>
                  <a:pt x="259482" y="3369441"/>
                  <a:pt x="247773" y="3372594"/>
                </a:cubicBezTo>
                <a:cubicBezTo>
                  <a:pt x="250944" y="3363895"/>
                  <a:pt x="253269" y="3355349"/>
                  <a:pt x="256440" y="3346650"/>
                </a:cubicBezTo>
                <a:cubicBezTo>
                  <a:pt x="256889" y="3343523"/>
                  <a:pt x="258052" y="3339250"/>
                  <a:pt x="255250" y="3337732"/>
                </a:cubicBezTo>
                <a:cubicBezTo>
                  <a:pt x="252448" y="3336213"/>
                  <a:pt x="249461" y="3339804"/>
                  <a:pt x="248034" y="3342095"/>
                </a:cubicBezTo>
                <a:cubicBezTo>
                  <a:pt x="246026" y="3346521"/>
                  <a:pt x="244018" y="3350949"/>
                  <a:pt x="240053" y="3353703"/>
                </a:cubicBezTo>
                <a:cubicBezTo>
                  <a:pt x="233102" y="3360048"/>
                  <a:pt x="229454" y="3358685"/>
                  <a:pt x="227286" y="3348929"/>
                </a:cubicBezTo>
                <a:cubicBezTo>
                  <a:pt x="224721" y="3336201"/>
                  <a:pt x="221919" y="3334684"/>
                  <a:pt x="211055" y="3337683"/>
                </a:cubicBezTo>
                <a:cubicBezTo>
                  <a:pt x="204421" y="3339911"/>
                  <a:pt x="201487" y="3337401"/>
                  <a:pt x="202121" y="3329165"/>
                </a:cubicBezTo>
                <a:cubicBezTo>
                  <a:pt x="202570" y="3326037"/>
                  <a:pt x="203152" y="3323901"/>
                  <a:pt x="203733" y="3321765"/>
                </a:cubicBezTo>
                <a:cubicBezTo>
                  <a:pt x="204498" y="3314519"/>
                  <a:pt x="202145" y="3309873"/>
                  <a:pt x="195247" y="3310118"/>
                </a:cubicBezTo>
                <a:cubicBezTo>
                  <a:pt x="179176" y="3313054"/>
                  <a:pt x="165034" y="3304472"/>
                  <a:pt x="149862" y="3301152"/>
                </a:cubicBezTo>
                <a:cubicBezTo>
                  <a:pt x="146214" y="3299788"/>
                  <a:pt x="143280" y="3297279"/>
                  <a:pt x="140214" y="3293778"/>
                </a:cubicBezTo>
                <a:cubicBezTo>
                  <a:pt x="131278" y="3285259"/>
                  <a:pt x="130802" y="3275196"/>
                  <a:pt x="140158" y="3267396"/>
                </a:cubicBezTo>
                <a:cubicBezTo>
                  <a:pt x="147823" y="3259905"/>
                  <a:pt x="155619" y="3253407"/>
                  <a:pt x="164394" y="3247744"/>
                </a:cubicBezTo>
                <a:cubicBezTo>
                  <a:pt x="192146" y="3228463"/>
                  <a:pt x="219634" y="3207201"/>
                  <a:pt x="245032" y="3183276"/>
                </a:cubicBezTo>
                <a:cubicBezTo>
                  <a:pt x="251269" y="3178075"/>
                  <a:pt x="258354" y="3172721"/>
                  <a:pt x="262502" y="3164857"/>
                </a:cubicBezTo>
                <a:cubicBezTo>
                  <a:pt x="278517" y="3135540"/>
                  <a:pt x="300930" y="3115205"/>
                  <a:pt x="327651" y="3101188"/>
                </a:cubicBezTo>
                <a:cubicBezTo>
                  <a:pt x="330057" y="3099734"/>
                  <a:pt x="333308" y="3098126"/>
                  <a:pt x="332911" y="3095153"/>
                </a:cubicBezTo>
                <a:cubicBezTo>
                  <a:pt x="332302" y="3084098"/>
                  <a:pt x="335340" y="3074407"/>
                  <a:pt x="336555" y="3064034"/>
                </a:cubicBezTo>
                <a:cubicBezTo>
                  <a:pt x="336608" y="3057934"/>
                  <a:pt x="336078" y="3053970"/>
                  <a:pt x="331321" y="3050779"/>
                </a:cubicBezTo>
                <a:cubicBezTo>
                  <a:pt x="327408" y="3047434"/>
                  <a:pt x="324554" y="3052014"/>
                  <a:pt x="322281" y="3054460"/>
                </a:cubicBezTo>
                <a:cubicBezTo>
                  <a:pt x="301428" y="3073496"/>
                  <a:pt x="280708" y="3093522"/>
                  <a:pt x="259009" y="3112712"/>
                </a:cubicBezTo>
                <a:cubicBezTo>
                  <a:pt x="235750" y="3133201"/>
                  <a:pt x="211117" y="3149882"/>
                  <a:pt x="182756" y="3158108"/>
                </a:cubicBezTo>
                <a:cubicBezTo>
                  <a:pt x="179374" y="3158725"/>
                  <a:pt x="174563" y="3161635"/>
                  <a:pt x="172474" y="3158970"/>
                </a:cubicBezTo>
                <a:cubicBezTo>
                  <a:pt x="170253" y="3155316"/>
                  <a:pt x="172130" y="3149897"/>
                  <a:pt x="173292" y="3145626"/>
                </a:cubicBezTo>
                <a:cubicBezTo>
                  <a:pt x="174719" y="3143334"/>
                  <a:pt x="175300" y="3141198"/>
                  <a:pt x="176728" y="3138907"/>
                </a:cubicBezTo>
                <a:cubicBezTo>
                  <a:pt x="178471" y="3132498"/>
                  <a:pt x="182039" y="3126771"/>
                  <a:pt x="181959" y="3119679"/>
                </a:cubicBezTo>
                <a:cubicBezTo>
                  <a:pt x="162374" y="3122243"/>
                  <a:pt x="143289" y="3115577"/>
                  <a:pt x="124232" y="3122105"/>
                </a:cubicBezTo>
                <a:cubicBezTo>
                  <a:pt x="120135" y="3123868"/>
                  <a:pt x="116355" y="3121513"/>
                  <a:pt x="119791" y="3114794"/>
                </a:cubicBezTo>
                <a:cubicBezTo>
                  <a:pt x="121799" y="3110368"/>
                  <a:pt x="121851" y="3104267"/>
                  <a:pt x="120344" y="3099467"/>
                </a:cubicBezTo>
                <a:cubicBezTo>
                  <a:pt x="114315" y="3080266"/>
                  <a:pt x="117407" y="3064476"/>
                  <a:pt x="127264" y="3047449"/>
                </a:cubicBezTo>
                <a:cubicBezTo>
                  <a:pt x="142698" y="3020267"/>
                  <a:pt x="154352" y="2990731"/>
                  <a:pt x="172852" y="2967051"/>
                </a:cubicBezTo>
                <a:cubicBezTo>
                  <a:pt x="186093" y="2949407"/>
                  <a:pt x="198621" y="2932907"/>
                  <a:pt x="209905" y="2913588"/>
                </a:cubicBezTo>
                <a:cubicBezTo>
                  <a:pt x="219181" y="2898699"/>
                  <a:pt x="230679" y="2887462"/>
                  <a:pt x="245109" y="2878736"/>
                </a:cubicBezTo>
                <a:cubicBezTo>
                  <a:pt x="254598" y="2871929"/>
                  <a:pt x="263955" y="2864128"/>
                  <a:pt x="270376" y="2853820"/>
                </a:cubicBezTo>
                <a:lnTo>
                  <a:pt x="279898" y="2844104"/>
                </a:lnTo>
                <a:lnTo>
                  <a:pt x="278558" y="2844794"/>
                </a:lnTo>
                <a:cubicBezTo>
                  <a:pt x="265925" y="2848916"/>
                  <a:pt x="256853" y="2843358"/>
                  <a:pt x="247119" y="2824235"/>
                </a:cubicBezTo>
                <a:cubicBezTo>
                  <a:pt x="240478" y="2809989"/>
                  <a:pt x="230414" y="2812919"/>
                  <a:pt x="224132" y="2827459"/>
                </a:cubicBezTo>
                <a:cubicBezTo>
                  <a:pt x="218514" y="2835836"/>
                  <a:pt x="217032" y="2846669"/>
                  <a:pt x="207276" y="2852591"/>
                </a:cubicBezTo>
                <a:cubicBezTo>
                  <a:pt x="192407" y="2821286"/>
                  <a:pt x="167118" y="2802069"/>
                  <a:pt x="146325" y="2776149"/>
                </a:cubicBezTo>
                <a:cubicBezTo>
                  <a:pt x="122670" y="2747595"/>
                  <a:pt x="109078" y="2716112"/>
                  <a:pt x="124246" y="2674521"/>
                </a:cubicBezTo>
                <a:cubicBezTo>
                  <a:pt x="131039" y="2652321"/>
                  <a:pt x="137831" y="2630120"/>
                  <a:pt x="146053" y="2609234"/>
                </a:cubicBezTo>
                <a:cubicBezTo>
                  <a:pt x="152335" y="2594694"/>
                  <a:pt x="162755" y="2582608"/>
                  <a:pt x="176343" y="2576149"/>
                </a:cubicBezTo>
                <a:cubicBezTo>
                  <a:pt x="178542" y="2584947"/>
                  <a:pt x="177878" y="2591110"/>
                  <a:pt x="181199" y="2598233"/>
                </a:cubicBezTo>
                <a:cubicBezTo>
                  <a:pt x="200254" y="2581900"/>
                  <a:pt x="206842" y="2570351"/>
                  <a:pt x="210774" y="2545516"/>
                </a:cubicBezTo>
                <a:cubicBezTo>
                  <a:pt x="214501" y="2531333"/>
                  <a:pt x="219813" y="2519963"/>
                  <a:pt x="232431" y="2516675"/>
                </a:cubicBezTo>
                <a:cubicBezTo>
                  <a:pt x="246326" y="2513208"/>
                  <a:pt x="258330" y="2503934"/>
                  <a:pt x="269363" y="2497833"/>
                </a:cubicBezTo>
                <a:cubicBezTo>
                  <a:pt x="281520" y="2490057"/>
                  <a:pt x="294138" y="2486768"/>
                  <a:pt x="305940" y="2488148"/>
                </a:cubicBezTo>
                <a:cubicBezTo>
                  <a:pt x="328264" y="2491087"/>
                  <a:pt x="336743" y="2485344"/>
                  <a:pt x="338121" y="2460867"/>
                </a:cubicBezTo>
                <a:cubicBezTo>
                  <a:pt x="338834" y="2442553"/>
                  <a:pt x="345576" y="2432501"/>
                  <a:pt x="357581" y="2423228"/>
                </a:cubicBezTo>
                <a:cubicBezTo>
                  <a:pt x="363813" y="2420835"/>
                  <a:pt x="369739" y="2415451"/>
                  <a:pt x="375664" y="2410067"/>
                </a:cubicBezTo>
                <a:cubicBezTo>
                  <a:pt x="408152" y="2385778"/>
                  <a:pt x="447742" y="2380223"/>
                  <a:pt x="482274" y="2363235"/>
                </a:cubicBezTo>
                <a:cubicBezTo>
                  <a:pt x="492184" y="2358810"/>
                  <a:pt x="502248" y="2355880"/>
                  <a:pt x="513895" y="2355764"/>
                </a:cubicBezTo>
                <a:cubicBezTo>
                  <a:pt x="545977" y="2352779"/>
                  <a:pt x="555273" y="2342368"/>
                  <a:pt x="561808" y="2305026"/>
                </a:cubicBezTo>
                <a:cubicBezTo>
                  <a:pt x="564107" y="2289526"/>
                  <a:pt x="569265" y="2276661"/>
                  <a:pt x="578560" y="2266250"/>
                </a:cubicBezTo>
                <a:cubicBezTo>
                  <a:pt x="593630" y="2248959"/>
                  <a:pt x="598685" y="2222446"/>
                  <a:pt x="591275" y="2200721"/>
                </a:cubicBezTo>
                <a:cubicBezTo>
                  <a:pt x="589538" y="2196411"/>
                  <a:pt x="587954" y="2193597"/>
                  <a:pt x="584123" y="2194135"/>
                </a:cubicBezTo>
                <a:cubicBezTo>
                  <a:pt x="580139" y="2193177"/>
                  <a:pt x="576614" y="2196706"/>
                  <a:pt x="577073" y="2201196"/>
                </a:cubicBezTo>
                <a:cubicBezTo>
                  <a:pt x="576257" y="2205863"/>
                  <a:pt x="576564" y="2208856"/>
                  <a:pt x="577024" y="2213343"/>
                </a:cubicBezTo>
                <a:cubicBezTo>
                  <a:pt x="582185" y="2238422"/>
                  <a:pt x="577537" y="2243627"/>
                  <a:pt x="557257" y="2247990"/>
                </a:cubicBezTo>
                <a:cubicBezTo>
                  <a:pt x="539531" y="2251996"/>
                  <a:pt x="522008" y="2245348"/>
                  <a:pt x="504281" y="2249351"/>
                </a:cubicBezTo>
                <a:cubicBezTo>
                  <a:pt x="509440" y="2236486"/>
                  <a:pt x="513322" y="2223801"/>
                  <a:pt x="518480" y="2210933"/>
                </a:cubicBezTo>
                <a:cubicBezTo>
                  <a:pt x="519297" y="2206266"/>
                  <a:pt x="521237" y="2199924"/>
                  <a:pt x="517099" y="2197468"/>
                </a:cubicBezTo>
                <a:cubicBezTo>
                  <a:pt x="512961" y="2195013"/>
                  <a:pt x="508313" y="2200219"/>
                  <a:pt x="506065" y="2203570"/>
                </a:cubicBezTo>
                <a:cubicBezTo>
                  <a:pt x="502848" y="2210092"/>
                  <a:pt x="499630" y="2216615"/>
                  <a:pt x="493550" y="2220502"/>
                </a:cubicBezTo>
                <a:cubicBezTo>
                  <a:pt x="482824" y="2229596"/>
                  <a:pt x="477409" y="2227321"/>
                  <a:pt x="474597" y="2212539"/>
                </a:cubicBezTo>
                <a:cubicBezTo>
                  <a:pt x="471327" y="2193266"/>
                  <a:pt x="467188" y="2190811"/>
                  <a:pt x="450739" y="2194637"/>
                </a:cubicBezTo>
                <a:cubicBezTo>
                  <a:pt x="440675" y="2197566"/>
                  <a:pt x="436384" y="2193616"/>
                  <a:pt x="437711" y="2181288"/>
                </a:cubicBezTo>
                <a:cubicBezTo>
                  <a:pt x="438529" y="2176620"/>
                  <a:pt x="439498" y="2173448"/>
                  <a:pt x="440469" y="2170276"/>
                </a:cubicBezTo>
                <a:cubicBezTo>
                  <a:pt x="441949" y="2159445"/>
                  <a:pt x="438628" y="2152322"/>
                  <a:pt x="428258" y="2152259"/>
                </a:cubicBezTo>
                <a:cubicBezTo>
                  <a:pt x="403994" y="2155663"/>
                  <a:pt x="383149" y="2141893"/>
                  <a:pt x="360518" y="2135962"/>
                </a:cubicBezTo>
                <a:cubicBezTo>
                  <a:pt x="355102" y="2133686"/>
                  <a:pt x="350810" y="2129735"/>
                  <a:pt x="346365" y="2124288"/>
                </a:cubicBezTo>
                <a:cubicBezTo>
                  <a:pt x="333337" y="2110938"/>
                  <a:pt x="333080" y="2095797"/>
                  <a:pt x="347486" y="2084669"/>
                </a:cubicBezTo>
                <a:cubicBezTo>
                  <a:pt x="359336" y="2073899"/>
                  <a:pt x="371340" y="2064627"/>
                  <a:pt x="384776" y="2056671"/>
                </a:cubicBezTo>
                <a:cubicBezTo>
                  <a:pt x="427327" y="2029452"/>
                  <a:pt x="469572" y="1999240"/>
                  <a:pt x="508802" y="1964899"/>
                </a:cubicBezTo>
                <a:cubicBezTo>
                  <a:pt x="518406" y="1957481"/>
                  <a:pt x="529286" y="1949883"/>
                  <a:pt x="535875" y="1938334"/>
                </a:cubicBezTo>
                <a:cubicBezTo>
                  <a:pt x="561261" y="1895312"/>
                  <a:pt x="595842" y="1866175"/>
                  <a:pt x="636606" y="1846796"/>
                </a:cubicBezTo>
                <a:cubicBezTo>
                  <a:pt x="640284" y="1844762"/>
                  <a:pt x="645240" y="1842549"/>
                  <a:pt x="644780" y="1838061"/>
                </a:cubicBezTo>
                <a:cubicBezTo>
                  <a:pt x="644369" y="1821423"/>
                  <a:pt x="649373" y="1807061"/>
                  <a:pt x="651672" y="1791561"/>
                </a:cubicBezTo>
                <a:cubicBezTo>
                  <a:pt x="652028" y="1782404"/>
                  <a:pt x="651415" y="1776419"/>
                  <a:pt x="644415" y="1771331"/>
                </a:cubicBezTo>
                <a:cubicBezTo>
                  <a:pt x="638694" y="1766064"/>
                  <a:pt x="634199" y="1772765"/>
                  <a:pt x="630674" y="1776295"/>
                </a:cubicBezTo>
                <a:cubicBezTo>
                  <a:pt x="598493" y="1803576"/>
                  <a:pt x="566466" y="1832354"/>
                  <a:pt x="533006" y="1859814"/>
                </a:cubicBezTo>
                <a:cubicBezTo>
                  <a:pt x="497148" y="1889130"/>
                  <a:pt x="459398" y="1912640"/>
                  <a:pt x="416436" y="1923220"/>
                </a:cubicBezTo>
                <a:cubicBezTo>
                  <a:pt x="411327" y="1923937"/>
                  <a:pt x="403972" y="1928005"/>
                  <a:pt x="400957" y="1923875"/>
                </a:cubicBezTo>
                <a:cubicBezTo>
                  <a:pt x="397789" y="1918247"/>
                  <a:pt x="400854" y="1910230"/>
                  <a:pt x="402795" y="1903885"/>
                </a:cubicBezTo>
                <a:cubicBezTo>
                  <a:pt x="405043" y="1900535"/>
                  <a:pt x="406012" y="1897363"/>
                  <a:pt x="408260" y="1894012"/>
                </a:cubicBezTo>
                <a:cubicBezTo>
                  <a:pt x="411171" y="1884497"/>
                  <a:pt x="416789" y="1876119"/>
                  <a:pt x="416993" y="1865468"/>
                </a:cubicBezTo>
                <a:cubicBezTo>
                  <a:pt x="387466" y="1868093"/>
                  <a:pt x="359113" y="1856894"/>
                  <a:pt x="330199" y="1865504"/>
                </a:cubicBezTo>
                <a:cubicBezTo>
                  <a:pt x="323967" y="1867895"/>
                  <a:pt x="318398" y="1864124"/>
                  <a:pt x="323863" y="1854250"/>
                </a:cubicBezTo>
                <a:cubicBezTo>
                  <a:pt x="327082" y="1847728"/>
                  <a:pt x="327438" y="1838572"/>
                  <a:pt x="325394" y="1831270"/>
                </a:cubicBezTo>
                <a:cubicBezTo>
                  <a:pt x="317218" y="1802062"/>
                  <a:pt x="322578" y="1778542"/>
                  <a:pt x="338158" y="1753591"/>
                </a:cubicBezTo>
                <a:cubicBezTo>
                  <a:pt x="362573" y="1713740"/>
                  <a:pt x="381419" y="1670116"/>
                  <a:pt x="410280" y="1635711"/>
                </a:cubicBezTo>
                <a:cubicBezTo>
                  <a:pt x="430966" y="1610043"/>
                  <a:pt x="450529" y="1586050"/>
                  <a:pt x="468357" y="1557746"/>
                </a:cubicBezTo>
                <a:cubicBezTo>
                  <a:pt x="482965" y="1535967"/>
                  <a:pt x="500741" y="1519812"/>
                  <a:pt x="522809" y="1507610"/>
                </a:cubicBezTo>
                <a:cubicBezTo>
                  <a:pt x="537367" y="1497979"/>
                  <a:pt x="551772" y="1486851"/>
                  <a:pt x="561886" y="1471771"/>
                </a:cubicBezTo>
                <a:cubicBezTo>
                  <a:pt x="585790" y="1439581"/>
                  <a:pt x="613784" y="1421993"/>
                  <a:pt x="649696" y="1418472"/>
                </a:cubicBezTo>
                <a:cubicBezTo>
                  <a:pt x="677792" y="1414530"/>
                  <a:pt x="699554" y="1399335"/>
                  <a:pt x="713242" y="1368577"/>
                </a:cubicBezTo>
                <a:cubicBezTo>
                  <a:pt x="721618" y="1349189"/>
                  <a:pt x="731271" y="1329622"/>
                  <a:pt x="740771" y="1308558"/>
                </a:cubicBezTo>
                <a:cubicBezTo>
                  <a:pt x="753642" y="1282469"/>
                  <a:pt x="766513" y="1256378"/>
                  <a:pt x="786385" y="1235378"/>
                </a:cubicBezTo>
                <a:cubicBezTo>
                  <a:pt x="791185" y="1231669"/>
                  <a:pt x="793739" y="1231310"/>
                  <a:pt x="798032" y="1235262"/>
                </a:cubicBezTo>
                <a:cubicBezTo>
                  <a:pt x="809322" y="1244301"/>
                  <a:pt x="820306" y="1250349"/>
                  <a:pt x="832413" y="1254721"/>
                </a:cubicBezTo>
                <a:cubicBezTo>
                  <a:pt x="853614" y="1259335"/>
                  <a:pt x="868326" y="1251199"/>
                  <a:pt x="879103" y="1229957"/>
                </a:cubicBezTo>
                <a:cubicBezTo>
                  <a:pt x="883138" y="1218767"/>
                  <a:pt x="885896" y="1207755"/>
                  <a:pt x="888654" y="1196745"/>
                </a:cubicBezTo>
                <a:cubicBezTo>
                  <a:pt x="896262" y="1169875"/>
                  <a:pt x="904742" y="1164131"/>
                  <a:pt x="926709" y="1176227"/>
                </a:cubicBezTo>
                <a:cubicBezTo>
                  <a:pt x="926709" y="1176227"/>
                  <a:pt x="927833" y="1174552"/>
                  <a:pt x="929110" y="1174373"/>
                </a:cubicBezTo>
                <a:cubicBezTo>
                  <a:pt x="929928" y="1169705"/>
                  <a:pt x="930897" y="1166533"/>
                  <a:pt x="931714" y="1161865"/>
                </a:cubicBezTo>
                <a:cubicBezTo>
                  <a:pt x="935952" y="1140022"/>
                  <a:pt x="940600" y="1134817"/>
                  <a:pt x="957000" y="1143140"/>
                </a:cubicBezTo>
                <a:cubicBezTo>
                  <a:pt x="986938" y="1157152"/>
                  <a:pt x="1016004" y="1150039"/>
                  <a:pt x="1044458" y="1136940"/>
                </a:cubicBezTo>
                <a:cubicBezTo>
                  <a:pt x="1075158" y="1120491"/>
                  <a:pt x="1100290" y="1100268"/>
                  <a:pt x="1109074" y="1059575"/>
                </a:cubicBezTo>
                <a:cubicBezTo>
                  <a:pt x="1111678" y="1047067"/>
                  <a:pt x="1116836" y="1034202"/>
                  <a:pt x="1123426" y="1022654"/>
                </a:cubicBezTo>
                <a:cubicBezTo>
                  <a:pt x="1135326" y="999736"/>
                  <a:pt x="1153869" y="991063"/>
                  <a:pt x="1176193" y="994002"/>
                </a:cubicBezTo>
                <a:cubicBezTo>
                  <a:pt x="1187995" y="995381"/>
                  <a:pt x="1196780" y="992630"/>
                  <a:pt x="1204954" y="983895"/>
                </a:cubicBezTo>
                <a:cubicBezTo>
                  <a:pt x="1217774" y="969955"/>
                  <a:pt x="1230748" y="957510"/>
                  <a:pt x="1244029" y="948057"/>
                </a:cubicBezTo>
                <a:cubicBezTo>
                  <a:pt x="1285305" y="921018"/>
                  <a:pt x="1323411" y="888352"/>
                  <a:pt x="1356921" y="848742"/>
                </a:cubicBezTo>
                <a:cubicBezTo>
                  <a:pt x="1369586" y="833305"/>
                  <a:pt x="1385269" y="821998"/>
                  <a:pt x="1404426" y="819310"/>
                </a:cubicBezTo>
                <a:cubicBezTo>
                  <a:pt x="1436201" y="813335"/>
                  <a:pt x="1459903" y="791795"/>
                  <a:pt x="1480437" y="764631"/>
                </a:cubicBezTo>
                <a:cubicBezTo>
                  <a:pt x="1488456" y="754398"/>
                  <a:pt x="1497906" y="745485"/>
                  <a:pt x="1510677" y="743693"/>
                </a:cubicBezTo>
                <a:cubicBezTo>
                  <a:pt x="1515785" y="742975"/>
                  <a:pt x="1519463" y="740942"/>
                  <a:pt x="1522835" y="735916"/>
                </a:cubicBezTo>
                <a:cubicBezTo>
                  <a:pt x="1545462" y="703903"/>
                  <a:pt x="1577134" y="684282"/>
                  <a:pt x="1610848" y="671964"/>
                </a:cubicBezTo>
                <a:cubicBezTo>
                  <a:pt x="1620759" y="667537"/>
                  <a:pt x="1629698" y="666282"/>
                  <a:pt x="1635881" y="676040"/>
                </a:cubicBezTo>
                <a:cubicBezTo>
                  <a:pt x="1644924" y="688431"/>
                  <a:pt x="1632305" y="691718"/>
                  <a:pt x="1629088" y="698241"/>
                </a:cubicBezTo>
                <a:cubicBezTo>
                  <a:pt x="1626178" y="707756"/>
                  <a:pt x="1618821" y="711822"/>
                  <a:pt x="1609421" y="708589"/>
                </a:cubicBezTo>
                <a:cubicBezTo>
                  <a:pt x="1591899" y="701942"/>
                  <a:pt x="1591899" y="701942"/>
                  <a:pt x="1584799" y="721150"/>
                </a:cubicBezTo>
                <a:cubicBezTo>
                  <a:pt x="1582858" y="727494"/>
                  <a:pt x="1579640" y="734016"/>
                  <a:pt x="1576423" y="740538"/>
                </a:cubicBezTo>
                <a:cubicBezTo>
                  <a:pt x="1575453" y="743710"/>
                  <a:pt x="1574636" y="748378"/>
                  <a:pt x="1577497" y="751013"/>
                </a:cubicBezTo>
                <a:cubicBezTo>
                  <a:pt x="1580358" y="753647"/>
                  <a:pt x="1583219" y="756281"/>
                  <a:pt x="1586743" y="752750"/>
                </a:cubicBezTo>
                <a:cubicBezTo>
                  <a:pt x="1595223" y="747008"/>
                  <a:pt x="1604777" y="751738"/>
                  <a:pt x="1612592" y="752159"/>
                </a:cubicBezTo>
                <a:cubicBezTo>
                  <a:pt x="1620409" y="752580"/>
                  <a:pt x="1629502" y="752821"/>
                  <a:pt x="1635428" y="747436"/>
                </a:cubicBezTo>
                <a:cubicBezTo>
                  <a:pt x="1668425" y="715487"/>
                  <a:pt x="1708526" y="702273"/>
                  <a:pt x="1749087" y="693547"/>
                </a:cubicBezTo>
                <a:cubicBezTo>
                  <a:pt x="1761705" y="690258"/>
                  <a:pt x="1770337" y="686011"/>
                  <a:pt x="1775343" y="671650"/>
                </a:cubicBezTo>
                <a:cubicBezTo>
                  <a:pt x="1778100" y="660638"/>
                  <a:pt x="1783209" y="659922"/>
                  <a:pt x="1790515" y="668003"/>
                </a:cubicBezTo>
                <a:cubicBezTo>
                  <a:pt x="1795113" y="674946"/>
                  <a:pt x="1800835" y="680214"/>
                  <a:pt x="1809315" y="674471"/>
                </a:cubicBezTo>
                <a:cubicBezTo>
                  <a:pt x="1818917" y="667053"/>
                  <a:pt x="1827092" y="658318"/>
                  <a:pt x="1831126" y="647127"/>
                </a:cubicBezTo>
                <a:cubicBezTo>
                  <a:pt x="1834037" y="637612"/>
                  <a:pt x="1838837" y="633903"/>
                  <a:pt x="1847778" y="632649"/>
                </a:cubicBezTo>
                <a:cubicBezTo>
                  <a:pt x="1851609" y="632112"/>
                  <a:pt x="1855441" y="631573"/>
                  <a:pt x="1859119" y="629540"/>
                </a:cubicBezTo>
                <a:cubicBezTo>
                  <a:pt x="1882618" y="618655"/>
                  <a:pt x="1906116" y="607768"/>
                  <a:pt x="1931044" y="598199"/>
                </a:cubicBezTo>
                <a:cubicBezTo>
                  <a:pt x="1941108" y="595270"/>
                  <a:pt x="1949741" y="591024"/>
                  <a:pt x="1955052" y="579654"/>
                </a:cubicBezTo>
                <a:cubicBezTo>
                  <a:pt x="1959548" y="572953"/>
                  <a:pt x="1964349" y="569243"/>
                  <a:pt x="1971347" y="574332"/>
                </a:cubicBezTo>
                <a:cubicBezTo>
                  <a:pt x="1989485" y="586964"/>
                  <a:pt x="2005780" y="581643"/>
                  <a:pt x="2024477" y="574466"/>
                </a:cubicBezTo>
                <a:cubicBezTo>
                  <a:pt x="2071626" y="554191"/>
                  <a:pt x="2118266" y="541576"/>
                  <a:pt x="2168484" y="551225"/>
                </a:cubicBezTo>
                <a:cubicBezTo>
                  <a:pt x="2186977" y="554701"/>
                  <a:pt x="2205011" y="553690"/>
                  <a:pt x="2222429" y="546692"/>
                </a:cubicBezTo>
                <a:cubicBezTo>
                  <a:pt x="2251190" y="536586"/>
                  <a:pt x="2280103" y="527976"/>
                  <a:pt x="2309324" y="522358"/>
                </a:cubicBezTo>
                <a:cubicBezTo>
                  <a:pt x="2348760" y="515307"/>
                  <a:pt x="2388505" y="511248"/>
                  <a:pt x="2426561" y="490731"/>
                </a:cubicBezTo>
                <a:cubicBezTo>
                  <a:pt x="2457108" y="472785"/>
                  <a:pt x="2489853" y="463638"/>
                  <a:pt x="2524029" y="455807"/>
                </a:cubicBezTo>
                <a:cubicBezTo>
                  <a:pt x="2555804" y="449832"/>
                  <a:pt x="2587732" y="445351"/>
                  <a:pt x="2618585" y="430397"/>
                </a:cubicBezTo>
                <a:cubicBezTo>
                  <a:pt x="2640806" y="419691"/>
                  <a:pt x="2663488" y="413474"/>
                  <a:pt x="2686169" y="407256"/>
                </a:cubicBezTo>
                <a:cubicBezTo>
                  <a:pt x="2781186" y="386335"/>
                  <a:pt x="2874159" y="358114"/>
                  <a:pt x="2966161" y="333063"/>
                </a:cubicBezTo>
                <a:cubicBezTo>
                  <a:pt x="3068072" y="303587"/>
                  <a:pt x="3168555" y="272792"/>
                  <a:pt x="3270774" y="246308"/>
                </a:cubicBezTo>
                <a:cubicBezTo>
                  <a:pt x="3367885" y="220541"/>
                  <a:pt x="3465456" y="199262"/>
                  <a:pt x="3563794" y="185465"/>
                </a:cubicBezTo>
                <a:cubicBezTo>
                  <a:pt x="3639144" y="174893"/>
                  <a:pt x="3714033" y="159832"/>
                  <a:pt x="3788615" y="141779"/>
                </a:cubicBezTo>
                <a:cubicBezTo>
                  <a:pt x="3845473" y="127730"/>
                  <a:pt x="3902330" y="113682"/>
                  <a:pt x="3959493" y="102625"/>
                </a:cubicBezTo>
                <a:cubicBezTo>
                  <a:pt x="4000207" y="95395"/>
                  <a:pt x="4040921" y="88165"/>
                  <a:pt x="4082759" y="79260"/>
                </a:cubicBezTo>
                <a:cubicBezTo>
                  <a:pt x="4108301" y="75676"/>
                  <a:pt x="4135121" y="71912"/>
                  <a:pt x="4160510" y="66832"/>
                </a:cubicBezTo>
                <a:cubicBezTo>
                  <a:pt x="4169449" y="65578"/>
                  <a:pt x="4177112" y="64503"/>
                  <a:pt x="4184775" y="63429"/>
                </a:cubicBezTo>
                <a:cubicBezTo>
                  <a:pt x="4187328" y="63069"/>
                  <a:pt x="4188760" y="64386"/>
                  <a:pt x="4190037" y="64206"/>
                </a:cubicBezTo>
                <a:cubicBezTo>
                  <a:pt x="4312129" y="54664"/>
                  <a:pt x="4432689" y="30161"/>
                  <a:pt x="4555241" y="25108"/>
                </a:cubicBezTo>
                <a:cubicBezTo>
                  <a:pt x="4587476" y="23621"/>
                  <a:pt x="4619404" y="19141"/>
                  <a:pt x="4651792" y="19150"/>
                </a:cubicBezTo>
                <a:cubicBezTo>
                  <a:pt x="4722954" y="18273"/>
                  <a:pt x="4792532" y="14580"/>
                  <a:pt x="4863232" y="9214"/>
                </a:cubicBezTo>
                <a:cubicBezTo>
                  <a:pt x="4918456" y="4500"/>
                  <a:pt x="4973678" y="-212"/>
                  <a:pt x="5029821" y="4053"/>
                </a:cubicBezTo>
                <a:cubicBezTo>
                  <a:pt x="5082133" y="8855"/>
                  <a:pt x="5134138" y="10664"/>
                  <a:pt x="5184916" y="504"/>
                </a:cubicBezTo>
                <a:cubicBezTo>
                  <a:pt x="5187471" y="146"/>
                  <a:pt x="5189705" y="-168"/>
                  <a:pt x="5191838" y="103"/>
                </a:cubicBezTo>
                <a:cubicBezTo>
                  <a:pt x="5193970" y="372"/>
                  <a:pt x="5196002" y="1226"/>
                  <a:pt x="5198148" y="3202"/>
                </a:cubicBezTo>
                <a:cubicBezTo>
                  <a:pt x="5223590" y="23915"/>
                  <a:pt x="5250715" y="23145"/>
                  <a:pt x="5279936" y="17527"/>
                </a:cubicBezTo>
                <a:cubicBezTo>
                  <a:pt x="5307879" y="12089"/>
                  <a:pt x="5335976" y="8147"/>
                  <a:pt x="5364685" y="10190"/>
                </a:cubicBezTo>
                <a:cubicBezTo>
                  <a:pt x="5413014" y="14032"/>
                  <a:pt x="5460370" y="21048"/>
                  <a:pt x="5509053" y="15735"/>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1409881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그림 개체 틀 8">
            <a:extLst>
              <a:ext uri="{FF2B5EF4-FFF2-40B4-BE49-F238E27FC236}">
                <a16:creationId xmlns="" xmlns:a16="http://schemas.microsoft.com/office/drawing/2014/main" id="{93E67ACF-D539-40D6-8928-FD08E0C15942}"/>
              </a:ext>
            </a:extLst>
          </p:cNvPr>
          <p:cNvSpPr>
            <a:spLocks noGrp="1"/>
          </p:cNvSpPr>
          <p:nvPr>
            <p:ph type="pic" sz="quarter" idx="10" hasCustomPrompt="1"/>
          </p:nvPr>
        </p:nvSpPr>
        <p:spPr>
          <a:xfrm>
            <a:off x="9074331" y="1280159"/>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6348549" y="1280159"/>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 xmlns:a16="http://schemas.microsoft.com/office/drawing/2014/main" id="{58C3F89D-390F-4B44-BAE7-BC48E24419F8}"/>
              </a:ext>
            </a:extLst>
          </p:cNvPr>
          <p:cNvSpPr>
            <a:spLocks noGrp="1"/>
          </p:cNvSpPr>
          <p:nvPr>
            <p:ph type="pic" sz="quarter" idx="12" hasCustomPrompt="1"/>
          </p:nvPr>
        </p:nvSpPr>
        <p:spPr>
          <a:xfrm>
            <a:off x="3622766" y="1280158"/>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36643334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7254240" y="0"/>
            <a:ext cx="4937760" cy="6857999"/>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
        <p:nvSpPr>
          <p:cNvPr id="12" name="Picture Placeholder 2">
            <a:extLst>
              <a:ext uri="{FF2B5EF4-FFF2-40B4-BE49-F238E27FC236}">
                <a16:creationId xmlns="" xmlns:a16="http://schemas.microsoft.com/office/drawing/2014/main" id="{065C6B54-DDC7-4504-9020-1DB1163A8C87}"/>
              </a:ext>
            </a:extLst>
          </p:cNvPr>
          <p:cNvSpPr>
            <a:spLocks noGrp="1"/>
          </p:cNvSpPr>
          <p:nvPr>
            <p:ph type="pic" idx="12" hasCustomPrompt="1"/>
          </p:nvPr>
        </p:nvSpPr>
        <p:spPr>
          <a:xfrm>
            <a:off x="5554287" y="2394903"/>
            <a:ext cx="3399906" cy="2068192"/>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Bring to Front</a:t>
            </a:r>
            <a:endParaRPr lang="ko-KR" altLang="en-US" dirty="0"/>
          </a:p>
        </p:txBody>
      </p:sp>
    </p:spTree>
    <p:extLst>
      <p:ext uri="{BB962C8B-B14F-4D97-AF65-F5344CB8AC3E}">
        <p14:creationId xmlns="" xmlns:p14="http://schemas.microsoft.com/office/powerpoint/2010/main" val="547838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1" y="1201783"/>
            <a:ext cx="6096000" cy="445443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230443211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0" y="0"/>
            <a:ext cx="12191999"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Tree>
    <p:extLst>
      <p:ext uri="{BB962C8B-B14F-4D97-AF65-F5344CB8AC3E}">
        <p14:creationId xmlns="" xmlns:p14="http://schemas.microsoft.com/office/powerpoint/2010/main" val="238657198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6209210" y="259081"/>
            <a:ext cx="5686699" cy="633984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그림 개체 틀 8">
            <a:extLst>
              <a:ext uri="{FF2B5EF4-FFF2-40B4-BE49-F238E27FC236}">
                <a16:creationId xmlns="" xmlns:a16="http://schemas.microsoft.com/office/drawing/2014/main" id="{1A35D679-466B-47E8-8AF0-97147672D712}"/>
              </a:ext>
            </a:extLst>
          </p:cNvPr>
          <p:cNvSpPr>
            <a:spLocks noGrp="1"/>
          </p:cNvSpPr>
          <p:nvPr>
            <p:ph type="pic" sz="quarter" idx="12" hasCustomPrompt="1"/>
          </p:nvPr>
        </p:nvSpPr>
        <p:spPr>
          <a:xfrm>
            <a:off x="296092" y="25908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 xmlns:a16="http://schemas.microsoft.com/office/drawing/2014/main" id="{C1DFE556-303C-4416-AAED-947D630FEAE4}"/>
              </a:ext>
            </a:extLst>
          </p:cNvPr>
          <p:cNvSpPr>
            <a:spLocks noGrp="1"/>
          </p:cNvSpPr>
          <p:nvPr>
            <p:ph type="pic" sz="quarter" idx="13" hasCustomPrompt="1"/>
          </p:nvPr>
        </p:nvSpPr>
        <p:spPr>
          <a:xfrm>
            <a:off x="296092" y="351391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67259725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4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 xmlns:a16="http://schemas.microsoft.com/office/drawing/2014/main" id="{B3CA5F7E-D45F-4887-AF9C-BB7E27A9C9CE}"/>
              </a:ext>
            </a:extLst>
          </p:cNvPr>
          <p:cNvSpPr/>
          <p:nvPr userDrawn="1"/>
        </p:nvSpPr>
        <p:spPr>
          <a:xfrm>
            <a:off x="7228120" y="1876149"/>
            <a:ext cx="4320000" cy="432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5">
            <a:extLst>
              <a:ext uri="{FF2B5EF4-FFF2-40B4-BE49-F238E27FC236}">
                <a16:creationId xmlns="" xmlns:a16="http://schemas.microsoft.com/office/drawing/2014/main" id="{1C677DB5-A9F3-459B-9D51-37160E085128}"/>
              </a:ext>
            </a:extLst>
          </p:cNvPr>
          <p:cNvSpPr>
            <a:spLocks noGrp="1"/>
          </p:cNvSpPr>
          <p:nvPr>
            <p:ph type="pic" sz="quarter" idx="12" hasCustomPrompt="1"/>
          </p:nvPr>
        </p:nvSpPr>
        <p:spPr>
          <a:xfrm>
            <a:off x="6000213" y="653142"/>
            <a:ext cx="4320000" cy="4320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160267949"/>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Images &amp; Contents">
    <p:spTree>
      <p:nvGrpSpPr>
        <p:cNvPr id="1" name=""/>
        <p:cNvGrpSpPr/>
        <p:nvPr/>
      </p:nvGrpSpPr>
      <p:grpSpPr>
        <a:xfrm>
          <a:off x="0" y="0"/>
          <a:ext cx="0" cy="0"/>
          <a:chOff x="0" y="0"/>
          <a:chExt cx="0" cy="0"/>
        </a:xfrm>
      </p:grpSpPr>
      <p:sp>
        <p:nvSpPr>
          <p:cNvPr id="5" name="그림 개체 틀 4">
            <a:extLst>
              <a:ext uri="{FF2B5EF4-FFF2-40B4-BE49-F238E27FC236}">
                <a16:creationId xmlns="" xmlns:a16="http://schemas.microsoft.com/office/drawing/2014/main" id="{B7D7898D-D468-435D-8064-94CFFEA0BECB}"/>
              </a:ext>
            </a:extLst>
          </p:cNvPr>
          <p:cNvSpPr>
            <a:spLocks noGrp="1"/>
          </p:cNvSpPr>
          <p:nvPr>
            <p:ph type="pic" sz="quarter" idx="10" hasCustomPrompt="1"/>
          </p:nvPr>
        </p:nvSpPr>
        <p:spPr>
          <a:xfrm>
            <a:off x="5399091" y="1283844"/>
            <a:ext cx="5035481" cy="4946542"/>
          </a:xfrm>
          <a:custGeom>
            <a:avLst/>
            <a:gdLst>
              <a:gd name="connsiteX0" fmla="*/ 0 w 5035481"/>
              <a:gd name="connsiteY0" fmla="*/ 0 h 4946542"/>
              <a:gd name="connsiteX1" fmla="*/ 5035481 w 5035481"/>
              <a:gd name="connsiteY1" fmla="*/ 1150274 h 4946542"/>
              <a:gd name="connsiteX2" fmla="*/ 1532975 w 5035481"/>
              <a:gd name="connsiteY2" fmla="*/ 4946542 h 4946542"/>
            </a:gdLst>
            <a:ahLst/>
            <a:cxnLst>
              <a:cxn ang="0">
                <a:pos x="connsiteX0" y="connsiteY0"/>
              </a:cxn>
              <a:cxn ang="0">
                <a:pos x="connsiteX1" y="connsiteY1"/>
              </a:cxn>
              <a:cxn ang="0">
                <a:pos x="connsiteX2" y="connsiteY2"/>
              </a:cxn>
            </a:cxnLst>
            <a:rect l="l" t="t" r="r" b="b"/>
            <a:pathLst>
              <a:path w="5035481" h="4946542">
                <a:moveTo>
                  <a:pt x="0" y="0"/>
                </a:moveTo>
                <a:lnTo>
                  <a:pt x="5035481" y="1150274"/>
                </a:lnTo>
                <a:lnTo>
                  <a:pt x="1532975" y="4946542"/>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49667790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IMAGE AND CONTENTS LAYOUT_06">
    <p:spTree>
      <p:nvGrpSpPr>
        <p:cNvPr id="1" name=""/>
        <p:cNvGrpSpPr/>
        <p:nvPr/>
      </p:nvGrpSpPr>
      <p:grpSpPr>
        <a:xfrm>
          <a:off x="0" y="0"/>
          <a:ext cx="0" cy="0"/>
          <a:chOff x="0" y="0"/>
          <a:chExt cx="0" cy="0"/>
        </a:xfrm>
      </p:grpSpPr>
      <p:sp>
        <p:nvSpPr>
          <p:cNvPr id="12" name="직사각형 1">
            <a:extLst>
              <a:ext uri="{FF2B5EF4-FFF2-40B4-BE49-F238E27FC236}">
                <a16:creationId xmlns="" xmlns:a16="http://schemas.microsoft.com/office/drawing/2014/main" id="{C3972A01-3217-4DBC-8F64-02137077AA22}"/>
              </a:ext>
            </a:extLst>
          </p:cNvPr>
          <p:cNvSpPr/>
          <p:nvPr userDrawn="1"/>
        </p:nvSpPr>
        <p:spPr>
          <a:xfrm>
            <a:off x="766353" y="2307771"/>
            <a:ext cx="2688000" cy="2090050"/>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6" name="직사각형 1"/>
          <p:cNvSpPr/>
          <p:nvPr userDrawn="1"/>
        </p:nvSpPr>
        <p:spPr>
          <a:xfrm>
            <a:off x="2" y="0"/>
            <a:ext cx="12191999" cy="2376000"/>
          </a:xfrm>
          <a:custGeom>
            <a:avLst/>
            <a:gdLst>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1574014 h 2376000"/>
              <a:gd name="connsiteX5" fmla="*/ 539552 w 9143999"/>
              <a:gd name="connsiteY5" fmla="*/ 2376000 h 2376000"/>
              <a:gd name="connsiteX6" fmla="*/ 0 w 9143999"/>
              <a:gd name="connsiteY6" fmla="*/ 2376000 h 2376000"/>
              <a:gd name="connsiteX7" fmla="*/ 0 w 9143999"/>
              <a:gd name="connsiteY7" fmla="*/ 0 h 2376000"/>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2376000 h 2376000"/>
              <a:gd name="connsiteX5" fmla="*/ 0 w 9143999"/>
              <a:gd name="connsiteY5" fmla="*/ 2376000 h 2376000"/>
              <a:gd name="connsiteX6" fmla="*/ 0 w 9143999"/>
              <a:gd name="connsiteY6" fmla="*/ 0 h 2376000"/>
              <a:gd name="connsiteX0" fmla="*/ 0 w 9143999"/>
              <a:gd name="connsiteY0" fmla="*/ 0 h 2376000"/>
              <a:gd name="connsiteX1" fmla="*/ 9143999 w 9143999"/>
              <a:gd name="connsiteY1" fmla="*/ 0 h 2376000"/>
              <a:gd name="connsiteX2" fmla="*/ 9143999 w 9143999"/>
              <a:gd name="connsiteY2" fmla="*/ 2376000 h 2376000"/>
              <a:gd name="connsiteX3" fmla="*/ 539552 w 9143999"/>
              <a:gd name="connsiteY3" fmla="*/ 2376000 h 2376000"/>
              <a:gd name="connsiteX4" fmla="*/ 0 w 9143999"/>
              <a:gd name="connsiteY4" fmla="*/ 2376000 h 2376000"/>
              <a:gd name="connsiteX5" fmla="*/ 0 w 9143999"/>
              <a:gd name="connsiteY5" fmla="*/ 0 h 2376000"/>
              <a:gd name="connsiteX0" fmla="*/ 0 w 9143999"/>
              <a:gd name="connsiteY0" fmla="*/ 0 h 2376000"/>
              <a:gd name="connsiteX1" fmla="*/ 9143999 w 9143999"/>
              <a:gd name="connsiteY1" fmla="*/ 0 h 2376000"/>
              <a:gd name="connsiteX2" fmla="*/ 9143999 w 9143999"/>
              <a:gd name="connsiteY2" fmla="*/ 2376000 h 2376000"/>
              <a:gd name="connsiteX3" fmla="*/ 0 w 9143999"/>
              <a:gd name="connsiteY3" fmla="*/ 2376000 h 2376000"/>
              <a:gd name="connsiteX4" fmla="*/ 0 w 9143999"/>
              <a:gd name="connsiteY4" fmla="*/ 0 h 237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999" h="2376000">
                <a:moveTo>
                  <a:pt x="0" y="0"/>
                </a:moveTo>
                <a:lnTo>
                  <a:pt x="9143999" y="0"/>
                </a:lnTo>
                <a:lnTo>
                  <a:pt x="9143999" y="2376000"/>
                </a:lnTo>
                <a:lnTo>
                  <a:pt x="0" y="2376000"/>
                </a:lnTo>
                <a:lnTo>
                  <a:pt x="0" y="0"/>
                </a:lnTo>
                <a:close/>
              </a:path>
            </a:pathLst>
          </a:custGeom>
          <a:solidFill>
            <a:schemeClr val="accent1">
              <a:alpha val="89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prstClr val="white"/>
              </a:solidFill>
            </a:endParaRPr>
          </a:p>
        </p:txBody>
      </p:sp>
      <p:sp>
        <p:nvSpPr>
          <p:cNvPr id="2" name="직사각형 1">
            <a:extLst>
              <a:ext uri="{FF2B5EF4-FFF2-40B4-BE49-F238E27FC236}">
                <a16:creationId xmlns="" xmlns:a16="http://schemas.microsoft.com/office/drawing/2014/main" id="{7D8CC45C-6E96-4347-9DCC-12654281B22A}"/>
              </a:ext>
            </a:extLst>
          </p:cNvPr>
          <p:cNvSpPr/>
          <p:nvPr userDrawn="1"/>
        </p:nvSpPr>
        <p:spPr>
          <a:xfrm>
            <a:off x="766353" y="1393363"/>
            <a:ext cx="2688000" cy="982637"/>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36" name="그림 개체 틀 2"/>
          <p:cNvSpPr>
            <a:spLocks noGrp="1"/>
          </p:cNvSpPr>
          <p:nvPr>
            <p:ph type="pic" sz="quarter" idx="10" hasCustomPrompt="1"/>
          </p:nvPr>
        </p:nvSpPr>
        <p:spPr>
          <a:xfrm>
            <a:off x="910353" y="1537463"/>
            <a:ext cx="2400000" cy="2664000"/>
          </a:xfrm>
          <a:prstGeom prst="rect">
            <a:avLst/>
          </a:prstGeom>
          <a:solidFill>
            <a:schemeClr val="bg1">
              <a:lumMod val="95000"/>
            </a:schemeClr>
          </a:solidFill>
          <a:ln w="152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3" name="Text Placeholder 9">
            <a:extLst>
              <a:ext uri="{FF2B5EF4-FFF2-40B4-BE49-F238E27FC236}">
                <a16:creationId xmlns="" xmlns:a16="http://schemas.microsoft.com/office/drawing/2014/main" id="{9AB778C3-4416-46DA-B1EA-BB9C2BC49BA6}"/>
              </a:ext>
            </a:extLst>
          </p:cNvPr>
          <p:cNvSpPr>
            <a:spLocks noGrp="1"/>
          </p:cNvSpPr>
          <p:nvPr>
            <p:ph type="body" sz="quarter" idx="1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14" name="Group 13">
            <a:extLst>
              <a:ext uri="{FF2B5EF4-FFF2-40B4-BE49-F238E27FC236}">
                <a16:creationId xmlns="" xmlns:a16="http://schemas.microsoft.com/office/drawing/2014/main" id="{931440CE-3800-4D39-949F-81FEC5BA788E}"/>
              </a:ext>
            </a:extLst>
          </p:cNvPr>
          <p:cNvGrpSpPr/>
          <p:nvPr userDrawn="1"/>
        </p:nvGrpSpPr>
        <p:grpSpPr>
          <a:xfrm>
            <a:off x="0" y="5728740"/>
            <a:ext cx="12192000" cy="723192"/>
            <a:chOff x="0" y="5808144"/>
            <a:chExt cx="12192000" cy="723192"/>
          </a:xfrm>
        </p:grpSpPr>
        <p:sp>
          <p:nvSpPr>
            <p:cNvPr id="15" name="Freeform: Shape 14">
              <a:extLst>
                <a:ext uri="{FF2B5EF4-FFF2-40B4-BE49-F238E27FC236}">
                  <a16:creationId xmlns="" xmlns:a16="http://schemas.microsoft.com/office/drawing/2014/main" id="{D89C862F-1397-4E34-B00C-512D9677DCF2}"/>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16" name="Freeform: Shape 15">
              <a:extLst>
                <a:ext uri="{FF2B5EF4-FFF2-40B4-BE49-F238E27FC236}">
                  <a16:creationId xmlns="" xmlns:a16="http://schemas.microsoft.com/office/drawing/2014/main" id="{83FF2870-B2BA-4F9C-ABAB-D7162A139B0F}"/>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17" name="Freeform: Shape 16">
              <a:extLst>
                <a:ext uri="{FF2B5EF4-FFF2-40B4-BE49-F238E27FC236}">
                  <a16:creationId xmlns="" xmlns:a16="http://schemas.microsoft.com/office/drawing/2014/main" id="{0AF4FC95-B04B-4C60-A9D1-CFAF18B4E6A6}"/>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18" name="Straight Connector 17">
              <a:extLst>
                <a:ext uri="{FF2B5EF4-FFF2-40B4-BE49-F238E27FC236}">
                  <a16:creationId xmlns="" xmlns:a16="http://schemas.microsoft.com/office/drawing/2014/main" id="{9D8F0836-27C0-45BE-819F-AB6454E376F0}"/>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19" name="Rectangle 18">
            <a:extLst>
              <a:ext uri="{FF2B5EF4-FFF2-40B4-BE49-F238E27FC236}">
                <a16:creationId xmlns="" xmlns:a16="http://schemas.microsoft.com/office/drawing/2014/main" id="{494E07A3-1047-4679-92CE-91D2CCB12FA8}"/>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 xmlns:p14="http://schemas.microsoft.com/office/powerpoint/2010/main" val="204639159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_Images and Contents Layout">
    <p:spTree>
      <p:nvGrpSpPr>
        <p:cNvPr id="1" name=""/>
        <p:cNvGrpSpPr/>
        <p:nvPr/>
      </p:nvGrpSpPr>
      <p:grpSpPr>
        <a:xfrm>
          <a:off x="0" y="0"/>
          <a:ext cx="0" cy="0"/>
          <a:chOff x="0" y="0"/>
          <a:chExt cx="0" cy="0"/>
        </a:xfrm>
      </p:grpSpPr>
      <p:sp>
        <p:nvSpPr>
          <p:cNvPr id="4" name="Picture Placeholder 2"/>
          <p:cNvSpPr>
            <a:spLocks noGrp="1"/>
          </p:cNvSpPr>
          <p:nvPr>
            <p:ph type="pic" idx="18"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2" name="Rectangle 1"/>
          <p:cNvSpPr/>
          <p:nvPr userDrawn="1"/>
        </p:nvSpPr>
        <p:spPr>
          <a:xfrm>
            <a:off x="6836229" y="2276872"/>
            <a:ext cx="5355771" cy="273630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 xmlns:p14="http://schemas.microsoft.com/office/powerpoint/2010/main" val="315915455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4" y="339509"/>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 xmlns:a16="http://schemas.microsoft.com/office/drawing/2014/main" id="{39919EF6-B417-4451-B188-C2C0ABEF2C95}"/>
              </a:ext>
            </a:extLst>
          </p:cNvPr>
          <p:cNvSpPr/>
          <p:nvPr userDrawn="1"/>
        </p:nvSpPr>
        <p:spPr>
          <a:xfrm>
            <a:off x="0" y="0"/>
            <a:ext cx="232209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 xmlns:a16="http://schemas.microsoft.com/office/drawing/2014/main" id="{EC657923-A0DE-46FE-BBC8-57B9510D394B}"/>
              </a:ext>
            </a:extLst>
          </p:cNvPr>
          <p:cNvSpPr txBox="1"/>
          <p:nvPr userDrawn="1"/>
        </p:nvSpPr>
        <p:spPr>
          <a:xfrm>
            <a:off x="188399" y="1103287"/>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Education</a:t>
            </a:r>
            <a:endParaRPr lang="ko-KR" altLang="en-US" sz="2400" dirty="0">
              <a:solidFill>
                <a:srgbClr val="FEB7D8">
                  <a:lumMod val="75000"/>
                </a:srgbClr>
              </a:solidFill>
              <a:cs typeface="Arial" pitchFamily="34" charset="0"/>
            </a:endParaRPr>
          </a:p>
        </p:txBody>
      </p:sp>
      <p:sp>
        <p:nvSpPr>
          <p:cNvPr id="7" name="TextBox 6">
            <a:extLst>
              <a:ext uri="{FF2B5EF4-FFF2-40B4-BE49-F238E27FC236}">
                <a16:creationId xmlns="" xmlns:a16="http://schemas.microsoft.com/office/drawing/2014/main" id="{0BDCF291-E914-47A1-9E07-2183A941A8E7}"/>
              </a:ext>
            </a:extLst>
          </p:cNvPr>
          <p:cNvSpPr txBox="1"/>
          <p:nvPr userDrawn="1"/>
        </p:nvSpPr>
        <p:spPr>
          <a:xfrm>
            <a:off x="188399" y="1454636"/>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Plan</a:t>
            </a:r>
            <a:endParaRPr lang="ko-KR" altLang="en-US" sz="2400" dirty="0">
              <a:solidFill>
                <a:srgbClr val="FEB7D8">
                  <a:lumMod val="75000"/>
                </a:srgbClr>
              </a:solidFill>
              <a:cs typeface="Arial" pitchFamily="34" charset="0"/>
            </a:endParaRPr>
          </a:p>
        </p:txBody>
      </p:sp>
      <p:grpSp>
        <p:nvGrpSpPr>
          <p:cNvPr id="8" name="Group 7">
            <a:extLst>
              <a:ext uri="{FF2B5EF4-FFF2-40B4-BE49-F238E27FC236}">
                <a16:creationId xmlns="" xmlns:a16="http://schemas.microsoft.com/office/drawing/2014/main" id="{0E077479-776C-4BDA-9446-1C8D13201629}"/>
              </a:ext>
            </a:extLst>
          </p:cNvPr>
          <p:cNvGrpSpPr/>
          <p:nvPr userDrawn="1"/>
        </p:nvGrpSpPr>
        <p:grpSpPr>
          <a:xfrm>
            <a:off x="295274" y="447797"/>
            <a:ext cx="1618143" cy="491518"/>
            <a:chOff x="6442698" y="4204191"/>
            <a:chExt cx="3262908" cy="991122"/>
          </a:xfrm>
          <a:solidFill>
            <a:schemeClr val="accent1">
              <a:lumMod val="75000"/>
            </a:schemeClr>
          </a:solidFill>
        </p:grpSpPr>
        <p:sp>
          <p:nvSpPr>
            <p:cNvPr id="9" name="Freeform: Shape 8">
              <a:extLst>
                <a:ext uri="{FF2B5EF4-FFF2-40B4-BE49-F238E27FC236}">
                  <a16:creationId xmlns="" xmlns:a16="http://schemas.microsoft.com/office/drawing/2014/main"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 xmlns:a16="http://schemas.microsoft.com/office/drawing/2014/main"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 xmlns:a16="http://schemas.microsoft.com/office/drawing/2014/main"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 xmlns:a16="http://schemas.microsoft.com/office/drawing/2014/main"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 xmlns:a16="http://schemas.microsoft.com/office/drawing/2014/main"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 xmlns:a16="http://schemas.microsoft.com/office/drawing/2014/main"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 xmlns:a16="http://schemas.microsoft.com/office/drawing/2014/main" id="{AA72BFE4-32DA-4C77-9D77-7FD57461F31E}"/>
              </a:ext>
            </a:extLst>
          </p:cNvPr>
          <p:cNvGrpSpPr/>
          <p:nvPr userDrawn="1"/>
        </p:nvGrpSpPr>
        <p:grpSpPr>
          <a:xfrm>
            <a:off x="295274" y="4812589"/>
            <a:ext cx="1036850" cy="1435084"/>
            <a:chOff x="972424" y="4140745"/>
            <a:chExt cx="1826508" cy="2528035"/>
          </a:xfrm>
        </p:grpSpPr>
        <p:cxnSp>
          <p:nvCxnSpPr>
            <p:cNvPr id="15" name="Straight Connector 14">
              <a:extLst>
                <a:ext uri="{FF2B5EF4-FFF2-40B4-BE49-F238E27FC236}">
                  <a16:creationId xmlns="" xmlns:a16="http://schemas.microsoft.com/office/drawing/2014/main" id="{373E830E-091A-49FE-88FC-63F1752F37F2}"/>
                </a:ext>
              </a:extLst>
            </p:cNvPr>
            <p:cNvCxnSpPr>
              <a:cxnSpLocks/>
            </p:cNvCxnSpPr>
            <p:nvPr userDrawn="1"/>
          </p:nvCxnSpPr>
          <p:spPr>
            <a:xfrm flipH="1">
              <a:off x="1797103" y="4140745"/>
              <a:ext cx="1001829" cy="2528035"/>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 xmlns:a16="http://schemas.microsoft.com/office/drawing/2014/main" id="{7EE876D7-5B72-4ADF-88F9-0C63AEB70165}"/>
                </a:ext>
              </a:extLst>
            </p:cNvPr>
            <p:cNvCxnSpPr>
              <a:cxnSpLocks/>
            </p:cNvCxnSpPr>
            <p:nvPr userDrawn="1"/>
          </p:nvCxnSpPr>
          <p:spPr>
            <a:xfrm flipH="1">
              <a:off x="1393342" y="4920916"/>
              <a:ext cx="679417" cy="1714456"/>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 xmlns:a16="http://schemas.microsoft.com/office/drawing/2014/main" id="{247F14AE-4DDA-47B5-BA03-31FC196CA9CF}"/>
                </a:ext>
              </a:extLst>
            </p:cNvPr>
            <p:cNvCxnSpPr>
              <a:cxnSpLocks/>
            </p:cNvCxnSpPr>
            <p:nvPr userDrawn="1"/>
          </p:nvCxnSpPr>
          <p:spPr>
            <a:xfrm flipH="1">
              <a:off x="972424" y="5607124"/>
              <a:ext cx="402446" cy="1015544"/>
            </a:xfrm>
            <a:prstGeom prst="line">
              <a:avLst/>
            </a:prstGeom>
            <a:ln w="76200" cap="rnd"/>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 xmlns:a16="http://schemas.microsoft.com/office/drawing/2014/main" id="{AA68F181-503C-4D76-B617-2202BFF729D3}"/>
              </a:ext>
            </a:extLst>
          </p:cNvPr>
          <p:cNvGrpSpPr/>
          <p:nvPr userDrawn="1"/>
        </p:nvGrpSpPr>
        <p:grpSpPr>
          <a:xfrm flipH="1">
            <a:off x="363312" y="5064503"/>
            <a:ext cx="224583" cy="305198"/>
            <a:chOff x="4708260" y="456723"/>
            <a:chExt cx="659554" cy="896303"/>
          </a:xfrm>
          <a:solidFill>
            <a:schemeClr val="accent1"/>
          </a:solidFill>
        </p:grpSpPr>
        <p:sp>
          <p:nvSpPr>
            <p:cNvPr id="20" name="Freeform: Shape 19">
              <a:extLst>
                <a:ext uri="{FF2B5EF4-FFF2-40B4-BE49-F238E27FC236}">
                  <a16:creationId xmlns="" xmlns:a16="http://schemas.microsoft.com/office/drawing/2014/main"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 xmlns:a16="http://schemas.microsoft.com/office/drawing/2014/main"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 xmlns:a16="http://schemas.microsoft.com/office/drawing/2014/main"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 xmlns:a16="http://schemas.microsoft.com/office/drawing/2014/main"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 xmlns:a16="http://schemas.microsoft.com/office/drawing/2014/main"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 xmlns:a16="http://schemas.microsoft.com/office/drawing/2014/main"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 xmlns:a16="http://schemas.microsoft.com/office/drawing/2014/main"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 xmlns:a16="http://schemas.microsoft.com/office/drawing/2014/main"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 xmlns:a16="http://schemas.microsoft.com/office/drawing/2014/main"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 xmlns:a16="http://schemas.microsoft.com/office/drawing/2014/main"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 xmlns:a16="http://schemas.microsoft.com/office/drawing/2014/main"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 xmlns:a16="http://schemas.microsoft.com/office/drawing/2014/main"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 xmlns:a16="http://schemas.microsoft.com/office/drawing/2014/main"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 xmlns:a16="http://schemas.microsoft.com/office/drawing/2014/main"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 xmlns:a16="http://schemas.microsoft.com/office/drawing/2014/main"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 xmlns:a16="http://schemas.microsoft.com/office/drawing/2014/main"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 xmlns:a16="http://schemas.microsoft.com/office/drawing/2014/main"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 xmlns:a16="http://schemas.microsoft.com/office/drawing/2014/main"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 xmlns:a16="http://schemas.microsoft.com/office/drawing/2014/main"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 xmlns:a16="http://schemas.microsoft.com/office/drawing/2014/main"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 xmlns:a16="http://schemas.microsoft.com/office/drawing/2014/main"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 xmlns:a16="http://schemas.microsoft.com/office/drawing/2014/main"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 xmlns:a16="http://schemas.microsoft.com/office/drawing/2014/main"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 xmlns:a16="http://schemas.microsoft.com/office/drawing/2014/main"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 xmlns:a16="http://schemas.microsoft.com/office/drawing/2014/main"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 xmlns:a16="http://schemas.microsoft.com/office/drawing/2014/main"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 xmlns:a16="http://schemas.microsoft.com/office/drawing/2014/main"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 xmlns:a16="http://schemas.microsoft.com/office/drawing/2014/main"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 xmlns:a16="http://schemas.microsoft.com/office/drawing/2014/main"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 xmlns:a16="http://schemas.microsoft.com/office/drawing/2014/main"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 xmlns:a16="http://schemas.microsoft.com/office/drawing/2014/main"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 xmlns:a16="http://schemas.microsoft.com/office/drawing/2014/main"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 xmlns:a16="http://schemas.microsoft.com/office/drawing/2014/main"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 xmlns:a16="http://schemas.microsoft.com/office/drawing/2014/main"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 xmlns:a16="http://schemas.microsoft.com/office/drawing/2014/main"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 xmlns:a16="http://schemas.microsoft.com/office/drawing/2014/main"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 xmlns:a16="http://schemas.microsoft.com/office/drawing/2014/main"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 xmlns:a16="http://schemas.microsoft.com/office/drawing/2014/main"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 xmlns:a16="http://schemas.microsoft.com/office/drawing/2014/main"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 xmlns:a16="http://schemas.microsoft.com/office/drawing/2014/main"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 xmlns:a16="http://schemas.microsoft.com/office/drawing/2014/main"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 xmlns:a16="http://schemas.microsoft.com/office/drawing/2014/main"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 xmlns:a16="http://schemas.microsoft.com/office/drawing/2014/main"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 xmlns:a16="http://schemas.microsoft.com/office/drawing/2014/main"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 xmlns:a16="http://schemas.microsoft.com/office/drawing/2014/main"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 xmlns:a16="http://schemas.microsoft.com/office/drawing/2014/main"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 xmlns:a16="http://schemas.microsoft.com/office/drawing/2014/main"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 xmlns:a16="http://schemas.microsoft.com/office/drawing/2014/main"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 xmlns:a16="http://schemas.microsoft.com/office/drawing/2014/main"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 xmlns:a16="http://schemas.microsoft.com/office/drawing/2014/main"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 xmlns:a16="http://schemas.microsoft.com/office/drawing/2014/main"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 xmlns:a16="http://schemas.microsoft.com/office/drawing/2014/main"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 xmlns:a16="http://schemas.microsoft.com/office/drawing/2014/main"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 xmlns:a16="http://schemas.microsoft.com/office/drawing/2014/main"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 xmlns:a16="http://schemas.microsoft.com/office/drawing/2014/main"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 xmlns:a16="http://schemas.microsoft.com/office/drawing/2014/main"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 xmlns:a16="http://schemas.microsoft.com/office/drawing/2014/main"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 xmlns:a16="http://schemas.microsoft.com/office/drawing/2014/main"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 xmlns:a16="http://schemas.microsoft.com/office/drawing/2014/main"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 xmlns:a16="http://schemas.microsoft.com/office/drawing/2014/main"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 xmlns:a16="http://schemas.microsoft.com/office/drawing/2014/main"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 xmlns:a16="http://schemas.microsoft.com/office/drawing/2014/main"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 xmlns:a16="http://schemas.microsoft.com/office/drawing/2014/main"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 xmlns:a16="http://schemas.microsoft.com/office/drawing/2014/main"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 xmlns:a16="http://schemas.microsoft.com/office/drawing/2014/main"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 xmlns:a16="http://schemas.microsoft.com/office/drawing/2014/main"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 xmlns:a16="http://schemas.microsoft.com/office/drawing/2014/main"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 xmlns:a16="http://schemas.microsoft.com/office/drawing/2014/main"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 xmlns:a16="http://schemas.microsoft.com/office/drawing/2014/main"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 xmlns:a16="http://schemas.microsoft.com/office/drawing/2014/main"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 xmlns:a16="http://schemas.microsoft.com/office/drawing/2014/main"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 xmlns:a16="http://schemas.microsoft.com/office/drawing/2014/main"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 xmlns:a16="http://schemas.microsoft.com/office/drawing/2014/main"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 xmlns:a16="http://schemas.microsoft.com/office/drawing/2014/main"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 xmlns:a16="http://schemas.microsoft.com/office/drawing/2014/main"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 xmlns:a16="http://schemas.microsoft.com/office/drawing/2014/main"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 xmlns:a16="http://schemas.microsoft.com/office/drawing/2014/main"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 xmlns:a16="http://schemas.microsoft.com/office/drawing/2014/main"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 xmlns:a16="http://schemas.microsoft.com/office/drawing/2014/main"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 xmlns:a16="http://schemas.microsoft.com/office/drawing/2014/main"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 xmlns:a16="http://schemas.microsoft.com/office/drawing/2014/main"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 xmlns:a16="http://schemas.microsoft.com/office/drawing/2014/main"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 xmlns:a16="http://schemas.microsoft.com/office/drawing/2014/main"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 xmlns:a16="http://schemas.microsoft.com/office/drawing/2014/main"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 xmlns:a16="http://schemas.microsoft.com/office/drawing/2014/main"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 xmlns:a16="http://schemas.microsoft.com/office/drawing/2014/main"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 xmlns:a16="http://schemas.microsoft.com/office/drawing/2014/main"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 xmlns:a16="http://schemas.microsoft.com/office/drawing/2014/main"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 xmlns:a16="http://schemas.microsoft.com/office/drawing/2014/main"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 xmlns:a16="http://schemas.microsoft.com/office/drawing/2014/main"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 xmlns:a16="http://schemas.microsoft.com/office/drawing/2014/main"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 xmlns:a16="http://schemas.microsoft.com/office/drawing/2014/main"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 xmlns:a16="http://schemas.microsoft.com/office/drawing/2014/main"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 xmlns:a16="http://schemas.microsoft.com/office/drawing/2014/main"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 xmlns:a16="http://schemas.microsoft.com/office/drawing/2014/main"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 xmlns:a16="http://schemas.microsoft.com/office/drawing/2014/main"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 xmlns:a16="http://schemas.microsoft.com/office/drawing/2014/main"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 xmlns:a16="http://schemas.microsoft.com/office/drawing/2014/main"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 xmlns:a16="http://schemas.microsoft.com/office/drawing/2014/main"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 xmlns:a16="http://schemas.microsoft.com/office/drawing/2014/main"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 xmlns:a16="http://schemas.microsoft.com/office/drawing/2014/main"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 xmlns:a16="http://schemas.microsoft.com/office/drawing/2014/main"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 xmlns:a16="http://schemas.microsoft.com/office/drawing/2014/main"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 xmlns:a16="http://schemas.microsoft.com/office/drawing/2014/main"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 xmlns:a16="http://schemas.microsoft.com/office/drawing/2014/main"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 xmlns:a16="http://schemas.microsoft.com/office/drawing/2014/main"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 xmlns:a16="http://schemas.microsoft.com/office/drawing/2014/main"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 xmlns:a16="http://schemas.microsoft.com/office/drawing/2014/main"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 xmlns:a16="http://schemas.microsoft.com/office/drawing/2014/main"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 xmlns:a16="http://schemas.microsoft.com/office/drawing/2014/main"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 xmlns:a16="http://schemas.microsoft.com/office/drawing/2014/main"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 xmlns:a16="http://schemas.microsoft.com/office/drawing/2014/main"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 xmlns:a16="http://schemas.microsoft.com/office/drawing/2014/main"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 xmlns:a16="http://schemas.microsoft.com/office/drawing/2014/main"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 xmlns:a16="http://schemas.microsoft.com/office/drawing/2014/main"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 xmlns:a16="http://schemas.microsoft.com/office/drawing/2014/main"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 xmlns:a16="http://schemas.microsoft.com/office/drawing/2014/main"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 xmlns:a16="http://schemas.microsoft.com/office/drawing/2014/main"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 xmlns:a16="http://schemas.microsoft.com/office/drawing/2014/main"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 xmlns:a16="http://schemas.microsoft.com/office/drawing/2014/main"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 xmlns:a16="http://schemas.microsoft.com/office/drawing/2014/main"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 xmlns:a16="http://schemas.microsoft.com/office/drawing/2014/main"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 xmlns:a16="http://schemas.microsoft.com/office/drawing/2014/main"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 xmlns:a16="http://schemas.microsoft.com/office/drawing/2014/main"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 xmlns:a16="http://schemas.microsoft.com/office/drawing/2014/main"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 xmlns:a16="http://schemas.microsoft.com/office/drawing/2014/main"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 xmlns:a16="http://schemas.microsoft.com/office/drawing/2014/main"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 xmlns:a16="http://schemas.microsoft.com/office/drawing/2014/main"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 xmlns:a16="http://schemas.microsoft.com/office/drawing/2014/main"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 xmlns:a16="http://schemas.microsoft.com/office/drawing/2014/main"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 xmlns:a16="http://schemas.microsoft.com/office/drawing/2014/main"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 xmlns:a16="http://schemas.microsoft.com/office/drawing/2014/main"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 xmlns:a16="http://schemas.microsoft.com/office/drawing/2014/main"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 xmlns:a16="http://schemas.microsoft.com/office/drawing/2014/main"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 xmlns:a16="http://schemas.microsoft.com/office/drawing/2014/main"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 xmlns:a16="http://schemas.microsoft.com/office/drawing/2014/main"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 xmlns:a16="http://schemas.microsoft.com/office/drawing/2014/main"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 xmlns:a16="http://schemas.microsoft.com/office/drawing/2014/main"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 xmlns:a16="http://schemas.microsoft.com/office/drawing/2014/main"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 xmlns:a16="http://schemas.microsoft.com/office/drawing/2014/main"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 xmlns:a16="http://schemas.microsoft.com/office/drawing/2014/main"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 xmlns:a16="http://schemas.microsoft.com/office/drawing/2014/main"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 xmlns:a16="http://schemas.microsoft.com/office/drawing/2014/main"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 xmlns:a16="http://schemas.microsoft.com/office/drawing/2014/main"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 xmlns:a16="http://schemas.microsoft.com/office/drawing/2014/main"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 xmlns:a16="http://schemas.microsoft.com/office/drawing/2014/main"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 xmlns:a16="http://schemas.microsoft.com/office/drawing/2014/main"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 xmlns:a16="http://schemas.microsoft.com/office/drawing/2014/main"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 xmlns:a16="http://schemas.microsoft.com/office/drawing/2014/main"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 xmlns:a16="http://schemas.microsoft.com/office/drawing/2014/main"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 xmlns:a16="http://schemas.microsoft.com/office/drawing/2014/main"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 xmlns:a16="http://schemas.microsoft.com/office/drawing/2014/main"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 xmlns:a16="http://schemas.microsoft.com/office/drawing/2014/main"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 xmlns:a16="http://schemas.microsoft.com/office/drawing/2014/main"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 xmlns:a16="http://schemas.microsoft.com/office/drawing/2014/main"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 xmlns:a16="http://schemas.microsoft.com/office/drawing/2014/main"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 xmlns:a16="http://schemas.microsoft.com/office/drawing/2014/main"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 xmlns:a16="http://schemas.microsoft.com/office/drawing/2014/main"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 xmlns:a16="http://schemas.microsoft.com/office/drawing/2014/main"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 xmlns:a16="http://schemas.microsoft.com/office/drawing/2014/main"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 xmlns:a16="http://schemas.microsoft.com/office/drawing/2014/main"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 xmlns:a16="http://schemas.microsoft.com/office/drawing/2014/main"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 xmlns:a16="http://schemas.microsoft.com/office/drawing/2014/main"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 xmlns:a16="http://schemas.microsoft.com/office/drawing/2014/main"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 xmlns:a16="http://schemas.microsoft.com/office/drawing/2014/main"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 xmlns:a16="http://schemas.microsoft.com/office/drawing/2014/main"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 xmlns:a16="http://schemas.microsoft.com/office/drawing/2014/main"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 xmlns:a16="http://schemas.microsoft.com/office/drawing/2014/main"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 xmlns:a16="http://schemas.microsoft.com/office/drawing/2014/main"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 xmlns:a16="http://schemas.microsoft.com/office/drawing/2014/main"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 xmlns:a16="http://schemas.microsoft.com/office/drawing/2014/main"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 xmlns:a16="http://schemas.microsoft.com/office/drawing/2014/main"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 xmlns:a16="http://schemas.microsoft.com/office/drawing/2014/main"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 xmlns:a16="http://schemas.microsoft.com/office/drawing/2014/main"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 xmlns:a16="http://schemas.microsoft.com/office/drawing/2014/main"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 xmlns:a16="http://schemas.microsoft.com/office/drawing/2014/main"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 xmlns:a16="http://schemas.microsoft.com/office/drawing/2014/main"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 xmlns:a16="http://schemas.microsoft.com/office/drawing/2014/main"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 xmlns:a16="http://schemas.microsoft.com/office/drawing/2014/main"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 xmlns:a16="http://schemas.microsoft.com/office/drawing/2014/main"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 xmlns:a16="http://schemas.microsoft.com/office/drawing/2014/main"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 xmlns:a16="http://schemas.microsoft.com/office/drawing/2014/main"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 xmlns:a16="http://schemas.microsoft.com/office/drawing/2014/main"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 xmlns:a16="http://schemas.microsoft.com/office/drawing/2014/main"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 xmlns:a16="http://schemas.microsoft.com/office/drawing/2014/main"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 xmlns:a16="http://schemas.microsoft.com/office/drawing/2014/main"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 xmlns:a16="http://schemas.microsoft.com/office/drawing/2014/main"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 xmlns:a16="http://schemas.microsoft.com/office/drawing/2014/main"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 xmlns:a16="http://schemas.microsoft.com/office/drawing/2014/main"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 xmlns:a16="http://schemas.microsoft.com/office/drawing/2014/main"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 xmlns:a16="http://schemas.microsoft.com/office/drawing/2014/main"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 xmlns:a16="http://schemas.microsoft.com/office/drawing/2014/main"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 xmlns:a16="http://schemas.microsoft.com/office/drawing/2014/main" id="{D97B6E48-26CA-4A5A-AC57-D488473B230F}"/>
              </a:ext>
            </a:extLst>
          </p:cNvPr>
          <p:cNvGrpSpPr/>
          <p:nvPr userDrawn="1"/>
        </p:nvGrpSpPr>
        <p:grpSpPr>
          <a:xfrm flipH="1">
            <a:off x="1416109" y="4408951"/>
            <a:ext cx="305167" cy="267260"/>
            <a:chOff x="6809793" y="1954053"/>
            <a:chExt cx="1048808" cy="918528"/>
          </a:xfrm>
          <a:solidFill>
            <a:schemeClr val="accent1"/>
          </a:solidFill>
        </p:grpSpPr>
        <p:sp>
          <p:nvSpPr>
            <p:cNvPr id="213" name="Freeform: Shape 212">
              <a:extLst>
                <a:ext uri="{FF2B5EF4-FFF2-40B4-BE49-F238E27FC236}">
                  <a16:creationId xmlns="" xmlns:a16="http://schemas.microsoft.com/office/drawing/2014/main"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 xmlns:a16="http://schemas.microsoft.com/office/drawing/2014/main"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 xmlns:a16="http://schemas.microsoft.com/office/drawing/2014/main"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 xmlns:a16="http://schemas.microsoft.com/office/drawing/2014/main"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 xmlns:a16="http://schemas.microsoft.com/office/drawing/2014/main"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 xmlns:a16="http://schemas.microsoft.com/office/drawing/2014/main"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 xmlns:a16="http://schemas.microsoft.com/office/drawing/2014/main"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 xmlns:a16="http://schemas.microsoft.com/office/drawing/2014/main"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 xmlns:a16="http://schemas.microsoft.com/office/drawing/2014/main"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 xmlns:a16="http://schemas.microsoft.com/office/drawing/2014/main"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 xmlns:a16="http://schemas.microsoft.com/office/drawing/2014/main"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 xmlns:a16="http://schemas.microsoft.com/office/drawing/2014/main"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 xmlns:a16="http://schemas.microsoft.com/office/drawing/2014/main"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 xmlns:a16="http://schemas.microsoft.com/office/drawing/2014/main"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 xmlns:a16="http://schemas.microsoft.com/office/drawing/2014/main"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 xmlns:a16="http://schemas.microsoft.com/office/drawing/2014/main"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 xmlns:a16="http://schemas.microsoft.com/office/drawing/2014/main"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 xmlns:a16="http://schemas.microsoft.com/office/drawing/2014/main"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 xmlns:a16="http://schemas.microsoft.com/office/drawing/2014/main"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 xmlns:a16="http://schemas.microsoft.com/office/drawing/2014/main"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 xmlns:a16="http://schemas.microsoft.com/office/drawing/2014/main"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 xmlns:a16="http://schemas.microsoft.com/office/drawing/2014/main"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 xmlns:a16="http://schemas.microsoft.com/office/drawing/2014/main"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 xmlns:a16="http://schemas.microsoft.com/office/drawing/2014/main"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 xmlns:a16="http://schemas.microsoft.com/office/drawing/2014/main"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 xmlns:a16="http://schemas.microsoft.com/office/drawing/2014/main"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 xmlns:a16="http://schemas.microsoft.com/office/drawing/2014/main"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 xmlns:a16="http://schemas.microsoft.com/office/drawing/2014/main"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 xmlns:a16="http://schemas.microsoft.com/office/drawing/2014/main"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 xmlns:a16="http://schemas.microsoft.com/office/drawing/2014/main"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 xmlns:a16="http://schemas.microsoft.com/office/drawing/2014/main"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 xmlns:a16="http://schemas.microsoft.com/office/drawing/2014/main"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 xmlns:a16="http://schemas.microsoft.com/office/drawing/2014/main"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 xmlns:a16="http://schemas.microsoft.com/office/drawing/2014/main"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 xmlns:a16="http://schemas.microsoft.com/office/drawing/2014/main"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 xmlns:a16="http://schemas.microsoft.com/office/drawing/2014/main"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 xmlns:a16="http://schemas.microsoft.com/office/drawing/2014/main"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 xmlns:a16="http://schemas.microsoft.com/office/drawing/2014/main"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 xmlns:a16="http://schemas.microsoft.com/office/drawing/2014/main"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 xmlns:a16="http://schemas.microsoft.com/office/drawing/2014/main"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 xmlns:a16="http://schemas.microsoft.com/office/drawing/2014/main"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 xmlns:a16="http://schemas.microsoft.com/office/drawing/2014/main"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 xmlns:a16="http://schemas.microsoft.com/office/drawing/2014/main"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 xmlns:a16="http://schemas.microsoft.com/office/drawing/2014/main"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 xmlns:a16="http://schemas.microsoft.com/office/drawing/2014/main"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 xmlns:a16="http://schemas.microsoft.com/office/drawing/2014/main"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 xmlns:a16="http://schemas.microsoft.com/office/drawing/2014/main"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 xmlns:a16="http://schemas.microsoft.com/office/drawing/2014/main"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 xmlns:a16="http://schemas.microsoft.com/office/drawing/2014/main"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 xmlns:a16="http://schemas.microsoft.com/office/drawing/2014/main"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 xmlns:a16="http://schemas.microsoft.com/office/drawing/2014/main"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 xmlns:a16="http://schemas.microsoft.com/office/drawing/2014/main"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 xmlns:a16="http://schemas.microsoft.com/office/drawing/2014/main"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 xmlns:a16="http://schemas.microsoft.com/office/drawing/2014/main"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 xmlns:a16="http://schemas.microsoft.com/office/drawing/2014/main"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 xmlns:a16="http://schemas.microsoft.com/office/drawing/2014/main"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 xmlns:a16="http://schemas.microsoft.com/office/drawing/2014/main"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 xmlns:a16="http://schemas.microsoft.com/office/drawing/2014/main"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 xmlns:a16="http://schemas.microsoft.com/office/drawing/2014/main"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 xmlns:a16="http://schemas.microsoft.com/office/drawing/2014/main"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 xmlns:a16="http://schemas.microsoft.com/office/drawing/2014/main"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 xmlns:a16="http://schemas.microsoft.com/office/drawing/2014/main"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 xmlns:a16="http://schemas.microsoft.com/office/drawing/2014/main"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 xmlns:a16="http://schemas.microsoft.com/office/drawing/2014/main"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 xmlns:a16="http://schemas.microsoft.com/office/drawing/2014/main"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 xmlns:a16="http://schemas.microsoft.com/office/drawing/2014/main"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 xmlns:a16="http://schemas.microsoft.com/office/drawing/2014/main"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 xmlns:a16="http://schemas.microsoft.com/office/drawing/2014/main"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 xmlns:a16="http://schemas.microsoft.com/office/drawing/2014/main"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 xmlns:a16="http://schemas.microsoft.com/office/drawing/2014/main"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 xmlns:a16="http://schemas.microsoft.com/office/drawing/2014/main"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 xmlns:a16="http://schemas.microsoft.com/office/drawing/2014/main"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 xmlns:a16="http://schemas.microsoft.com/office/drawing/2014/main"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 xmlns:a16="http://schemas.microsoft.com/office/drawing/2014/main"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 xmlns:a16="http://schemas.microsoft.com/office/drawing/2014/main"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 xmlns:a16="http://schemas.microsoft.com/office/drawing/2014/main"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 xmlns:a16="http://schemas.microsoft.com/office/drawing/2014/main"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 xmlns:a16="http://schemas.microsoft.com/office/drawing/2014/main"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 xmlns:a16="http://schemas.microsoft.com/office/drawing/2014/main"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 xmlns:a16="http://schemas.microsoft.com/office/drawing/2014/main"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 xmlns:a16="http://schemas.microsoft.com/office/drawing/2014/main"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 xmlns:a16="http://schemas.microsoft.com/office/drawing/2014/main"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 xmlns:a16="http://schemas.microsoft.com/office/drawing/2014/main"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 xmlns:a16="http://schemas.microsoft.com/office/drawing/2014/main"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 xmlns:a16="http://schemas.microsoft.com/office/drawing/2014/main"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 xmlns:a16="http://schemas.microsoft.com/office/drawing/2014/main"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 xmlns:a16="http://schemas.microsoft.com/office/drawing/2014/main"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 xmlns:a16="http://schemas.microsoft.com/office/drawing/2014/main"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 xmlns:a16="http://schemas.microsoft.com/office/drawing/2014/main"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 xmlns:a16="http://schemas.microsoft.com/office/drawing/2014/main"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 xmlns:a16="http://schemas.microsoft.com/office/drawing/2014/main"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 xmlns:a16="http://schemas.microsoft.com/office/drawing/2014/main"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 xmlns:a16="http://schemas.microsoft.com/office/drawing/2014/main"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 xmlns:a16="http://schemas.microsoft.com/office/drawing/2014/main"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 xmlns:a16="http://schemas.microsoft.com/office/drawing/2014/main"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 xmlns:a16="http://schemas.microsoft.com/office/drawing/2014/main"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 xmlns:a16="http://schemas.microsoft.com/office/drawing/2014/main"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 xmlns:a16="http://schemas.microsoft.com/office/drawing/2014/main"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 xmlns:a16="http://schemas.microsoft.com/office/drawing/2014/main"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 xmlns:a16="http://schemas.microsoft.com/office/drawing/2014/main"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 xmlns:a16="http://schemas.microsoft.com/office/drawing/2014/main"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 xmlns:a16="http://schemas.microsoft.com/office/drawing/2014/main"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 xmlns:a16="http://schemas.microsoft.com/office/drawing/2014/main"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 xmlns:a16="http://schemas.microsoft.com/office/drawing/2014/main"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 xmlns:a16="http://schemas.microsoft.com/office/drawing/2014/main"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 xmlns:a16="http://schemas.microsoft.com/office/drawing/2014/main"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 xmlns:a16="http://schemas.microsoft.com/office/drawing/2014/main"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 xmlns:a16="http://schemas.microsoft.com/office/drawing/2014/main"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 xmlns:a16="http://schemas.microsoft.com/office/drawing/2014/main"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 xmlns:a16="http://schemas.microsoft.com/office/drawing/2014/main"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 xmlns:a16="http://schemas.microsoft.com/office/drawing/2014/main"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 xmlns:a16="http://schemas.microsoft.com/office/drawing/2014/main"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 xmlns:a16="http://schemas.microsoft.com/office/drawing/2014/main"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 xmlns:a16="http://schemas.microsoft.com/office/drawing/2014/main"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 xmlns:a16="http://schemas.microsoft.com/office/drawing/2014/main"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 xmlns:a16="http://schemas.microsoft.com/office/drawing/2014/main"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 xmlns:a16="http://schemas.microsoft.com/office/drawing/2014/main"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 xmlns:a16="http://schemas.microsoft.com/office/drawing/2014/main"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 xmlns:a16="http://schemas.microsoft.com/office/drawing/2014/main"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 xmlns:a16="http://schemas.microsoft.com/office/drawing/2014/main"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 xmlns:a16="http://schemas.microsoft.com/office/drawing/2014/main"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 xmlns:a16="http://schemas.microsoft.com/office/drawing/2014/main"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 xmlns:a16="http://schemas.microsoft.com/office/drawing/2014/main"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 xmlns:a16="http://schemas.microsoft.com/office/drawing/2014/main"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 xmlns:a16="http://schemas.microsoft.com/office/drawing/2014/main"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 xmlns:a16="http://schemas.microsoft.com/office/drawing/2014/main"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 xmlns:a16="http://schemas.microsoft.com/office/drawing/2014/main"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 xmlns:a16="http://schemas.microsoft.com/office/drawing/2014/main"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 xmlns:a16="http://schemas.microsoft.com/office/drawing/2014/main"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 xmlns:a16="http://schemas.microsoft.com/office/drawing/2014/main"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 xmlns:a16="http://schemas.microsoft.com/office/drawing/2014/main"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 xmlns:a16="http://schemas.microsoft.com/office/drawing/2014/main"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 xmlns:a16="http://schemas.microsoft.com/office/drawing/2014/main"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 xmlns:a16="http://schemas.microsoft.com/office/drawing/2014/main"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 xmlns:a16="http://schemas.microsoft.com/office/drawing/2014/main"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 xmlns:a16="http://schemas.microsoft.com/office/drawing/2014/main"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 xmlns:a16="http://schemas.microsoft.com/office/drawing/2014/main"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 xmlns:a16="http://schemas.microsoft.com/office/drawing/2014/main"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 xmlns:a16="http://schemas.microsoft.com/office/drawing/2014/main"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 xmlns:a16="http://schemas.microsoft.com/office/drawing/2014/main"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 xmlns:a16="http://schemas.microsoft.com/office/drawing/2014/main"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 xmlns:a16="http://schemas.microsoft.com/office/drawing/2014/main"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 xmlns:a16="http://schemas.microsoft.com/office/drawing/2014/main"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 xmlns:a16="http://schemas.microsoft.com/office/drawing/2014/main"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 xmlns:a16="http://schemas.microsoft.com/office/drawing/2014/main"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 xmlns:a16="http://schemas.microsoft.com/office/drawing/2014/main"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 xmlns:a16="http://schemas.microsoft.com/office/drawing/2014/main"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 xmlns:a16="http://schemas.microsoft.com/office/drawing/2014/main"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 xmlns:a16="http://schemas.microsoft.com/office/drawing/2014/main"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 xmlns:a16="http://schemas.microsoft.com/office/drawing/2014/main"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 xmlns:a16="http://schemas.microsoft.com/office/drawing/2014/main"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 xmlns:a16="http://schemas.microsoft.com/office/drawing/2014/main"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 xmlns:a16="http://schemas.microsoft.com/office/drawing/2014/main"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 xmlns:a16="http://schemas.microsoft.com/office/drawing/2014/main"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 xmlns:a16="http://schemas.microsoft.com/office/drawing/2014/main"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 xmlns:a16="http://schemas.microsoft.com/office/drawing/2014/main"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 xmlns:a16="http://schemas.microsoft.com/office/drawing/2014/main"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 xmlns:a16="http://schemas.microsoft.com/office/drawing/2014/main"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 xmlns:a16="http://schemas.microsoft.com/office/drawing/2014/main"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 xmlns:a16="http://schemas.microsoft.com/office/drawing/2014/main"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 xmlns:a16="http://schemas.microsoft.com/office/drawing/2014/main"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 xmlns:a16="http://schemas.microsoft.com/office/drawing/2014/main"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 xmlns:a16="http://schemas.microsoft.com/office/drawing/2014/main"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 xmlns:a16="http://schemas.microsoft.com/office/drawing/2014/main"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 xmlns:a16="http://schemas.microsoft.com/office/drawing/2014/main"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 xmlns:a16="http://schemas.microsoft.com/office/drawing/2014/main"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 xmlns:a16="http://schemas.microsoft.com/office/drawing/2014/main"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 xmlns:a16="http://schemas.microsoft.com/office/drawing/2014/main"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 xmlns:a16="http://schemas.microsoft.com/office/drawing/2014/main"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 xmlns:a16="http://schemas.microsoft.com/office/drawing/2014/main"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 xmlns:a16="http://schemas.microsoft.com/office/drawing/2014/main"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 xmlns:a16="http://schemas.microsoft.com/office/drawing/2014/main"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 xmlns:a16="http://schemas.microsoft.com/office/drawing/2014/main"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 xmlns:a16="http://schemas.microsoft.com/office/drawing/2014/main"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 xmlns:a16="http://schemas.microsoft.com/office/drawing/2014/main"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 xmlns:a16="http://schemas.microsoft.com/office/drawing/2014/main"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 xmlns:a16="http://schemas.microsoft.com/office/drawing/2014/main"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 xmlns:a16="http://schemas.microsoft.com/office/drawing/2014/main"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 xmlns:a16="http://schemas.microsoft.com/office/drawing/2014/main"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 xmlns:a16="http://schemas.microsoft.com/office/drawing/2014/main"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 xmlns:a16="http://schemas.microsoft.com/office/drawing/2014/main"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 xmlns:a16="http://schemas.microsoft.com/office/drawing/2014/main"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 xmlns:a16="http://schemas.microsoft.com/office/drawing/2014/main"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 xmlns:a16="http://schemas.microsoft.com/office/drawing/2014/main"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 xmlns:a16="http://schemas.microsoft.com/office/drawing/2014/main"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 xmlns:a16="http://schemas.microsoft.com/office/drawing/2014/main"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 xmlns:a16="http://schemas.microsoft.com/office/drawing/2014/main"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 xmlns:a16="http://schemas.microsoft.com/office/drawing/2014/main"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 xmlns:a16="http://schemas.microsoft.com/office/drawing/2014/main"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 xmlns:a16="http://schemas.microsoft.com/office/drawing/2014/main"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 xmlns:a16="http://schemas.microsoft.com/office/drawing/2014/main"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 xmlns:a16="http://schemas.microsoft.com/office/drawing/2014/main"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 xmlns:a16="http://schemas.microsoft.com/office/drawing/2014/main"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 xmlns:a16="http://schemas.microsoft.com/office/drawing/2014/main"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 xmlns:a16="http://schemas.microsoft.com/office/drawing/2014/main"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 xmlns:a16="http://schemas.microsoft.com/office/drawing/2014/main"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 xmlns:a16="http://schemas.microsoft.com/office/drawing/2014/main"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 xmlns:a16="http://schemas.microsoft.com/office/drawing/2014/main"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 xmlns:a16="http://schemas.microsoft.com/office/drawing/2014/main"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 xmlns:a16="http://schemas.microsoft.com/office/drawing/2014/main"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 xmlns:a16="http://schemas.microsoft.com/office/drawing/2014/main"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 xmlns:a16="http://schemas.microsoft.com/office/drawing/2014/main"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 xmlns:a16="http://schemas.microsoft.com/office/drawing/2014/main"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 xmlns:a16="http://schemas.microsoft.com/office/drawing/2014/main"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 xmlns:a16="http://schemas.microsoft.com/office/drawing/2014/main"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 xmlns:a16="http://schemas.microsoft.com/office/drawing/2014/main"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 xmlns:a16="http://schemas.microsoft.com/office/drawing/2014/main"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 xmlns:a16="http://schemas.microsoft.com/office/drawing/2014/main"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 xmlns:a16="http://schemas.microsoft.com/office/drawing/2014/main"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 xmlns:a16="http://schemas.microsoft.com/office/drawing/2014/main"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 xmlns:a16="http://schemas.microsoft.com/office/drawing/2014/main"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 xmlns:a16="http://schemas.microsoft.com/office/drawing/2014/main"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 xmlns:a16="http://schemas.microsoft.com/office/drawing/2014/main"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 xmlns:a16="http://schemas.microsoft.com/office/drawing/2014/main"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 xmlns:a16="http://schemas.microsoft.com/office/drawing/2014/main"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 xmlns:a16="http://schemas.microsoft.com/office/drawing/2014/main"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 xmlns:a16="http://schemas.microsoft.com/office/drawing/2014/main"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 xmlns:a16="http://schemas.microsoft.com/office/drawing/2014/main"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 xmlns:a16="http://schemas.microsoft.com/office/drawing/2014/main"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 xmlns:a16="http://schemas.microsoft.com/office/drawing/2014/main"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 xmlns:a16="http://schemas.microsoft.com/office/drawing/2014/main"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 xmlns:a16="http://schemas.microsoft.com/office/drawing/2014/main"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 xmlns:a16="http://schemas.microsoft.com/office/drawing/2014/main"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 xmlns:a16="http://schemas.microsoft.com/office/drawing/2014/main"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 xmlns:a16="http://schemas.microsoft.com/office/drawing/2014/main"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 xmlns:a16="http://schemas.microsoft.com/office/drawing/2014/main"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 xmlns:a16="http://schemas.microsoft.com/office/drawing/2014/main"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 xmlns:a16="http://schemas.microsoft.com/office/drawing/2014/main"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 xmlns:a16="http://schemas.microsoft.com/office/drawing/2014/main"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 xmlns:a16="http://schemas.microsoft.com/office/drawing/2014/main"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 xmlns:a16="http://schemas.microsoft.com/office/drawing/2014/main"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 xmlns:a16="http://schemas.microsoft.com/office/drawing/2014/main"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 xmlns:a16="http://schemas.microsoft.com/office/drawing/2014/main"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 xmlns:a16="http://schemas.microsoft.com/office/drawing/2014/main"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 xmlns:a16="http://schemas.microsoft.com/office/drawing/2014/main"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 xmlns:a16="http://schemas.microsoft.com/office/drawing/2014/main"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 xmlns:a16="http://schemas.microsoft.com/office/drawing/2014/main"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 xmlns:a16="http://schemas.microsoft.com/office/drawing/2014/main"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 xmlns:a16="http://schemas.microsoft.com/office/drawing/2014/main"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 xmlns:a16="http://schemas.microsoft.com/office/drawing/2014/main"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 xmlns:a16="http://schemas.microsoft.com/office/drawing/2014/main"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 xmlns:a16="http://schemas.microsoft.com/office/drawing/2014/main"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 xmlns:a16="http://schemas.microsoft.com/office/drawing/2014/main"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 xmlns:a16="http://schemas.microsoft.com/office/drawing/2014/main"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 xmlns:a16="http://schemas.microsoft.com/office/drawing/2014/main"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 xmlns:a16="http://schemas.microsoft.com/office/drawing/2014/main"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 xmlns:a16="http://schemas.microsoft.com/office/drawing/2014/main"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 xmlns:a16="http://schemas.microsoft.com/office/drawing/2014/main"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 xmlns:a16="http://schemas.microsoft.com/office/drawing/2014/main"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 xmlns:a16="http://schemas.microsoft.com/office/drawing/2014/main"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 xmlns:a16="http://schemas.microsoft.com/office/drawing/2014/main"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 xmlns:a16="http://schemas.microsoft.com/office/drawing/2014/main"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 xmlns:a16="http://schemas.microsoft.com/office/drawing/2014/main"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 xmlns:a16="http://schemas.microsoft.com/office/drawing/2014/main"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 xmlns:a16="http://schemas.microsoft.com/office/drawing/2014/main"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 xmlns:a16="http://schemas.microsoft.com/office/drawing/2014/main"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 xmlns:a16="http://schemas.microsoft.com/office/drawing/2014/main"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 xmlns:a16="http://schemas.microsoft.com/office/drawing/2014/main"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 xmlns:a16="http://schemas.microsoft.com/office/drawing/2014/main"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 xmlns:a16="http://schemas.microsoft.com/office/drawing/2014/main"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 xmlns:a16="http://schemas.microsoft.com/office/drawing/2014/main"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 xmlns:a16="http://schemas.microsoft.com/office/drawing/2014/main"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 xmlns:a16="http://schemas.microsoft.com/office/drawing/2014/main"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 xmlns:a16="http://schemas.microsoft.com/office/drawing/2014/main"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 xmlns:a16="http://schemas.microsoft.com/office/drawing/2014/main"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 xmlns:a16="http://schemas.microsoft.com/office/drawing/2014/main"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 xmlns:a16="http://schemas.microsoft.com/office/drawing/2014/main"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 xmlns:a16="http://schemas.microsoft.com/office/drawing/2014/main"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 xmlns:a16="http://schemas.microsoft.com/office/drawing/2014/main"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 xmlns:a16="http://schemas.microsoft.com/office/drawing/2014/main"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 xmlns:a16="http://schemas.microsoft.com/office/drawing/2014/main"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 xmlns:a16="http://schemas.microsoft.com/office/drawing/2014/main"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 xmlns:a16="http://schemas.microsoft.com/office/drawing/2014/main"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 xmlns:a16="http://schemas.microsoft.com/office/drawing/2014/main"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 xmlns:a16="http://schemas.microsoft.com/office/drawing/2014/main"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 xmlns:a16="http://schemas.microsoft.com/office/drawing/2014/main"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 xmlns:a16="http://schemas.microsoft.com/office/drawing/2014/main"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 xmlns:a16="http://schemas.microsoft.com/office/drawing/2014/main"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 xmlns:a16="http://schemas.microsoft.com/office/drawing/2014/main"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 xmlns:a16="http://schemas.microsoft.com/office/drawing/2014/main"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 xmlns:a16="http://schemas.microsoft.com/office/drawing/2014/main"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 xmlns:a16="http://schemas.microsoft.com/office/drawing/2014/main"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 xmlns:a16="http://schemas.microsoft.com/office/drawing/2014/main"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 xmlns:a16="http://schemas.microsoft.com/office/drawing/2014/main"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 xmlns:a16="http://schemas.microsoft.com/office/drawing/2014/main"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 xmlns:a16="http://schemas.microsoft.com/office/drawing/2014/main"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 xmlns:a16="http://schemas.microsoft.com/office/drawing/2014/main"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 xmlns:a16="http://schemas.microsoft.com/office/drawing/2014/main"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 xmlns:a16="http://schemas.microsoft.com/office/drawing/2014/main"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 xmlns:a16="http://schemas.microsoft.com/office/drawing/2014/main"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 xmlns:a16="http://schemas.microsoft.com/office/drawing/2014/main"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 xmlns:a16="http://schemas.microsoft.com/office/drawing/2014/main"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 xmlns:a16="http://schemas.microsoft.com/office/drawing/2014/main"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 xmlns:a16="http://schemas.microsoft.com/office/drawing/2014/main"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 xmlns:a16="http://schemas.microsoft.com/office/drawing/2014/main"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 xmlns:a16="http://schemas.microsoft.com/office/drawing/2014/main"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 xmlns:a16="http://schemas.microsoft.com/office/drawing/2014/main"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 xmlns:a16="http://schemas.microsoft.com/office/drawing/2014/main"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 xmlns:a16="http://schemas.microsoft.com/office/drawing/2014/main"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 xmlns:a16="http://schemas.microsoft.com/office/drawing/2014/main"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 xmlns:a16="http://schemas.microsoft.com/office/drawing/2014/main"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 xmlns:a16="http://schemas.microsoft.com/office/drawing/2014/main"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 xmlns:a16="http://schemas.microsoft.com/office/drawing/2014/main"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 xmlns:a16="http://schemas.microsoft.com/office/drawing/2014/main"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 xmlns:a16="http://schemas.microsoft.com/office/drawing/2014/main"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 xmlns:a16="http://schemas.microsoft.com/office/drawing/2014/main"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 xmlns:a16="http://schemas.microsoft.com/office/drawing/2014/main"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 xmlns:a16="http://schemas.microsoft.com/office/drawing/2014/main"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 xmlns:a16="http://schemas.microsoft.com/office/drawing/2014/main"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 xmlns:a16="http://schemas.microsoft.com/office/drawing/2014/main"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 xmlns:a16="http://schemas.microsoft.com/office/drawing/2014/main"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 xmlns:a16="http://schemas.microsoft.com/office/drawing/2014/main"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 xmlns:a16="http://schemas.microsoft.com/office/drawing/2014/main"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 xmlns:a16="http://schemas.microsoft.com/office/drawing/2014/main"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 xmlns:a16="http://schemas.microsoft.com/office/drawing/2014/main"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 xmlns:a16="http://schemas.microsoft.com/office/drawing/2014/main"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 xmlns:a16="http://schemas.microsoft.com/office/drawing/2014/main"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 xmlns:a16="http://schemas.microsoft.com/office/drawing/2014/main"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 xmlns:a16="http://schemas.microsoft.com/office/drawing/2014/main"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 xmlns:a16="http://schemas.microsoft.com/office/drawing/2014/main"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 xmlns:a16="http://schemas.microsoft.com/office/drawing/2014/main"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 xmlns:a16="http://schemas.microsoft.com/office/drawing/2014/main"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 xmlns:a16="http://schemas.microsoft.com/office/drawing/2014/main"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 xmlns:a16="http://schemas.microsoft.com/office/drawing/2014/main"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 xmlns:a16="http://schemas.microsoft.com/office/drawing/2014/main"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 xmlns:a16="http://schemas.microsoft.com/office/drawing/2014/main"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 xmlns:a16="http://schemas.microsoft.com/office/drawing/2014/main"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 xmlns:a16="http://schemas.microsoft.com/office/drawing/2014/main"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 xmlns:a16="http://schemas.microsoft.com/office/drawing/2014/main"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 xmlns:a16="http://schemas.microsoft.com/office/drawing/2014/main"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 xmlns:a16="http://schemas.microsoft.com/office/drawing/2014/main"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 xmlns:a16="http://schemas.microsoft.com/office/drawing/2014/main"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 xmlns:a16="http://schemas.microsoft.com/office/drawing/2014/main"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 xmlns:a16="http://schemas.microsoft.com/office/drawing/2014/main"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 xmlns:a16="http://schemas.microsoft.com/office/drawing/2014/main"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 xmlns:a16="http://schemas.microsoft.com/office/drawing/2014/main"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 xmlns:a16="http://schemas.microsoft.com/office/drawing/2014/main"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 xmlns:a16="http://schemas.microsoft.com/office/drawing/2014/main"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 xmlns:a16="http://schemas.microsoft.com/office/drawing/2014/main"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 xmlns:a16="http://schemas.microsoft.com/office/drawing/2014/main"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 xmlns:a16="http://schemas.microsoft.com/office/drawing/2014/main"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 xmlns:a16="http://schemas.microsoft.com/office/drawing/2014/main"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 xmlns:a16="http://schemas.microsoft.com/office/drawing/2014/main"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 xmlns:a16="http://schemas.microsoft.com/office/drawing/2014/main"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 xmlns:a16="http://schemas.microsoft.com/office/drawing/2014/main"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 xmlns:a16="http://schemas.microsoft.com/office/drawing/2014/main"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 xmlns:a16="http://schemas.microsoft.com/office/drawing/2014/main"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 xmlns:a16="http://schemas.microsoft.com/office/drawing/2014/main"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 xmlns:a16="http://schemas.microsoft.com/office/drawing/2014/main"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 xmlns:a16="http://schemas.microsoft.com/office/drawing/2014/main"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 xmlns:a16="http://schemas.microsoft.com/office/drawing/2014/main"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 xmlns:a16="http://schemas.microsoft.com/office/drawing/2014/main"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 xmlns:a16="http://schemas.microsoft.com/office/drawing/2014/main"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 xmlns:a16="http://schemas.microsoft.com/office/drawing/2014/main"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 xmlns:a16="http://schemas.microsoft.com/office/drawing/2014/main"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 xmlns:a16="http://schemas.microsoft.com/office/drawing/2014/main"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 xmlns:a16="http://schemas.microsoft.com/office/drawing/2014/main"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 xmlns:a16="http://schemas.microsoft.com/office/drawing/2014/main"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 xmlns:a16="http://schemas.microsoft.com/office/drawing/2014/main"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 xmlns:a16="http://schemas.microsoft.com/office/drawing/2014/main"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 xmlns:a16="http://schemas.microsoft.com/office/drawing/2014/main"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 xmlns:a16="http://schemas.microsoft.com/office/drawing/2014/main"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 xmlns:a16="http://schemas.microsoft.com/office/drawing/2014/main"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 xmlns:a16="http://schemas.microsoft.com/office/drawing/2014/main"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 xmlns:a16="http://schemas.microsoft.com/office/drawing/2014/main"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 xmlns:a16="http://schemas.microsoft.com/office/drawing/2014/main"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 xmlns:a16="http://schemas.microsoft.com/office/drawing/2014/main"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 xmlns:a16="http://schemas.microsoft.com/office/drawing/2014/main"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 xmlns:a16="http://schemas.microsoft.com/office/drawing/2014/main"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 xmlns:a16="http://schemas.microsoft.com/office/drawing/2014/main"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 xmlns:a16="http://schemas.microsoft.com/office/drawing/2014/main"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 xmlns:a16="http://schemas.microsoft.com/office/drawing/2014/main"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 xmlns:a16="http://schemas.microsoft.com/office/drawing/2014/main"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 xmlns:a16="http://schemas.microsoft.com/office/drawing/2014/main"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 xmlns:a16="http://schemas.microsoft.com/office/drawing/2014/main"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 xmlns:a16="http://schemas.microsoft.com/office/drawing/2014/main"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 xmlns:a16="http://schemas.microsoft.com/office/drawing/2014/main"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 xmlns:a16="http://schemas.microsoft.com/office/drawing/2014/main"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 xmlns:a16="http://schemas.microsoft.com/office/drawing/2014/main"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 xmlns:a16="http://schemas.microsoft.com/office/drawing/2014/main"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 xmlns:a16="http://schemas.microsoft.com/office/drawing/2014/main"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 xmlns:a16="http://schemas.microsoft.com/office/drawing/2014/main"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 xmlns:a16="http://schemas.microsoft.com/office/drawing/2014/main"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 xmlns:a16="http://schemas.microsoft.com/office/drawing/2014/main"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 xmlns:a16="http://schemas.microsoft.com/office/drawing/2014/main"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 xmlns:a16="http://schemas.microsoft.com/office/drawing/2014/main"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 xmlns:a16="http://schemas.microsoft.com/office/drawing/2014/main"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 xmlns:a16="http://schemas.microsoft.com/office/drawing/2014/main"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 xmlns:a16="http://schemas.microsoft.com/office/drawing/2014/main"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 xmlns:a16="http://schemas.microsoft.com/office/drawing/2014/main"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 xmlns:a16="http://schemas.microsoft.com/office/drawing/2014/main"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 xmlns:a16="http://schemas.microsoft.com/office/drawing/2014/main"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 xmlns:a16="http://schemas.microsoft.com/office/drawing/2014/main"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 xmlns:a16="http://schemas.microsoft.com/office/drawing/2014/main"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 xmlns:a16="http://schemas.microsoft.com/office/drawing/2014/main"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 xmlns:a16="http://schemas.microsoft.com/office/drawing/2014/main"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 xmlns:a16="http://schemas.microsoft.com/office/drawing/2014/main"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 xmlns:a16="http://schemas.microsoft.com/office/drawing/2014/main"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 xmlns:a16="http://schemas.microsoft.com/office/drawing/2014/main"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 xmlns:a16="http://schemas.microsoft.com/office/drawing/2014/main"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 xmlns:a16="http://schemas.microsoft.com/office/drawing/2014/main"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 xmlns:a16="http://schemas.microsoft.com/office/drawing/2014/main"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 xmlns:a16="http://schemas.microsoft.com/office/drawing/2014/main"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 xmlns:a16="http://schemas.microsoft.com/office/drawing/2014/main"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 xmlns:a16="http://schemas.microsoft.com/office/drawing/2014/main"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 xmlns:a16="http://schemas.microsoft.com/office/drawing/2014/main"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 xmlns:a16="http://schemas.microsoft.com/office/drawing/2014/main"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 xmlns:a16="http://schemas.microsoft.com/office/drawing/2014/main"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 xmlns:a16="http://schemas.microsoft.com/office/drawing/2014/main"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 xmlns:a16="http://schemas.microsoft.com/office/drawing/2014/main"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 xmlns:a16="http://schemas.microsoft.com/office/drawing/2014/main"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 xmlns:a16="http://schemas.microsoft.com/office/drawing/2014/main"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 xmlns:a16="http://schemas.microsoft.com/office/drawing/2014/main"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 xmlns:a16="http://schemas.microsoft.com/office/drawing/2014/main"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 xmlns:a16="http://schemas.microsoft.com/office/drawing/2014/main"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 xmlns:a16="http://schemas.microsoft.com/office/drawing/2014/main"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 xmlns:a16="http://schemas.microsoft.com/office/drawing/2014/main"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 xmlns:a16="http://schemas.microsoft.com/office/drawing/2014/main"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 xmlns:a16="http://schemas.microsoft.com/office/drawing/2014/main"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 xmlns:a16="http://schemas.microsoft.com/office/drawing/2014/main"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 xmlns:a16="http://schemas.microsoft.com/office/drawing/2014/main"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 xmlns:a16="http://schemas.microsoft.com/office/drawing/2014/main"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 xmlns:a16="http://schemas.microsoft.com/office/drawing/2014/main"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 xmlns:a16="http://schemas.microsoft.com/office/drawing/2014/main"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 xmlns:a16="http://schemas.microsoft.com/office/drawing/2014/main"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 xmlns:a16="http://schemas.microsoft.com/office/drawing/2014/main"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 xmlns:a16="http://schemas.microsoft.com/office/drawing/2014/main"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 xmlns:a16="http://schemas.microsoft.com/office/drawing/2014/main"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 xmlns:a16="http://schemas.microsoft.com/office/drawing/2014/main"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 xmlns:a16="http://schemas.microsoft.com/office/drawing/2014/main"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 xmlns:a16="http://schemas.microsoft.com/office/drawing/2014/main"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 xmlns:a16="http://schemas.microsoft.com/office/drawing/2014/main"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 xmlns:a16="http://schemas.microsoft.com/office/drawing/2014/main"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 xmlns:a16="http://schemas.microsoft.com/office/drawing/2014/main"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 xmlns:a16="http://schemas.microsoft.com/office/drawing/2014/main"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 xmlns:a16="http://schemas.microsoft.com/office/drawing/2014/main" id="{4F3646D5-0988-4369-8988-00D85B874C60}"/>
              </a:ext>
            </a:extLst>
          </p:cNvPr>
          <p:cNvGrpSpPr/>
          <p:nvPr userDrawn="1"/>
        </p:nvGrpSpPr>
        <p:grpSpPr>
          <a:xfrm flipH="1">
            <a:off x="844972" y="4636278"/>
            <a:ext cx="270931" cy="344010"/>
            <a:chOff x="6843236" y="157160"/>
            <a:chExt cx="947072" cy="1202528"/>
          </a:xfrm>
          <a:solidFill>
            <a:schemeClr val="accent1"/>
          </a:solidFill>
        </p:grpSpPr>
        <p:sp>
          <p:nvSpPr>
            <p:cNvPr id="649" name="Freeform: Shape 648">
              <a:extLst>
                <a:ext uri="{FF2B5EF4-FFF2-40B4-BE49-F238E27FC236}">
                  <a16:creationId xmlns="" xmlns:a16="http://schemas.microsoft.com/office/drawing/2014/main"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 xmlns:a16="http://schemas.microsoft.com/office/drawing/2014/main"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 xmlns:a16="http://schemas.microsoft.com/office/drawing/2014/main"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 xmlns:a16="http://schemas.microsoft.com/office/drawing/2014/main"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 xmlns:a16="http://schemas.microsoft.com/office/drawing/2014/main"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 xmlns:a16="http://schemas.microsoft.com/office/drawing/2014/main"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 xmlns:a16="http://schemas.microsoft.com/office/drawing/2014/main"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 xmlns:a16="http://schemas.microsoft.com/office/drawing/2014/main"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 xmlns:a16="http://schemas.microsoft.com/office/drawing/2014/main"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 xmlns:a16="http://schemas.microsoft.com/office/drawing/2014/main"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 xmlns:a16="http://schemas.microsoft.com/office/drawing/2014/main"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 xmlns:a16="http://schemas.microsoft.com/office/drawing/2014/main"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 xmlns:a16="http://schemas.microsoft.com/office/drawing/2014/main"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 xmlns:a16="http://schemas.microsoft.com/office/drawing/2014/main"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 xmlns:a16="http://schemas.microsoft.com/office/drawing/2014/main"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 xmlns:a16="http://schemas.microsoft.com/office/drawing/2014/main"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 xmlns:a16="http://schemas.microsoft.com/office/drawing/2014/main"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 xmlns:a16="http://schemas.microsoft.com/office/drawing/2014/main"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 xmlns:a16="http://schemas.microsoft.com/office/drawing/2014/main"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 xmlns:a16="http://schemas.microsoft.com/office/drawing/2014/main"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 xmlns:a16="http://schemas.microsoft.com/office/drawing/2014/main"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 xmlns:a16="http://schemas.microsoft.com/office/drawing/2014/main"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 xmlns:a16="http://schemas.microsoft.com/office/drawing/2014/main"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 xmlns:a16="http://schemas.microsoft.com/office/drawing/2014/main"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 xmlns:a16="http://schemas.microsoft.com/office/drawing/2014/main"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 xmlns:a16="http://schemas.microsoft.com/office/drawing/2014/main"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 xmlns:a16="http://schemas.microsoft.com/office/drawing/2014/main"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 xmlns:a16="http://schemas.microsoft.com/office/drawing/2014/main"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 xmlns:a16="http://schemas.microsoft.com/office/drawing/2014/main"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 xmlns:a16="http://schemas.microsoft.com/office/drawing/2014/main"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 xmlns:a16="http://schemas.microsoft.com/office/drawing/2014/main"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 xmlns:a16="http://schemas.microsoft.com/office/drawing/2014/main"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 xmlns:a16="http://schemas.microsoft.com/office/drawing/2014/main"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 xmlns:a16="http://schemas.microsoft.com/office/drawing/2014/main"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 xmlns:a16="http://schemas.microsoft.com/office/drawing/2014/main"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 xmlns:a16="http://schemas.microsoft.com/office/drawing/2014/main"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 xmlns:a16="http://schemas.microsoft.com/office/drawing/2014/main"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 xmlns:a16="http://schemas.microsoft.com/office/drawing/2014/main"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 xmlns:a16="http://schemas.microsoft.com/office/drawing/2014/main"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 xmlns:a16="http://schemas.microsoft.com/office/drawing/2014/main"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 xmlns:a16="http://schemas.microsoft.com/office/drawing/2014/main"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 xmlns:a16="http://schemas.microsoft.com/office/drawing/2014/main"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 xmlns:a16="http://schemas.microsoft.com/office/drawing/2014/main"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 xmlns:a16="http://schemas.microsoft.com/office/drawing/2014/main"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 xmlns:a16="http://schemas.microsoft.com/office/drawing/2014/main"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 xmlns:a16="http://schemas.microsoft.com/office/drawing/2014/main"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 xmlns:a16="http://schemas.microsoft.com/office/drawing/2014/main"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 xmlns:a16="http://schemas.microsoft.com/office/drawing/2014/main"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 xmlns:a16="http://schemas.microsoft.com/office/drawing/2014/main"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 xmlns:a16="http://schemas.microsoft.com/office/drawing/2014/main"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 xmlns:a16="http://schemas.microsoft.com/office/drawing/2014/main"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 xmlns:a16="http://schemas.microsoft.com/office/drawing/2014/main"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 xmlns:a16="http://schemas.microsoft.com/office/drawing/2014/main"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 xmlns:a16="http://schemas.microsoft.com/office/drawing/2014/main"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 xmlns:a16="http://schemas.microsoft.com/office/drawing/2014/main"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 xmlns:a16="http://schemas.microsoft.com/office/drawing/2014/main"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 xmlns:a16="http://schemas.microsoft.com/office/drawing/2014/main"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 xmlns:a16="http://schemas.microsoft.com/office/drawing/2014/main"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 xmlns:a16="http://schemas.microsoft.com/office/drawing/2014/main"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 xmlns:a16="http://schemas.microsoft.com/office/drawing/2014/main"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 xmlns:a16="http://schemas.microsoft.com/office/drawing/2014/main"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 xmlns:a16="http://schemas.microsoft.com/office/drawing/2014/main"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 xmlns:a16="http://schemas.microsoft.com/office/drawing/2014/main"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 xmlns:a16="http://schemas.microsoft.com/office/drawing/2014/main"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 xmlns:a16="http://schemas.microsoft.com/office/drawing/2014/main"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 xmlns:a16="http://schemas.microsoft.com/office/drawing/2014/main"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 xmlns:a16="http://schemas.microsoft.com/office/drawing/2014/main"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 xmlns:a16="http://schemas.microsoft.com/office/drawing/2014/main"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 xmlns:a16="http://schemas.microsoft.com/office/drawing/2014/main"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 xmlns:a16="http://schemas.microsoft.com/office/drawing/2014/main"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 xmlns:a16="http://schemas.microsoft.com/office/drawing/2014/main"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 xmlns:a16="http://schemas.microsoft.com/office/drawing/2014/main"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 xmlns:a16="http://schemas.microsoft.com/office/drawing/2014/main"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 xmlns:a16="http://schemas.microsoft.com/office/drawing/2014/main"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 xmlns:a16="http://schemas.microsoft.com/office/drawing/2014/main"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 xmlns:a16="http://schemas.microsoft.com/office/drawing/2014/main"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 xmlns:a16="http://schemas.microsoft.com/office/drawing/2014/main"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 xmlns:a16="http://schemas.microsoft.com/office/drawing/2014/main"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 xmlns:a16="http://schemas.microsoft.com/office/drawing/2014/main"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 xmlns:a16="http://schemas.microsoft.com/office/drawing/2014/main"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 xmlns:a16="http://schemas.microsoft.com/office/drawing/2014/main"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 xmlns:a16="http://schemas.microsoft.com/office/drawing/2014/main"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 xmlns:a16="http://schemas.microsoft.com/office/drawing/2014/main"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 xmlns:a16="http://schemas.microsoft.com/office/drawing/2014/main"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 xmlns:a16="http://schemas.microsoft.com/office/drawing/2014/main"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 xmlns:a16="http://schemas.microsoft.com/office/drawing/2014/main"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 xmlns:a16="http://schemas.microsoft.com/office/drawing/2014/main"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 xmlns:a16="http://schemas.microsoft.com/office/drawing/2014/main"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 xmlns:a16="http://schemas.microsoft.com/office/drawing/2014/main"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 xmlns:a16="http://schemas.microsoft.com/office/drawing/2014/main"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 xmlns:a16="http://schemas.microsoft.com/office/drawing/2014/main"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 xmlns:a16="http://schemas.microsoft.com/office/drawing/2014/main"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 xmlns:a16="http://schemas.microsoft.com/office/drawing/2014/main"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 xmlns:a16="http://schemas.microsoft.com/office/drawing/2014/main"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 xmlns:a16="http://schemas.microsoft.com/office/drawing/2014/main"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 xmlns:a16="http://schemas.microsoft.com/office/drawing/2014/main"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 xmlns:a16="http://schemas.microsoft.com/office/drawing/2014/main"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 xmlns:a16="http://schemas.microsoft.com/office/drawing/2014/main"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 xmlns:a16="http://schemas.microsoft.com/office/drawing/2014/main"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 xmlns:a16="http://schemas.microsoft.com/office/drawing/2014/main"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 xmlns:a16="http://schemas.microsoft.com/office/drawing/2014/main"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 xmlns:a16="http://schemas.microsoft.com/office/drawing/2014/main"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 xmlns:a16="http://schemas.microsoft.com/office/drawing/2014/main"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 xmlns:a16="http://schemas.microsoft.com/office/drawing/2014/main"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 xmlns:a16="http://schemas.microsoft.com/office/drawing/2014/main"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 xmlns:a16="http://schemas.microsoft.com/office/drawing/2014/main"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 xmlns:a16="http://schemas.microsoft.com/office/drawing/2014/main"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 xmlns:a16="http://schemas.microsoft.com/office/drawing/2014/main"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 xmlns:a16="http://schemas.microsoft.com/office/drawing/2014/main"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 xmlns:a16="http://schemas.microsoft.com/office/drawing/2014/main"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 xmlns:a16="http://schemas.microsoft.com/office/drawing/2014/main"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 xmlns:a16="http://schemas.microsoft.com/office/drawing/2014/main"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 xmlns:a16="http://schemas.microsoft.com/office/drawing/2014/main"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 xmlns:a16="http://schemas.microsoft.com/office/drawing/2014/main"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 xmlns:a16="http://schemas.microsoft.com/office/drawing/2014/main"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 xmlns:a16="http://schemas.microsoft.com/office/drawing/2014/main"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 xmlns:a16="http://schemas.microsoft.com/office/drawing/2014/main"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 xmlns:a16="http://schemas.microsoft.com/office/drawing/2014/main"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 xmlns:a16="http://schemas.microsoft.com/office/drawing/2014/main"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 xmlns:a16="http://schemas.microsoft.com/office/drawing/2014/main"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 xmlns:a16="http://schemas.microsoft.com/office/drawing/2014/main"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 xmlns:a16="http://schemas.microsoft.com/office/drawing/2014/main"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 xmlns:a16="http://schemas.microsoft.com/office/drawing/2014/main"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 xmlns:a16="http://schemas.microsoft.com/office/drawing/2014/main"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 xmlns:a16="http://schemas.microsoft.com/office/drawing/2014/main"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 xmlns:a16="http://schemas.microsoft.com/office/drawing/2014/main"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 xmlns:a16="http://schemas.microsoft.com/office/drawing/2014/main"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 xmlns:a16="http://schemas.microsoft.com/office/drawing/2014/main"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 xmlns:a16="http://schemas.microsoft.com/office/drawing/2014/main"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 xmlns:a16="http://schemas.microsoft.com/office/drawing/2014/main"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 xmlns:a16="http://schemas.microsoft.com/office/drawing/2014/main"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 xmlns:a16="http://schemas.microsoft.com/office/drawing/2014/main"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 xmlns:a16="http://schemas.microsoft.com/office/drawing/2014/main"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 xmlns:a16="http://schemas.microsoft.com/office/drawing/2014/main"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 xmlns:a16="http://schemas.microsoft.com/office/drawing/2014/main"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 xmlns:a16="http://schemas.microsoft.com/office/drawing/2014/main"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 xmlns:a16="http://schemas.microsoft.com/office/drawing/2014/main"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 xmlns:a16="http://schemas.microsoft.com/office/drawing/2014/main"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 xmlns:a16="http://schemas.microsoft.com/office/drawing/2014/main"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 xmlns:a16="http://schemas.microsoft.com/office/drawing/2014/main"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 xmlns:a16="http://schemas.microsoft.com/office/drawing/2014/main"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 xmlns:a16="http://schemas.microsoft.com/office/drawing/2014/main"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 xmlns:a16="http://schemas.microsoft.com/office/drawing/2014/main"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 xmlns:a16="http://schemas.microsoft.com/office/drawing/2014/main"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 xmlns:a16="http://schemas.microsoft.com/office/drawing/2014/main"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 xmlns:a16="http://schemas.microsoft.com/office/drawing/2014/main"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 xmlns:a16="http://schemas.microsoft.com/office/drawing/2014/main"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 xmlns:a16="http://schemas.microsoft.com/office/drawing/2014/main"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 xmlns:a16="http://schemas.microsoft.com/office/drawing/2014/main"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 xmlns:a16="http://schemas.microsoft.com/office/drawing/2014/main"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 xmlns:a16="http://schemas.microsoft.com/office/drawing/2014/main"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 xmlns:a16="http://schemas.microsoft.com/office/drawing/2014/main"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 xmlns:a16="http://schemas.microsoft.com/office/drawing/2014/main"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 xmlns:a16="http://schemas.microsoft.com/office/drawing/2014/main"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 xmlns:a16="http://schemas.microsoft.com/office/drawing/2014/main"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 xmlns:a16="http://schemas.microsoft.com/office/drawing/2014/main"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 xmlns:a16="http://schemas.microsoft.com/office/drawing/2014/main"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 xmlns:a16="http://schemas.microsoft.com/office/drawing/2014/main"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 xmlns:a16="http://schemas.microsoft.com/office/drawing/2014/main"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 xmlns:a16="http://schemas.microsoft.com/office/drawing/2014/main"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 xmlns:a16="http://schemas.microsoft.com/office/drawing/2014/main"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 xmlns:a16="http://schemas.microsoft.com/office/drawing/2014/main"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 xmlns:a16="http://schemas.microsoft.com/office/drawing/2014/main"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 xmlns:a16="http://schemas.microsoft.com/office/drawing/2014/main"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 xmlns:a16="http://schemas.microsoft.com/office/drawing/2014/main"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 xmlns:a16="http://schemas.microsoft.com/office/drawing/2014/main"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 xmlns:a16="http://schemas.microsoft.com/office/drawing/2014/main"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 xmlns:a16="http://schemas.microsoft.com/office/drawing/2014/main"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 xmlns:a16="http://schemas.microsoft.com/office/drawing/2014/main"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 xmlns:a16="http://schemas.microsoft.com/office/drawing/2014/main"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 xmlns:a16="http://schemas.microsoft.com/office/drawing/2014/main"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 xmlns:a16="http://schemas.microsoft.com/office/drawing/2014/main"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 xmlns:a16="http://schemas.microsoft.com/office/drawing/2014/main"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 xmlns:a16="http://schemas.microsoft.com/office/drawing/2014/main"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 xmlns:a16="http://schemas.microsoft.com/office/drawing/2014/main"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 xmlns:a16="http://schemas.microsoft.com/office/drawing/2014/main"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 xmlns:a16="http://schemas.microsoft.com/office/drawing/2014/main"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 xmlns:a16="http://schemas.microsoft.com/office/drawing/2014/main"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 xmlns:a16="http://schemas.microsoft.com/office/drawing/2014/main"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 xmlns:a16="http://schemas.microsoft.com/office/drawing/2014/main"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 xmlns:a16="http://schemas.microsoft.com/office/drawing/2014/main"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 xmlns:a16="http://schemas.microsoft.com/office/drawing/2014/main"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 xmlns:a16="http://schemas.microsoft.com/office/drawing/2014/main"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 xmlns:a16="http://schemas.microsoft.com/office/drawing/2014/main"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 xmlns:a16="http://schemas.microsoft.com/office/drawing/2014/main"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 xmlns:a16="http://schemas.microsoft.com/office/drawing/2014/main"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 xmlns:a16="http://schemas.microsoft.com/office/drawing/2014/main"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 xmlns:a16="http://schemas.microsoft.com/office/drawing/2014/main"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 xmlns:a16="http://schemas.microsoft.com/office/drawing/2014/main"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 xmlns:a16="http://schemas.microsoft.com/office/drawing/2014/main"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 xmlns:a16="http://schemas.microsoft.com/office/drawing/2014/main"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 xmlns:a16="http://schemas.microsoft.com/office/drawing/2014/main"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 xmlns:a16="http://schemas.microsoft.com/office/drawing/2014/main"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 xmlns:a16="http://schemas.microsoft.com/office/drawing/2014/main"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 xmlns:a16="http://schemas.microsoft.com/office/drawing/2014/main"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 xmlns:a16="http://schemas.microsoft.com/office/drawing/2014/main"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 xmlns:a16="http://schemas.microsoft.com/office/drawing/2014/main"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 xmlns:a16="http://schemas.microsoft.com/office/drawing/2014/main"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 xmlns:a16="http://schemas.microsoft.com/office/drawing/2014/main"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 xmlns:a16="http://schemas.microsoft.com/office/drawing/2014/main"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 xmlns:a16="http://schemas.microsoft.com/office/drawing/2014/main"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 xmlns:a16="http://schemas.microsoft.com/office/drawing/2014/main"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 xmlns:a16="http://schemas.microsoft.com/office/drawing/2014/main"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 xmlns:a16="http://schemas.microsoft.com/office/drawing/2014/main"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 xmlns:a16="http://schemas.microsoft.com/office/drawing/2014/main"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 xmlns:a16="http://schemas.microsoft.com/office/drawing/2014/main"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 xmlns:a16="http://schemas.microsoft.com/office/drawing/2014/main"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 xmlns:a16="http://schemas.microsoft.com/office/drawing/2014/main"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 xmlns:a16="http://schemas.microsoft.com/office/drawing/2014/main"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 xmlns:a16="http://schemas.microsoft.com/office/drawing/2014/main"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 xmlns:a16="http://schemas.microsoft.com/office/drawing/2014/main"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 xmlns:a16="http://schemas.microsoft.com/office/drawing/2014/main"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 xmlns:a16="http://schemas.microsoft.com/office/drawing/2014/main"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 xmlns:a16="http://schemas.microsoft.com/office/drawing/2014/main"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 xmlns:a16="http://schemas.microsoft.com/office/drawing/2014/main"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 xmlns:a16="http://schemas.microsoft.com/office/drawing/2014/main"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 xmlns:a16="http://schemas.microsoft.com/office/drawing/2014/main"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 xmlns:a16="http://schemas.microsoft.com/office/drawing/2014/main"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 xmlns:a16="http://schemas.microsoft.com/office/drawing/2014/main"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 xmlns:a16="http://schemas.microsoft.com/office/drawing/2014/main"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 xmlns:a16="http://schemas.microsoft.com/office/drawing/2014/main"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 xmlns:a16="http://schemas.microsoft.com/office/drawing/2014/main"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 xmlns:a16="http://schemas.microsoft.com/office/drawing/2014/main"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 xmlns:a16="http://schemas.microsoft.com/office/drawing/2014/main"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 xmlns:a16="http://schemas.microsoft.com/office/drawing/2014/main"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 xmlns:a16="http://schemas.microsoft.com/office/drawing/2014/main"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 xmlns:a16="http://schemas.microsoft.com/office/drawing/2014/main"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 xmlns:a16="http://schemas.microsoft.com/office/drawing/2014/main"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 xmlns:a16="http://schemas.microsoft.com/office/drawing/2014/main"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 xmlns:a16="http://schemas.microsoft.com/office/drawing/2014/main"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 xmlns:a16="http://schemas.microsoft.com/office/drawing/2014/main"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 xmlns:a16="http://schemas.microsoft.com/office/drawing/2014/main"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 xmlns:a16="http://schemas.microsoft.com/office/drawing/2014/main"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 xmlns:a16="http://schemas.microsoft.com/office/drawing/2014/main"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 xmlns:a16="http://schemas.microsoft.com/office/drawing/2014/main"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 xmlns:a16="http://schemas.microsoft.com/office/drawing/2014/main"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 xmlns:a16="http://schemas.microsoft.com/office/drawing/2014/main"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 xmlns:a16="http://schemas.microsoft.com/office/drawing/2014/main"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 xmlns:a16="http://schemas.microsoft.com/office/drawing/2014/main"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 xmlns:a16="http://schemas.microsoft.com/office/drawing/2014/main"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 xmlns:a16="http://schemas.microsoft.com/office/drawing/2014/main"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 xmlns:a16="http://schemas.microsoft.com/office/drawing/2014/main"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 xmlns:a16="http://schemas.microsoft.com/office/drawing/2014/main"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 xmlns:a16="http://schemas.microsoft.com/office/drawing/2014/main"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 xmlns:a16="http://schemas.microsoft.com/office/drawing/2014/main"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 xmlns:a16="http://schemas.microsoft.com/office/drawing/2014/main"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 xmlns:a16="http://schemas.microsoft.com/office/drawing/2014/main"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 xmlns:a16="http://schemas.microsoft.com/office/drawing/2014/main"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 xmlns:a16="http://schemas.microsoft.com/office/drawing/2014/main"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 xmlns:a16="http://schemas.microsoft.com/office/drawing/2014/main"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 xmlns:a16="http://schemas.microsoft.com/office/drawing/2014/main"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 xmlns:a16="http://schemas.microsoft.com/office/drawing/2014/main"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 xmlns:a16="http://schemas.microsoft.com/office/drawing/2014/main"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 xmlns:a16="http://schemas.microsoft.com/office/drawing/2014/main"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 xmlns:a16="http://schemas.microsoft.com/office/drawing/2014/main"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 xmlns:a16="http://schemas.microsoft.com/office/drawing/2014/main"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 xmlns:a16="http://schemas.microsoft.com/office/drawing/2014/main"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 xmlns:a16="http://schemas.microsoft.com/office/drawing/2014/main"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 xmlns:a16="http://schemas.microsoft.com/office/drawing/2014/main"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 xmlns:a16="http://schemas.microsoft.com/office/drawing/2014/main"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 xmlns:a16="http://schemas.microsoft.com/office/drawing/2014/main"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 xmlns:a16="http://schemas.microsoft.com/office/drawing/2014/main"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 xmlns:a16="http://schemas.microsoft.com/office/drawing/2014/main"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 xmlns:a16="http://schemas.microsoft.com/office/drawing/2014/main"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 xmlns:a16="http://schemas.microsoft.com/office/drawing/2014/main"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 xmlns:a16="http://schemas.microsoft.com/office/drawing/2014/main"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 xmlns:a16="http://schemas.microsoft.com/office/drawing/2014/main"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 xmlns:a16="http://schemas.microsoft.com/office/drawing/2014/main"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 xmlns:a16="http://schemas.microsoft.com/office/drawing/2014/main"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 xmlns:a16="http://schemas.microsoft.com/office/drawing/2014/main"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 xmlns:a16="http://schemas.microsoft.com/office/drawing/2014/main"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 xmlns:a16="http://schemas.microsoft.com/office/drawing/2014/main"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 xmlns:a16="http://schemas.microsoft.com/office/drawing/2014/main"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 xmlns:a16="http://schemas.microsoft.com/office/drawing/2014/main"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 xmlns:a16="http://schemas.microsoft.com/office/drawing/2014/main"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 xmlns:a16="http://schemas.microsoft.com/office/drawing/2014/main"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 xmlns:a16="http://schemas.microsoft.com/office/drawing/2014/main"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 xmlns:a16="http://schemas.microsoft.com/office/drawing/2014/main"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 xmlns:a16="http://schemas.microsoft.com/office/drawing/2014/main"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 xmlns:a16="http://schemas.microsoft.com/office/drawing/2014/main"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 xmlns:a16="http://schemas.microsoft.com/office/drawing/2014/main"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 xmlns:a16="http://schemas.microsoft.com/office/drawing/2014/main"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 xmlns:a16="http://schemas.microsoft.com/office/drawing/2014/main"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 xmlns:a16="http://schemas.microsoft.com/office/drawing/2014/main"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 xmlns:a16="http://schemas.microsoft.com/office/drawing/2014/main"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 xmlns:a16="http://schemas.microsoft.com/office/drawing/2014/main"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 xmlns:a16="http://schemas.microsoft.com/office/drawing/2014/main"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 xmlns:a16="http://schemas.microsoft.com/office/drawing/2014/main"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 xmlns:a16="http://schemas.microsoft.com/office/drawing/2014/main"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 xmlns:a16="http://schemas.microsoft.com/office/drawing/2014/main"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 xmlns:a16="http://schemas.microsoft.com/office/drawing/2014/main"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 xmlns:a16="http://schemas.microsoft.com/office/drawing/2014/main"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 xmlns:a16="http://schemas.microsoft.com/office/drawing/2014/main"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 xmlns:a16="http://schemas.microsoft.com/office/drawing/2014/main"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 xmlns:a16="http://schemas.microsoft.com/office/drawing/2014/main"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 xmlns:a16="http://schemas.microsoft.com/office/drawing/2014/main"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 xmlns:a16="http://schemas.microsoft.com/office/drawing/2014/main"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 xmlns:a16="http://schemas.microsoft.com/office/drawing/2014/main"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 xmlns:a16="http://schemas.microsoft.com/office/drawing/2014/main"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 xmlns:a16="http://schemas.microsoft.com/office/drawing/2014/main"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 xmlns:a16="http://schemas.microsoft.com/office/drawing/2014/main"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 xmlns:a16="http://schemas.microsoft.com/office/drawing/2014/main"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 xmlns:a16="http://schemas.microsoft.com/office/drawing/2014/main"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 xmlns:a16="http://schemas.microsoft.com/office/drawing/2014/main"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 xmlns:a16="http://schemas.microsoft.com/office/drawing/2014/main"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 xmlns:a16="http://schemas.microsoft.com/office/drawing/2014/main"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 xmlns:a16="http://schemas.microsoft.com/office/drawing/2014/main"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 xmlns:a16="http://schemas.microsoft.com/office/drawing/2014/main"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 xmlns:a16="http://schemas.microsoft.com/office/drawing/2014/main"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 xmlns:a16="http://schemas.microsoft.com/office/drawing/2014/main"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 xmlns:a16="http://schemas.microsoft.com/office/drawing/2014/main"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 xmlns:a16="http://schemas.microsoft.com/office/drawing/2014/main"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 xmlns:a16="http://schemas.microsoft.com/office/drawing/2014/main"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 xmlns:a16="http://schemas.microsoft.com/office/drawing/2014/main"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 xmlns:a16="http://schemas.microsoft.com/office/drawing/2014/main"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 xmlns:a16="http://schemas.microsoft.com/office/drawing/2014/main"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 xmlns:a16="http://schemas.microsoft.com/office/drawing/2014/main"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 xmlns:a16="http://schemas.microsoft.com/office/drawing/2014/main"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 xmlns:a16="http://schemas.microsoft.com/office/drawing/2014/main"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 xmlns:a16="http://schemas.microsoft.com/office/drawing/2014/main"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 xmlns:a16="http://schemas.microsoft.com/office/drawing/2014/main"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 xmlns:a16="http://schemas.microsoft.com/office/drawing/2014/main"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 xmlns:a16="http://schemas.microsoft.com/office/drawing/2014/main"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 xmlns:a16="http://schemas.microsoft.com/office/drawing/2014/main"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 xmlns:a16="http://schemas.microsoft.com/office/drawing/2014/main"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 xmlns:a16="http://schemas.microsoft.com/office/drawing/2014/main"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 xmlns:a16="http://schemas.microsoft.com/office/drawing/2014/main"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 xmlns:a16="http://schemas.microsoft.com/office/drawing/2014/main"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 xmlns:a16="http://schemas.microsoft.com/office/drawing/2014/main"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 xmlns:a16="http://schemas.microsoft.com/office/drawing/2014/main"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 xmlns:a16="http://schemas.microsoft.com/office/drawing/2014/main"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 xmlns:a16="http://schemas.microsoft.com/office/drawing/2014/main"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 xmlns:a16="http://schemas.microsoft.com/office/drawing/2014/main"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 xmlns:a16="http://schemas.microsoft.com/office/drawing/2014/main"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 xmlns:a16="http://schemas.microsoft.com/office/drawing/2014/main"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 xmlns:a16="http://schemas.microsoft.com/office/drawing/2014/main"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 xmlns:a16="http://schemas.microsoft.com/office/drawing/2014/main"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 xmlns:a16="http://schemas.microsoft.com/office/drawing/2014/main"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 xmlns:a16="http://schemas.microsoft.com/office/drawing/2014/main"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 xmlns:a16="http://schemas.microsoft.com/office/drawing/2014/main"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 xmlns:a16="http://schemas.microsoft.com/office/drawing/2014/main"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 xmlns:a16="http://schemas.microsoft.com/office/drawing/2014/main"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 xmlns:a16="http://schemas.microsoft.com/office/drawing/2014/main"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 xmlns:a16="http://schemas.microsoft.com/office/drawing/2014/main"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 xmlns:a16="http://schemas.microsoft.com/office/drawing/2014/main"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 xmlns:a16="http://schemas.microsoft.com/office/drawing/2014/main"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 xmlns:a16="http://schemas.microsoft.com/office/drawing/2014/main"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 xmlns:a16="http://schemas.microsoft.com/office/drawing/2014/main"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 xmlns:a16="http://schemas.microsoft.com/office/drawing/2014/main"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 xmlns:a16="http://schemas.microsoft.com/office/drawing/2014/main"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 xmlns:a16="http://schemas.microsoft.com/office/drawing/2014/main"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 xmlns:a16="http://schemas.microsoft.com/office/drawing/2014/main"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 xmlns:a16="http://schemas.microsoft.com/office/drawing/2014/main"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 xmlns:a16="http://schemas.microsoft.com/office/drawing/2014/main"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 xmlns:a16="http://schemas.microsoft.com/office/drawing/2014/main"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 xmlns:a16="http://schemas.microsoft.com/office/drawing/2014/main"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 xmlns:a16="http://schemas.microsoft.com/office/drawing/2014/main"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 xmlns:a16="http://schemas.microsoft.com/office/drawing/2014/main"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 xmlns:a16="http://schemas.microsoft.com/office/drawing/2014/main"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 xmlns:a16="http://schemas.microsoft.com/office/drawing/2014/main"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 xmlns:a16="http://schemas.microsoft.com/office/drawing/2014/main"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 xmlns:a16="http://schemas.microsoft.com/office/drawing/2014/main"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 xmlns:a16="http://schemas.microsoft.com/office/drawing/2014/main"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 xmlns:a16="http://schemas.microsoft.com/office/drawing/2014/main"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 xmlns:a16="http://schemas.microsoft.com/office/drawing/2014/main"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 xmlns:a16="http://schemas.microsoft.com/office/drawing/2014/main"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 xmlns:a16="http://schemas.microsoft.com/office/drawing/2014/main"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 xmlns:a16="http://schemas.microsoft.com/office/drawing/2014/main"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 xmlns:a16="http://schemas.microsoft.com/office/drawing/2014/main"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 xmlns:a16="http://schemas.microsoft.com/office/drawing/2014/main"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 xmlns:a16="http://schemas.microsoft.com/office/drawing/2014/main"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 xmlns:a16="http://schemas.microsoft.com/office/drawing/2014/main"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 xmlns:a16="http://schemas.microsoft.com/office/drawing/2014/main"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 xmlns:a16="http://schemas.microsoft.com/office/drawing/2014/main"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 xmlns:a16="http://schemas.microsoft.com/office/drawing/2014/main"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 xmlns:a16="http://schemas.microsoft.com/office/drawing/2014/main"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 xmlns:a16="http://schemas.microsoft.com/office/drawing/2014/main"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 xmlns:a16="http://schemas.microsoft.com/office/drawing/2014/main"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 xmlns:a16="http://schemas.microsoft.com/office/drawing/2014/main"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 xmlns:a16="http://schemas.microsoft.com/office/drawing/2014/main"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 xmlns:a16="http://schemas.microsoft.com/office/drawing/2014/main"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 xmlns:a16="http://schemas.microsoft.com/office/drawing/2014/main"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 xmlns:a16="http://schemas.microsoft.com/office/drawing/2014/main"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 xmlns:a16="http://schemas.microsoft.com/office/drawing/2014/main"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 xmlns:a16="http://schemas.microsoft.com/office/drawing/2014/main"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 xmlns:a16="http://schemas.microsoft.com/office/drawing/2014/main"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 xmlns:a16="http://schemas.microsoft.com/office/drawing/2014/main"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 xmlns:a16="http://schemas.microsoft.com/office/drawing/2014/main"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 xmlns:a16="http://schemas.microsoft.com/office/drawing/2014/main"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 xmlns:a16="http://schemas.microsoft.com/office/drawing/2014/main"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 xmlns:a16="http://schemas.microsoft.com/office/drawing/2014/main"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 xmlns:a16="http://schemas.microsoft.com/office/drawing/2014/main"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 xmlns:a16="http://schemas.microsoft.com/office/drawing/2014/main"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 xmlns:a16="http://schemas.microsoft.com/office/drawing/2014/main"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 xmlns:a16="http://schemas.microsoft.com/office/drawing/2014/main"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 xmlns:a16="http://schemas.microsoft.com/office/drawing/2014/main"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 xmlns:a16="http://schemas.microsoft.com/office/drawing/2014/main"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 xmlns:a16="http://schemas.microsoft.com/office/drawing/2014/main"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 xmlns:a16="http://schemas.microsoft.com/office/drawing/2014/main"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 xmlns:a16="http://schemas.microsoft.com/office/drawing/2014/main"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 xmlns:a16="http://schemas.microsoft.com/office/drawing/2014/main"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 xmlns:a16="http://schemas.microsoft.com/office/drawing/2014/main"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 xmlns:a16="http://schemas.microsoft.com/office/drawing/2014/main"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 xmlns:a16="http://schemas.microsoft.com/office/drawing/2014/main"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 xmlns:a16="http://schemas.microsoft.com/office/drawing/2014/main"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 xmlns:a16="http://schemas.microsoft.com/office/drawing/2014/main"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 xmlns:a16="http://schemas.microsoft.com/office/drawing/2014/main"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 xmlns:a16="http://schemas.microsoft.com/office/drawing/2014/main"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 xmlns:a16="http://schemas.microsoft.com/office/drawing/2014/main"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 xmlns:a16="http://schemas.microsoft.com/office/drawing/2014/main"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 xmlns:a16="http://schemas.microsoft.com/office/drawing/2014/main"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 xmlns:a16="http://schemas.microsoft.com/office/drawing/2014/main"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 xmlns:a16="http://schemas.microsoft.com/office/drawing/2014/main"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 xmlns:a16="http://schemas.microsoft.com/office/drawing/2014/main"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 xmlns:a16="http://schemas.microsoft.com/office/drawing/2014/main"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 xmlns:a16="http://schemas.microsoft.com/office/drawing/2014/main"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 xmlns:a16="http://schemas.microsoft.com/office/drawing/2014/main"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 xmlns:a16="http://schemas.microsoft.com/office/drawing/2014/main"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 xmlns:a16="http://schemas.microsoft.com/office/drawing/2014/main"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 xmlns:a16="http://schemas.microsoft.com/office/drawing/2014/main"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 xmlns:a16="http://schemas.microsoft.com/office/drawing/2014/main"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 xmlns:a16="http://schemas.microsoft.com/office/drawing/2014/main"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 xmlns:a16="http://schemas.microsoft.com/office/drawing/2014/main"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 xmlns:a16="http://schemas.microsoft.com/office/drawing/2014/main"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 xmlns:a16="http://schemas.microsoft.com/office/drawing/2014/main"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 xmlns:a16="http://schemas.microsoft.com/office/drawing/2014/main"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 xmlns:a16="http://schemas.microsoft.com/office/drawing/2014/main"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 xmlns:a16="http://schemas.microsoft.com/office/drawing/2014/main"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 xmlns:a16="http://schemas.microsoft.com/office/drawing/2014/main"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 xmlns:a16="http://schemas.microsoft.com/office/drawing/2014/main"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 xmlns:a16="http://schemas.microsoft.com/office/drawing/2014/main"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 xmlns:a16="http://schemas.microsoft.com/office/drawing/2014/main"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 xmlns:a16="http://schemas.microsoft.com/office/drawing/2014/main"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 xmlns:a16="http://schemas.microsoft.com/office/drawing/2014/main"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 xmlns:a16="http://schemas.microsoft.com/office/drawing/2014/main"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 xmlns:a16="http://schemas.microsoft.com/office/drawing/2014/main"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 xmlns:a16="http://schemas.microsoft.com/office/drawing/2014/main"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 xmlns:a16="http://schemas.microsoft.com/office/drawing/2014/main"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 xmlns:a16="http://schemas.microsoft.com/office/drawing/2014/main"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 xmlns:a16="http://schemas.microsoft.com/office/drawing/2014/main"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 xmlns:a16="http://schemas.microsoft.com/office/drawing/2014/main"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 xmlns:a16="http://schemas.microsoft.com/office/drawing/2014/main"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 xmlns:a16="http://schemas.microsoft.com/office/drawing/2014/main"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 xmlns:a16="http://schemas.microsoft.com/office/drawing/2014/main"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 xmlns:a16="http://schemas.microsoft.com/office/drawing/2014/main"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 xmlns:a16="http://schemas.microsoft.com/office/drawing/2014/main"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 xmlns:a16="http://schemas.microsoft.com/office/drawing/2014/main"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 xmlns:a16="http://schemas.microsoft.com/office/drawing/2014/main"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 xmlns:a16="http://schemas.microsoft.com/office/drawing/2014/main"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 xmlns:a16="http://schemas.microsoft.com/office/drawing/2014/main"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 xmlns:a16="http://schemas.microsoft.com/office/drawing/2014/main"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 xmlns:a16="http://schemas.microsoft.com/office/drawing/2014/main"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 xmlns:a16="http://schemas.microsoft.com/office/drawing/2014/main"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 xmlns:a16="http://schemas.microsoft.com/office/drawing/2014/main"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 xmlns:a16="http://schemas.microsoft.com/office/drawing/2014/main"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 xmlns:a16="http://schemas.microsoft.com/office/drawing/2014/main"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 xmlns:a16="http://schemas.microsoft.com/office/drawing/2014/main"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 xmlns:a16="http://schemas.microsoft.com/office/drawing/2014/main"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 xmlns:a16="http://schemas.microsoft.com/office/drawing/2014/main"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 xmlns:a16="http://schemas.microsoft.com/office/drawing/2014/main"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 xmlns:a16="http://schemas.microsoft.com/office/drawing/2014/main"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 xmlns:a16="http://schemas.microsoft.com/office/drawing/2014/main"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 xmlns:a16="http://schemas.microsoft.com/office/drawing/2014/main"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 xmlns:a16="http://schemas.microsoft.com/office/drawing/2014/main"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 xmlns:a16="http://schemas.microsoft.com/office/drawing/2014/main"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 xmlns:a16="http://schemas.microsoft.com/office/drawing/2014/main"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 xmlns:a16="http://schemas.microsoft.com/office/drawing/2014/main"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 xmlns:a16="http://schemas.microsoft.com/office/drawing/2014/main"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 xmlns:a16="http://schemas.microsoft.com/office/drawing/2014/main"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 xmlns:a16="http://schemas.microsoft.com/office/drawing/2014/main"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 xmlns:a16="http://schemas.microsoft.com/office/drawing/2014/main"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 xmlns:a16="http://schemas.microsoft.com/office/drawing/2014/main"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 xmlns:a16="http://schemas.microsoft.com/office/drawing/2014/main"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 xmlns:a16="http://schemas.microsoft.com/office/drawing/2014/main"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 xmlns:a16="http://schemas.microsoft.com/office/drawing/2014/main"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 xmlns:a16="http://schemas.microsoft.com/office/drawing/2014/main"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 xmlns:a16="http://schemas.microsoft.com/office/drawing/2014/main"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 xmlns:a16="http://schemas.microsoft.com/office/drawing/2014/main"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 xmlns:a16="http://schemas.microsoft.com/office/drawing/2014/main"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 xmlns:a16="http://schemas.microsoft.com/office/drawing/2014/main"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 xmlns:a16="http://schemas.microsoft.com/office/drawing/2014/main"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 xmlns:a16="http://schemas.microsoft.com/office/drawing/2014/main"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 xmlns:a16="http://schemas.microsoft.com/office/drawing/2014/main"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 xmlns:a16="http://schemas.microsoft.com/office/drawing/2014/main"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 xmlns:a16="http://schemas.microsoft.com/office/drawing/2014/main"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 xmlns:a16="http://schemas.microsoft.com/office/drawing/2014/main"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 xmlns:a16="http://schemas.microsoft.com/office/drawing/2014/main"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 xmlns:a16="http://schemas.microsoft.com/office/drawing/2014/main"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 xmlns:a16="http://schemas.microsoft.com/office/drawing/2014/main"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 xmlns:a16="http://schemas.microsoft.com/office/drawing/2014/main"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 xmlns:a16="http://schemas.microsoft.com/office/drawing/2014/main"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 xmlns:a16="http://schemas.microsoft.com/office/drawing/2014/main"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 xmlns:a16="http://schemas.microsoft.com/office/drawing/2014/main"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 xmlns:a16="http://schemas.microsoft.com/office/drawing/2014/main"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 xmlns:a16="http://schemas.microsoft.com/office/drawing/2014/main"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 xmlns:a16="http://schemas.microsoft.com/office/drawing/2014/main"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 xmlns:a16="http://schemas.microsoft.com/office/drawing/2014/main"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 xmlns:a16="http://schemas.microsoft.com/office/drawing/2014/main"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 xmlns:a16="http://schemas.microsoft.com/office/drawing/2014/main"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 xmlns:a16="http://schemas.microsoft.com/office/drawing/2014/main"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 xmlns:a16="http://schemas.microsoft.com/office/drawing/2014/main"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 xmlns:a16="http://schemas.microsoft.com/office/drawing/2014/main"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 xmlns:a16="http://schemas.microsoft.com/office/drawing/2014/main"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 xmlns:a16="http://schemas.microsoft.com/office/drawing/2014/main"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 xmlns:a16="http://schemas.microsoft.com/office/drawing/2014/main"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 xmlns:a16="http://schemas.microsoft.com/office/drawing/2014/main"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 xmlns:a16="http://schemas.microsoft.com/office/drawing/2014/main"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 xmlns:a16="http://schemas.microsoft.com/office/drawing/2014/main"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 xmlns:a16="http://schemas.microsoft.com/office/drawing/2014/main"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 xmlns:a16="http://schemas.microsoft.com/office/drawing/2014/main"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 xmlns:a16="http://schemas.microsoft.com/office/drawing/2014/main"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 xmlns:a16="http://schemas.microsoft.com/office/drawing/2014/main"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 xmlns:a16="http://schemas.microsoft.com/office/drawing/2014/main"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 xmlns:a16="http://schemas.microsoft.com/office/drawing/2014/main"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 xmlns:a16="http://schemas.microsoft.com/office/drawing/2014/main"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 xmlns:a16="http://schemas.microsoft.com/office/drawing/2014/main"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 xmlns:a16="http://schemas.microsoft.com/office/drawing/2014/main"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 xmlns:a16="http://schemas.microsoft.com/office/drawing/2014/main"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 xmlns:a16="http://schemas.microsoft.com/office/drawing/2014/main"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 xmlns:a16="http://schemas.microsoft.com/office/drawing/2014/main"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 xmlns:a16="http://schemas.microsoft.com/office/drawing/2014/main"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 xmlns:a16="http://schemas.microsoft.com/office/drawing/2014/main"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 xmlns:a16="http://schemas.microsoft.com/office/drawing/2014/main"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 xmlns:a16="http://schemas.microsoft.com/office/drawing/2014/main"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 xmlns:a16="http://schemas.microsoft.com/office/drawing/2014/main"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 xmlns:a16="http://schemas.microsoft.com/office/drawing/2014/main"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 xmlns:a16="http://schemas.microsoft.com/office/drawing/2014/main"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 xmlns:a16="http://schemas.microsoft.com/office/drawing/2014/main"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 xmlns:a16="http://schemas.microsoft.com/office/drawing/2014/main"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 xmlns:a16="http://schemas.microsoft.com/office/drawing/2014/main"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 xmlns:a16="http://schemas.microsoft.com/office/drawing/2014/main"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 xmlns:a16="http://schemas.microsoft.com/office/drawing/2014/main"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 xmlns:a16="http://schemas.microsoft.com/office/drawing/2014/main"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 xmlns:a16="http://schemas.microsoft.com/office/drawing/2014/main"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 xmlns:a16="http://schemas.microsoft.com/office/drawing/2014/main"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 xmlns:a16="http://schemas.microsoft.com/office/drawing/2014/main"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 xmlns:a16="http://schemas.microsoft.com/office/drawing/2014/main"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 xmlns:a16="http://schemas.microsoft.com/office/drawing/2014/main"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 xmlns:a16="http://schemas.microsoft.com/office/drawing/2014/main"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 xmlns:a16="http://schemas.microsoft.com/office/drawing/2014/main"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 xmlns:a16="http://schemas.microsoft.com/office/drawing/2014/main"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 xmlns:a16="http://schemas.microsoft.com/office/drawing/2014/main"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 xmlns:a16="http://schemas.microsoft.com/office/drawing/2014/main"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 xmlns:a16="http://schemas.microsoft.com/office/drawing/2014/main"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 xmlns:a16="http://schemas.microsoft.com/office/drawing/2014/main"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 xmlns:a16="http://schemas.microsoft.com/office/drawing/2014/main"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 xmlns:a16="http://schemas.microsoft.com/office/drawing/2014/main"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 xmlns:a16="http://schemas.microsoft.com/office/drawing/2014/main"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 xmlns:a16="http://schemas.microsoft.com/office/drawing/2014/main"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 xmlns:a16="http://schemas.microsoft.com/office/drawing/2014/main"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 xmlns:a16="http://schemas.microsoft.com/office/drawing/2014/main"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 xmlns:a16="http://schemas.microsoft.com/office/drawing/2014/main"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 xmlns:a16="http://schemas.microsoft.com/office/drawing/2014/main"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 xmlns:a16="http://schemas.microsoft.com/office/drawing/2014/main"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 xmlns:a16="http://schemas.microsoft.com/office/drawing/2014/main"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 xmlns:a16="http://schemas.microsoft.com/office/drawing/2014/main"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 xmlns:a16="http://schemas.microsoft.com/office/drawing/2014/main"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 xmlns:a16="http://schemas.microsoft.com/office/drawing/2014/main"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 xmlns:a16="http://schemas.microsoft.com/office/drawing/2014/main"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 xmlns:a16="http://schemas.microsoft.com/office/drawing/2014/main"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 xmlns:a16="http://schemas.microsoft.com/office/drawing/2014/main"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 xmlns:a16="http://schemas.microsoft.com/office/drawing/2014/main"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 xmlns:a16="http://schemas.microsoft.com/office/drawing/2014/main"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 xmlns:a16="http://schemas.microsoft.com/office/drawing/2014/main"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 xmlns:a16="http://schemas.microsoft.com/office/drawing/2014/main"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 xmlns:a16="http://schemas.microsoft.com/office/drawing/2014/main"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 xmlns:a16="http://schemas.microsoft.com/office/drawing/2014/main"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 xmlns:a16="http://schemas.microsoft.com/office/drawing/2014/main"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 xmlns:a16="http://schemas.microsoft.com/office/drawing/2014/main"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 xmlns:a16="http://schemas.microsoft.com/office/drawing/2014/main"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 xmlns:a16="http://schemas.microsoft.com/office/drawing/2014/main"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 xmlns:a16="http://schemas.microsoft.com/office/drawing/2014/main"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 xmlns:a16="http://schemas.microsoft.com/office/drawing/2014/main"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 xmlns:a16="http://schemas.microsoft.com/office/drawing/2014/main"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 xmlns:a16="http://schemas.microsoft.com/office/drawing/2014/main"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 xmlns:a16="http://schemas.microsoft.com/office/drawing/2014/main"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 xmlns:a16="http://schemas.microsoft.com/office/drawing/2014/main"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 xmlns:a16="http://schemas.microsoft.com/office/drawing/2014/main"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 xmlns:a16="http://schemas.microsoft.com/office/drawing/2014/main"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 xmlns:a16="http://schemas.microsoft.com/office/drawing/2014/main"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 xmlns:a16="http://schemas.microsoft.com/office/drawing/2014/main"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 xmlns:a16="http://schemas.microsoft.com/office/drawing/2014/main"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 xmlns:a16="http://schemas.microsoft.com/office/drawing/2014/main"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 xmlns:a16="http://schemas.microsoft.com/office/drawing/2014/main"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 xmlns:a16="http://schemas.microsoft.com/office/drawing/2014/main"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 xmlns:a16="http://schemas.microsoft.com/office/drawing/2014/main"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 xmlns:a16="http://schemas.microsoft.com/office/drawing/2014/main"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 xmlns:a16="http://schemas.microsoft.com/office/drawing/2014/main"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 xmlns:a16="http://schemas.microsoft.com/office/drawing/2014/main"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 xmlns:a16="http://schemas.microsoft.com/office/drawing/2014/main"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 xmlns:a16="http://schemas.microsoft.com/office/drawing/2014/main"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 xmlns:a16="http://schemas.microsoft.com/office/drawing/2014/main"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 xmlns:a16="http://schemas.microsoft.com/office/drawing/2014/main"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 xmlns:a16="http://schemas.microsoft.com/office/drawing/2014/main"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 xmlns:a16="http://schemas.microsoft.com/office/drawing/2014/main"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 xmlns:a16="http://schemas.microsoft.com/office/drawing/2014/main"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 xmlns:a16="http://schemas.microsoft.com/office/drawing/2014/main"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 xmlns:a16="http://schemas.microsoft.com/office/drawing/2014/main"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 xmlns:a16="http://schemas.microsoft.com/office/drawing/2014/main"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 xmlns:a16="http://schemas.microsoft.com/office/drawing/2014/main"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 xmlns:a16="http://schemas.microsoft.com/office/drawing/2014/main" id="{524BFC86-E744-42C3-9E37-7C218121DD3D}"/>
              </a:ext>
            </a:extLst>
          </p:cNvPr>
          <p:cNvGrpSpPr/>
          <p:nvPr userDrawn="1"/>
        </p:nvGrpSpPr>
        <p:grpSpPr>
          <a:xfrm rot="18823380" flipH="1">
            <a:off x="1483313" y="4959425"/>
            <a:ext cx="442463" cy="326412"/>
            <a:chOff x="3625593" y="6426852"/>
            <a:chExt cx="335279" cy="247341"/>
          </a:xfrm>
          <a:solidFill>
            <a:schemeClr val="accent1"/>
          </a:solidFill>
        </p:grpSpPr>
        <p:sp>
          <p:nvSpPr>
            <p:cNvPr id="1250" name="Freeform: Shape 1249">
              <a:extLst>
                <a:ext uri="{FF2B5EF4-FFF2-40B4-BE49-F238E27FC236}">
                  <a16:creationId xmlns="" xmlns:a16="http://schemas.microsoft.com/office/drawing/2014/main"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 xmlns:a16="http://schemas.microsoft.com/office/drawing/2014/main"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 xmlns:a16="http://schemas.microsoft.com/office/drawing/2014/main"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 xmlns:a16="http://schemas.microsoft.com/office/drawing/2014/main"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 xmlns:a16="http://schemas.microsoft.com/office/drawing/2014/main"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 xmlns:a16="http://schemas.microsoft.com/office/drawing/2014/main"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 xmlns:a16="http://schemas.microsoft.com/office/drawing/2014/main"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 xmlns:a16="http://schemas.microsoft.com/office/drawing/2014/main"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 xmlns:a16="http://schemas.microsoft.com/office/drawing/2014/main"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 xmlns:a16="http://schemas.microsoft.com/office/drawing/2014/main"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 xmlns:a16="http://schemas.microsoft.com/office/drawing/2014/main"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 xmlns:a16="http://schemas.microsoft.com/office/drawing/2014/main"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 xmlns:a16="http://schemas.microsoft.com/office/drawing/2014/main"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 xmlns:a16="http://schemas.microsoft.com/office/drawing/2014/main"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 xmlns:a16="http://schemas.microsoft.com/office/drawing/2014/main"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 xmlns:a16="http://schemas.microsoft.com/office/drawing/2014/main"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 xmlns:a16="http://schemas.microsoft.com/office/drawing/2014/main"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 xmlns:a16="http://schemas.microsoft.com/office/drawing/2014/main"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 xmlns:a16="http://schemas.microsoft.com/office/drawing/2014/main"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 xmlns:a16="http://schemas.microsoft.com/office/drawing/2014/main"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 xmlns:a16="http://schemas.microsoft.com/office/drawing/2014/main"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 xmlns:a16="http://schemas.microsoft.com/office/drawing/2014/main"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 xmlns:a16="http://schemas.microsoft.com/office/drawing/2014/main" id="{958736B1-4213-4B3F-A36A-4C5588759AC1}"/>
              </a:ext>
            </a:extLst>
          </p:cNvPr>
          <p:cNvGrpSpPr/>
          <p:nvPr userDrawn="1"/>
        </p:nvGrpSpPr>
        <p:grpSpPr>
          <a:xfrm>
            <a:off x="264083" y="6458165"/>
            <a:ext cx="1793928" cy="236043"/>
            <a:chOff x="8251658" y="4916654"/>
            <a:chExt cx="2895600" cy="381000"/>
          </a:xfrm>
          <a:solidFill>
            <a:schemeClr val="accent1"/>
          </a:solidFill>
        </p:grpSpPr>
        <p:sp>
          <p:nvSpPr>
            <p:cNvPr id="1273" name="Freeform: Shape 1272">
              <a:extLst>
                <a:ext uri="{FF2B5EF4-FFF2-40B4-BE49-F238E27FC236}">
                  <a16:creationId xmlns="" xmlns:a16="http://schemas.microsoft.com/office/drawing/2014/main"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 xmlns:a16="http://schemas.microsoft.com/office/drawing/2014/main"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 xmlns:a16="http://schemas.microsoft.com/office/drawing/2014/main"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 xmlns:a16="http://schemas.microsoft.com/office/drawing/2014/main"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 xmlns:a16="http://schemas.microsoft.com/office/drawing/2014/main"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 xmlns:a16="http://schemas.microsoft.com/office/drawing/2014/main"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 xmlns:a16="http://schemas.microsoft.com/office/drawing/2014/main"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 xmlns:a16="http://schemas.microsoft.com/office/drawing/2014/main"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 xmlns:a16="http://schemas.microsoft.com/office/drawing/2014/main"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 xmlns:a16="http://schemas.microsoft.com/office/drawing/2014/main"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 xmlns:a16="http://schemas.microsoft.com/office/drawing/2014/main"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 xmlns:a16="http://schemas.microsoft.com/office/drawing/2014/main"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 xmlns:a16="http://schemas.microsoft.com/office/drawing/2014/main"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 xmlns:a16="http://schemas.microsoft.com/office/drawing/2014/main"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 xmlns:a16="http://schemas.microsoft.com/office/drawing/2014/main"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 xmlns:a16="http://schemas.microsoft.com/office/drawing/2014/main"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 xmlns:a16="http://schemas.microsoft.com/office/drawing/2014/main"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 xmlns:a16="http://schemas.microsoft.com/office/drawing/2014/main"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 xmlns:a16="http://schemas.microsoft.com/office/drawing/2014/main"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 xmlns:a16="http://schemas.microsoft.com/office/drawing/2014/main"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 xmlns:a16="http://schemas.microsoft.com/office/drawing/2014/main"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 xmlns:a16="http://schemas.microsoft.com/office/drawing/2014/main"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 xmlns:a16="http://schemas.microsoft.com/office/drawing/2014/main"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 xmlns:a16="http://schemas.microsoft.com/office/drawing/2014/main"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 xmlns:a16="http://schemas.microsoft.com/office/drawing/2014/main"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 xmlns:a16="http://schemas.microsoft.com/office/drawing/2014/main"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 xmlns:a16="http://schemas.microsoft.com/office/drawing/2014/main"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 xmlns:a16="http://schemas.microsoft.com/office/drawing/2014/main"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 xmlns:a16="http://schemas.microsoft.com/office/drawing/2014/main"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 xmlns:a16="http://schemas.microsoft.com/office/drawing/2014/main"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 xmlns:a16="http://schemas.microsoft.com/office/drawing/2014/main" id="{8ECC4B5B-0894-4B86-9BC9-FD848D9FF8B8}"/>
              </a:ext>
            </a:extLst>
          </p:cNvPr>
          <p:cNvGrpSpPr/>
          <p:nvPr userDrawn="1"/>
        </p:nvGrpSpPr>
        <p:grpSpPr>
          <a:xfrm rot="520099">
            <a:off x="1218351" y="5445213"/>
            <a:ext cx="616527" cy="807163"/>
            <a:chOff x="6096000" y="4249903"/>
            <a:chExt cx="1447800" cy="1895475"/>
          </a:xfrm>
          <a:solidFill>
            <a:schemeClr val="accent1"/>
          </a:solidFill>
        </p:grpSpPr>
        <p:sp>
          <p:nvSpPr>
            <p:cNvPr id="1304" name="Freeform: Shape 1303">
              <a:extLst>
                <a:ext uri="{FF2B5EF4-FFF2-40B4-BE49-F238E27FC236}">
                  <a16:creationId xmlns="" xmlns:a16="http://schemas.microsoft.com/office/drawing/2014/main"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 xmlns:a16="http://schemas.microsoft.com/office/drawing/2014/main"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 xmlns:a16="http://schemas.microsoft.com/office/drawing/2014/main"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 xmlns:a16="http://schemas.microsoft.com/office/drawing/2014/main"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 xmlns:a16="http://schemas.microsoft.com/office/drawing/2014/main"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 xmlns:a16="http://schemas.microsoft.com/office/drawing/2014/main"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 xmlns:a16="http://schemas.microsoft.com/office/drawing/2014/main"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 xmlns:a16="http://schemas.microsoft.com/office/drawing/2014/main"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 xmlns:a16="http://schemas.microsoft.com/office/drawing/2014/main"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 xmlns:a16="http://schemas.microsoft.com/office/drawing/2014/main"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 xmlns:a16="http://schemas.microsoft.com/office/drawing/2014/main"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 xmlns:a16="http://schemas.microsoft.com/office/drawing/2014/main"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 xmlns:a16="http://schemas.microsoft.com/office/drawing/2014/main"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 xmlns:a16="http://schemas.microsoft.com/office/drawing/2014/main"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 xmlns:a16="http://schemas.microsoft.com/office/drawing/2014/main"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 xmlns:a16="http://schemas.microsoft.com/office/drawing/2014/main"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 xmlns:a16="http://schemas.microsoft.com/office/drawing/2014/main"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 xmlns:a16="http://schemas.microsoft.com/office/drawing/2014/main"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 xmlns:p14="http://schemas.microsoft.com/office/powerpoint/2010/main" val="146608526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4" y="339509"/>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 xmlns:a16="http://schemas.microsoft.com/office/drawing/2014/main" id="{39919EF6-B417-4451-B188-C2C0ABEF2C95}"/>
              </a:ext>
            </a:extLst>
          </p:cNvPr>
          <p:cNvSpPr/>
          <p:nvPr userDrawn="1"/>
        </p:nvSpPr>
        <p:spPr>
          <a:xfrm>
            <a:off x="0" y="0"/>
            <a:ext cx="232209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 xmlns:a16="http://schemas.microsoft.com/office/drawing/2014/main" id="{EC657923-A0DE-46FE-BBC8-57B9510D394B}"/>
              </a:ext>
            </a:extLst>
          </p:cNvPr>
          <p:cNvSpPr txBox="1"/>
          <p:nvPr userDrawn="1"/>
        </p:nvSpPr>
        <p:spPr>
          <a:xfrm>
            <a:off x="188399" y="1103287"/>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Education</a:t>
            </a:r>
            <a:endParaRPr lang="ko-KR" altLang="en-US" sz="2400" dirty="0">
              <a:solidFill>
                <a:srgbClr val="262626"/>
              </a:solidFill>
              <a:cs typeface="Arial" pitchFamily="34" charset="0"/>
            </a:endParaRPr>
          </a:p>
        </p:txBody>
      </p:sp>
      <p:sp>
        <p:nvSpPr>
          <p:cNvPr id="7" name="TextBox 6">
            <a:extLst>
              <a:ext uri="{FF2B5EF4-FFF2-40B4-BE49-F238E27FC236}">
                <a16:creationId xmlns="" xmlns:a16="http://schemas.microsoft.com/office/drawing/2014/main" id="{0BDCF291-E914-47A1-9E07-2183A941A8E7}"/>
              </a:ext>
            </a:extLst>
          </p:cNvPr>
          <p:cNvSpPr txBox="1"/>
          <p:nvPr userDrawn="1"/>
        </p:nvSpPr>
        <p:spPr>
          <a:xfrm>
            <a:off x="188399" y="1454636"/>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Plan</a:t>
            </a:r>
            <a:endParaRPr lang="ko-KR" altLang="en-US" sz="2400" dirty="0">
              <a:solidFill>
                <a:srgbClr val="262626"/>
              </a:solidFill>
              <a:cs typeface="Arial" pitchFamily="34" charset="0"/>
            </a:endParaRPr>
          </a:p>
        </p:txBody>
      </p:sp>
      <p:grpSp>
        <p:nvGrpSpPr>
          <p:cNvPr id="8" name="Group 7">
            <a:extLst>
              <a:ext uri="{FF2B5EF4-FFF2-40B4-BE49-F238E27FC236}">
                <a16:creationId xmlns="" xmlns:a16="http://schemas.microsoft.com/office/drawing/2014/main" id="{0E077479-776C-4BDA-9446-1C8D13201629}"/>
              </a:ext>
            </a:extLst>
          </p:cNvPr>
          <p:cNvGrpSpPr/>
          <p:nvPr userDrawn="1"/>
        </p:nvGrpSpPr>
        <p:grpSpPr>
          <a:xfrm>
            <a:off x="295274" y="447797"/>
            <a:ext cx="1618143" cy="491518"/>
            <a:chOff x="6442698" y="4204191"/>
            <a:chExt cx="3262908" cy="991122"/>
          </a:xfrm>
          <a:solidFill>
            <a:schemeClr val="accent2"/>
          </a:solidFill>
        </p:grpSpPr>
        <p:sp>
          <p:nvSpPr>
            <p:cNvPr id="9" name="Freeform: Shape 8">
              <a:extLst>
                <a:ext uri="{FF2B5EF4-FFF2-40B4-BE49-F238E27FC236}">
                  <a16:creationId xmlns="" xmlns:a16="http://schemas.microsoft.com/office/drawing/2014/main"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 xmlns:a16="http://schemas.microsoft.com/office/drawing/2014/main"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 xmlns:a16="http://schemas.microsoft.com/office/drawing/2014/main"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 xmlns:a16="http://schemas.microsoft.com/office/drawing/2014/main"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 xmlns:a16="http://schemas.microsoft.com/office/drawing/2014/main"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 xmlns:a16="http://schemas.microsoft.com/office/drawing/2014/main"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 xmlns:a16="http://schemas.microsoft.com/office/drawing/2014/main" id="{AA72BFE4-32DA-4C77-9D77-7FD57461F31E}"/>
              </a:ext>
            </a:extLst>
          </p:cNvPr>
          <p:cNvGrpSpPr/>
          <p:nvPr userDrawn="1"/>
        </p:nvGrpSpPr>
        <p:grpSpPr>
          <a:xfrm>
            <a:off x="295274" y="4812589"/>
            <a:ext cx="1036850" cy="1435084"/>
            <a:chOff x="972424" y="4140745"/>
            <a:chExt cx="1826508" cy="2528035"/>
          </a:xfrm>
          <a:solidFill>
            <a:schemeClr val="accent2"/>
          </a:solidFill>
        </p:grpSpPr>
        <p:cxnSp>
          <p:nvCxnSpPr>
            <p:cNvPr id="15" name="Straight Connector 14">
              <a:extLst>
                <a:ext uri="{FF2B5EF4-FFF2-40B4-BE49-F238E27FC236}">
                  <a16:creationId xmlns="" xmlns:a16="http://schemas.microsoft.com/office/drawing/2014/main" id="{373E830E-091A-49FE-88FC-63F1752F37F2}"/>
                </a:ext>
              </a:extLst>
            </p:cNvPr>
            <p:cNvCxnSpPr>
              <a:cxnSpLocks/>
            </p:cNvCxnSpPr>
            <p:nvPr userDrawn="1"/>
          </p:nvCxnSpPr>
          <p:spPr>
            <a:xfrm flipH="1">
              <a:off x="1797103" y="4140745"/>
              <a:ext cx="1001829" cy="2528035"/>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 xmlns:a16="http://schemas.microsoft.com/office/drawing/2014/main" id="{7EE876D7-5B72-4ADF-88F9-0C63AEB70165}"/>
                </a:ext>
              </a:extLst>
            </p:cNvPr>
            <p:cNvCxnSpPr>
              <a:cxnSpLocks/>
            </p:cNvCxnSpPr>
            <p:nvPr userDrawn="1"/>
          </p:nvCxnSpPr>
          <p:spPr>
            <a:xfrm flipH="1">
              <a:off x="1393342" y="4920916"/>
              <a:ext cx="679417" cy="1714456"/>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 xmlns:a16="http://schemas.microsoft.com/office/drawing/2014/main" id="{247F14AE-4DDA-47B5-BA03-31FC196CA9CF}"/>
                </a:ext>
              </a:extLst>
            </p:cNvPr>
            <p:cNvCxnSpPr>
              <a:cxnSpLocks/>
            </p:cNvCxnSpPr>
            <p:nvPr userDrawn="1"/>
          </p:nvCxnSpPr>
          <p:spPr>
            <a:xfrm flipH="1">
              <a:off x="972424" y="5607124"/>
              <a:ext cx="402446" cy="1015544"/>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 xmlns:a16="http://schemas.microsoft.com/office/drawing/2014/main" id="{AA68F181-503C-4D76-B617-2202BFF729D3}"/>
              </a:ext>
            </a:extLst>
          </p:cNvPr>
          <p:cNvGrpSpPr/>
          <p:nvPr userDrawn="1"/>
        </p:nvGrpSpPr>
        <p:grpSpPr>
          <a:xfrm flipH="1">
            <a:off x="363312" y="5064503"/>
            <a:ext cx="224583" cy="305198"/>
            <a:chOff x="4708260" y="456723"/>
            <a:chExt cx="659554" cy="896303"/>
          </a:xfrm>
          <a:solidFill>
            <a:schemeClr val="accent2"/>
          </a:solidFill>
        </p:grpSpPr>
        <p:sp>
          <p:nvSpPr>
            <p:cNvPr id="20" name="Freeform: Shape 19">
              <a:extLst>
                <a:ext uri="{FF2B5EF4-FFF2-40B4-BE49-F238E27FC236}">
                  <a16:creationId xmlns="" xmlns:a16="http://schemas.microsoft.com/office/drawing/2014/main"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 xmlns:a16="http://schemas.microsoft.com/office/drawing/2014/main"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 xmlns:a16="http://schemas.microsoft.com/office/drawing/2014/main"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 xmlns:a16="http://schemas.microsoft.com/office/drawing/2014/main"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 xmlns:a16="http://schemas.microsoft.com/office/drawing/2014/main"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 xmlns:a16="http://schemas.microsoft.com/office/drawing/2014/main"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 xmlns:a16="http://schemas.microsoft.com/office/drawing/2014/main"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 xmlns:a16="http://schemas.microsoft.com/office/drawing/2014/main"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 xmlns:a16="http://schemas.microsoft.com/office/drawing/2014/main"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 xmlns:a16="http://schemas.microsoft.com/office/drawing/2014/main"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 xmlns:a16="http://schemas.microsoft.com/office/drawing/2014/main"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 xmlns:a16="http://schemas.microsoft.com/office/drawing/2014/main"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 xmlns:a16="http://schemas.microsoft.com/office/drawing/2014/main"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 xmlns:a16="http://schemas.microsoft.com/office/drawing/2014/main"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 xmlns:a16="http://schemas.microsoft.com/office/drawing/2014/main"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 xmlns:a16="http://schemas.microsoft.com/office/drawing/2014/main"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 xmlns:a16="http://schemas.microsoft.com/office/drawing/2014/main"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 xmlns:a16="http://schemas.microsoft.com/office/drawing/2014/main"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 xmlns:a16="http://schemas.microsoft.com/office/drawing/2014/main"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 xmlns:a16="http://schemas.microsoft.com/office/drawing/2014/main"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 xmlns:a16="http://schemas.microsoft.com/office/drawing/2014/main"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 xmlns:a16="http://schemas.microsoft.com/office/drawing/2014/main"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 xmlns:a16="http://schemas.microsoft.com/office/drawing/2014/main"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 xmlns:a16="http://schemas.microsoft.com/office/drawing/2014/main"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 xmlns:a16="http://schemas.microsoft.com/office/drawing/2014/main"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 xmlns:a16="http://schemas.microsoft.com/office/drawing/2014/main"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 xmlns:a16="http://schemas.microsoft.com/office/drawing/2014/main"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 xmlns:a16="http://schemas.microsoft.com/office/drawing/2014/main"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 xmlns:a16="http://schemas.microsoft.com/office/drawing/2014/main"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 xmlns:a16="http://schemas.microsoft.com/office/drawing/2014/main"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 xmlns:a16="http://schemas.microsoft.com/office/drawing/2014/main"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 xmlns:a16="http://schemas.microsoft.com/office/drawing/2014/main"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 xmlns:a16="http://schemas.microsoft.com/office/drawing/2014/main"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 xmlns:a16="http://schemas.microsoft.com/office/drawing/2014/main"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 xmlns:a16="http://schemas.microsoft.com/office/drawing/2014/main"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 xmlns:a16="http://schemas.microsoft.com/office/drawing/2014/main"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 xmlns:a16="http://schemas.microsoft.com/office/drawing/2014/main"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 xmlns:a16="http://schemas.microsoft.com/office/drawing/2014/main"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 xmlns:a16="http://schemas.microsoft.com/office/drawing/2014/main"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 xmlns:a16="http://schemas.microsoft.com/office/drawing/2014/main"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 xmlns:a16="http://schemas.microsoft.com/office/drawing/2014/main"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 xmlns:a16="http://schemas.microsoft.com/office/drawing/2014/main"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 xmlns:a16="http://schemas.microsoft.com/office/drawing/2014/main"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 xmlns:a16="http://schemas.microsoft.com/office/drawing/2014/main"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 xmlns:a16="http://schemas.microsoft.com/office/drawing/2014/main"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 xmlns:a16="http://schemas.microsoft.com/office/drawing/2014/main"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 xmlns:a16="http://schemas.microsoft.com/office/drawing/2014/main"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 xmlns:a16="http://schemas.microsoft.com/office/drawing/2014/main"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 xmlns:a16="http://schemas.microsoft.com/office/drawing/2014/main"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 xmlns:a16="http://schemas.microsoft.com/office/drawing/2014/main"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 xmlns:a16="http://schemas.microsoft.com/office/drawing/2014/main"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 xmlns:a16="http://schemas.microsoft.com/office/drawing/2014/main"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 xmlns:a16="http://schemas.microsoft.com/office/drawing/2014/main"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 xmlns:a16="http://schemas.microsoft.com/office/drawing/2014/main"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 xmlns:a16="http://schemas.microsoft.com/office/drawing/2014/main"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 xmlns:a16="http://schemas.microsoft.com/office/drawing/2014/main"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 xmlns:a16="http://schemas.microsoft.com/office/drawing/2014/main"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 xmlns:a16="http://schemas.microsoft.com/office/drawing/2014/main"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 xmlns:a16="http://schemas.microsoft.com/office/drawing/2014/main"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 xmlns:a16="http://schemas.microsoft.com/office/drawing/2014/main"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 xmlns:a16="http://schemas.microsoft.com/office/drawing/2014/main"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 xmlns:a16="http://schemas.microsoft.com/office/drawing/2014/main"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 xmlns:a16="http://schemas.microsoft.com/office/drawing/2014/main"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 xmlns:a16="http://schemas.microsoft.com/office/drawing/2014/main"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 xmlns:a16="http://schemas.microsoft.com/office/drawing/2014/main"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 xmlns:a16="http://schemas.microsoft.com/office/drawing/2014/main"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 xmlns:a16="http://schemas.microsoft.com/office/drawing/2014/main"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 xmlns:a16="http://schemas.microsoft.com/office/drawing/2014/main"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 xmlns:a16="http://schemas.microsoft.com/office/drawing/2014/main"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 xmlns:a16="http://schemas.microsoft.com/office/drawing/2014/main"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 xmlns:a16="http://schemas.microsoft.com/office/drawing/2014/main"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 xmlns:a16="http://schemas.microsoft.com/office/drawing/2014/main"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 xmlns:a16="http://schemas.microsoft.com/office/drawing/2014/main"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 xmlns:a16="http://schemas.microsoft.com/office/drawing/2014/main"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 xmlns:a16="http://schemas.microsoft.com/office/drawing/2014/main"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 xmlns:a16="http://schemas.microsoft.com/office/drawing/2014/main"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 xmlns:a16="http://schemas.microsoft.com/office/drawing/2014/main"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 xmlns:a16="http://schemas.microsoft.com/office/drawing/2014/main"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 xmlns:a16="http://schemas.microsoft.com/office/drawing/2014/main"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 xmlns:a16="http://schemas.microsoft.com/office/drawing/2014/main"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 xmlns:a16="http://schemas.microsoft.com/office/drawing/2014/main"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 xmlns:a16="http://schemas.microsoft.com/office/drawing/2014/main"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 xmlns:a16="http://schemas.microsoft.com/office/drawing/2014/main"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 xmlns:a16="http://schemas.microsoft.com/office/drawing/2014/main"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 xmlns:a16="http://schemas.microsoft.com/office/drawing/2014/main"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 xmlns:a16="http://schemas.microsoft.com/office/drawing/2014/main"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 xmlns:a16="http://schemas.microsoft.com/office/drawing/2014/main"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 xmlns:a16="http://schemas.microsoft.com/office/drawing/2014/main"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 xmlns:a16="http://schemas.microsoft.com/office/drawing/2014/main"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 xmlns:a16="http://schemas.microsoft.com/office/drawing/2014/main"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 xmlns:a16="http://schemas.microsoft.com/office/drawing/2014/main"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 xmlns:a16="http://schemas.microsoft.com/office/drawing/2014/main"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 xmlns:a16="http://schemas.microsoft.com/office/drawing/2014/main"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 xmlns:a16="http://schemas.microsoft.com/office/drawing/2014/main"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 xmlns:a16="http://schemas.microsoft.com/office/drawing/2014/main"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 xmlns:a16="http://schemas.microsoft.com/office/drawing/2014/main"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 xmlns:a16="http://schemas.microsoft.com/office/drawing/2014/main"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 xmlns:a16="http://schemas.microsoft.com/office/drawing/2014/main"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 xmlns:a16="http://schemas.microsoft.com/office/drawing/2014/main"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 xmlns:a16="http://schemas.microsoft.com/office/drawing/2014/main"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 xmlns:a16="http://schemas.microsoft.com/office/drawing/2014/main"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 xmlns:a16="http://schemas.microsoft.com/office/drawing/2014/main"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 xmlns:a16="http://schemas.microsoft.com/office/drawing/2014/main"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 xmlns:a16="http://schemas.microsoft.com/office/drawing/2014/main"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 xmlns:a16="http://schemas.microsoft.com/office/drawing/2014/main"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 xmlns:a16="http://schemas.microsoft.com/office/drawing/2014/main"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 xmlns:a16="http://schemas.microsoft.com/office/drawing/2014/main"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 xmlns:a16="http://schemas.microsoft.com/office/drawing/2014/main"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 xmlns:a16="http://schemas.microsoft.com/office/drawing/2014/main"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 xmlns:a16="http://schemas.microsoft.com/office/drawing/2014/main"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 xmlns:a16="http://schemas.microsoft.com/office/drawing/2014/main"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 xmlns:a16="http://schemas.microsoft.com/office/drawing/2014/main"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 xmlns:a16="http://schemas.microsoft.com/office/drawing/2014/main"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 xmlns:a16="http://schemas.microsoft.com/office/drawing/2014/main"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 xmlns:a16="http://schemas.microsoft.com/office/drawing/2014/main"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 xmlns:a16="http://schemas.microsoft.com/office/drawing/2014/main"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 xmlns:a16="http://schemas.microsoft.com/office/drawing/2014/main"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 xmlns:a16="http://schemas.microsoft.com/office/drawing/2014/main"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 xmlns:a16="http://schemas.microsoft.com/office/drawing/2014/main"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 xmlns:a16="http://schemas.microsoft.com/office/drawing/2014/main"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 xmlns:a16="http://schemas.microsoft.com/office/drawing/2014/main"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 xmlns:a16="http://schemas.microsoft.com/office/drawing/2014/main"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 xmlns:a16="http://schemas.microsoft.com/office/drawing/2014/main"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 xmlns:a16="http://schemas.microsoft.com/office/drawing/2014/main"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 xmlns:a16="http://schemas.microsoft.com/office/drawing/2014/main"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 xmlns:a16="http://schemas.microsoft.com/office/drawing/2014/main"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 xmlns:a16="http://schemas.microsoft.com/office/drawing/2014/main"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 xmlns:a16="http://schemas.microsoft.com/office/drawing/2014/main"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 xmlns:a16="http://schemas.microsoft.com/office/drawing/2014/main"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 xmlns:a16="http://schemas.microsoft.com/office/drawing/2014/main"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 xmlns:a16="http://schemas.microsoft.com/office/drawing/2014/main"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 xmlns:a16="http://schemas.microsoft.com/office/drawing/2014/main"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 xmlns:a16="http://schemas.microsoft.com/office/drawing/2014/main"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 xmlns:a16="http://schemas.microsoft.com/office/drawing/2014/main"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 xmlns:a16="http://schemas.microsoft.com/office/drawing/2014/main"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 xmlns:a16="http://schemas.microsoft.com/office/drawing/2014/main"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 xmlns:a16="http://schemas.microsoft.com/office/drawing/2014/main"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 xmlns:a16="http://schemas.microsoft.com/office/drawing/2014/main"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 xmlns:a16="http://schemas.microsoft.com/office/drawing/2014/main"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 xmlns:a16="http://schemas.microsoft.com/office/drawing/2014/main"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 xmlns:a16="http://schemas.microsoft.com/office/drawing/2014/main"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 xmlns:a16="http://schemas.microsoft.com/office/drawing/2014/main"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 xmlns:a16="http://schemas.microsoft.com/office/drawing/2014/main"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 xmlns:a16="http://schemas.microsoft.com/office/drawing/2014/main"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 xmlns:a16="http://schemas.microsoft.com/office/drawing/2014/main"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 xmlns:a16="http://schemas.microsoft.com/office/drawing/2014/main"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 xmlns:a16="http://schemas.microsoft.com/office/drawing/2014/main"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 xmlns:a16="http://schemas.microsoft.com/office/drawing/2014/main"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 xmlns:a16="http://schemas.microsoft.com/office/drawing/2014/main"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 xmlns:a16="http://schemas.microsoft.com/office/drawing/2014/main"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 xmlns:a16="http://schemas.microsoft.com/office/drawing/2014/main"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 xmlns:a16="http://schemas.microsoft.com/office/drawing/2014/main"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 xmlns:a16="http://schemas.microsoft.com/office/drawing/2014/main"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 xmlns:a16="http://schemas.microsoft.com/office/drawing/2014/main"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 xmlns:a16="http://schemas.microsoft.com/office/drawing/2014/main"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 xmlns:a16="http://schemas.microsoft.com/office/drawing/2014/main"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 xmlns:a16="http://schemas.microsoft.com/office/drawing/2014/main"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 xmlns:a16="http://schemas.microsoft.com/office/drawing/2014/main"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 xmlns:a16="http://schemas.microsoft.com/office/drawing/2014/main"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 xmlns:a16="http://schemas.microsoft.com/office/drawing/2014/main"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 xmlns:a16="http://schemas.microsoft.com/office/drawing/2014/main"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 xmlns:a16="http://schemas.microsoft.com/office/drawing/2014/main"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 xmlns:a16="http://schemas.microsoft.com/office/drawing/2014/main"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 xmlns:a16="http://schemas.microsoft.com/office/drawing/2014/main"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 xmlns:a16="http://schemas.microsoft.com/office/drawing/2014/main"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 xmlns:a16="http://schemas.microsoft.com/office/drawing/2014/main"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 xmlns:a16="http://schemas.microsoft.com/office/drawing/2014/main"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 xmlns:a16="http://schemas.microsoft.com/office/drawing/2014/main"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 xmlns:a16="http://schemas.microsoft.com/office/drawing/2014/main"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 xmlns:a16="http://schemas.microsoft.com/office/drawing/2014/main"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 xmlns:a16="http://schemas.microsoft.com/office/drawing/2014/main"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 xmlns:a16="http://schemas.microsoft.com/office/drawing/2014/main"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 xmlns:a16="http://schemas.microsoft.com/office/drawing/2014/main"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 xmlns:a16="http://schemas.microsoft.com/office/drawing/2014/main"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 xmlns:a16="http://schemas.microsoft.com/office/drawing/2014/main"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 xmlns:a16="http://schemas.microsoft.com/office/drawing/2014/main"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 xmlns:a16="http://schemas.microsoft.com/office/drawing/2014/main"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 xmlns:a16="http://schemas.microsoft.com/office/drawing/2014/main"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 xmlns:a16="http://schemas.microsoft.com/office/drawing/2014/main"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 xmlns:a16="http://schemas.microsoft.com/office/drawing/2014/main"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 xmlns:a16="http://schemas.microsoft.com/office/drawing/2014/main"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 xmlns:a16="http://schemas.microsoft.com/office/drawing/2014/main"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 xmlns:a16="http://schemas.microsoft.com/office/drawing/2014/main"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 xmlns:a16="http://schemas.microsoft.com/office/drawing/2014/main"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 xmlns:a16="http://schemas.microsoft.com/office/drawing/2014/main"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 xmlns:a16="http://schemas.microsoft.com/office/drawing/2014/main"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 xmlns:a16="http://schemas.microsoft.com/office/drawing/2014/main"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 xmlns:a16="http://schemas.microsoft.com/office/drawing/2014/main"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 xmlns:a16="http://schemas.microsoft.com/office/drawing/2014/main"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 xmlns:a16="http://schemas.microsoft.com/office/drawing/2014/main"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 xmlns:a16="http://schemas.microsoft.com/office/drawing/2014/main"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 xmlns:a16="http://schemas.microsoft.com/office/drawing/2014/main"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 xmlns:a16="http://schemas.microsoft.com/office/drawing/2014/main" id="{D97B6E48-26CA-4A5A-AC57-D488473B230F}"/>
              </a:ext>
            </a:extLst>
          </p:cNvPr>
          <p:cNvGrpSpPr/>
          <p:nvPr userDrawn="1"/>
        </p:nvGrpSpPr>
        <p:grpSpPr>
          <a:xfrm flipH="1">
            <a:off x="1416109" y="4408951"/>
            <a:ext cx="305167" cy="267260"/>
            <a:chOff x="6809793" y="1954053"/>
            <a:chExt cx="1048808" cy="918528"/>
          </a:xfrm>
          <a:solidFill>
            <a:schemeClr val="accent2"/>
          </a:solidFill>
        </p:grpSpPr>
        <p:sp>
          <p:nvSpPr>
            <p:cNvPr id="213" name="Freeform: Shape 212">
              <a:extLst>
                <a:ext uri="{FF2B5EF4-FFF2-40B4-BE49-F238E27FC236}">
                  <a16:creationId xmlns="" xmlns:a16="http://schemas.microsoft.com/office/drawing/2014/main"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 xmlns:a16="http://schemas.microsoft.com/office/drawing/2014/main"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 xmlns:a16="http://schemas.microsoft.com/office/drawing/2014/main"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 xmlns:a16="http://schemas.microsoft.com/office/drawing/2014/main"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 xmlns:a16="http://schemas.microsoft.com/office/drawing/2014/main"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 xmlns:a16="http://schemas.microsoft.com/office/drawing/2014/main"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 xmlns:a16="http://schemas.microsoft.com/office/drawing/2014/main"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 xmlns:a16="http://schemas.microsoft.com/office/drawing/2014/main"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 xmlns:a16="http://schemas.microsoft.com/office/drawing/2014/main"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 xmlns:a16="http://schemas.microsoft.com/office/drawing/2014/main"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 xmlns:a16="http://schemas.microsoft.com/office/drawing/2014/main"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 xmlns:a16="http://schemas.microsoft.com/office/drawing/2014/main"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 xmlns:a16="http://schemas.microsoft.com/office/drawing/2014/main"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 xmlns:a16="http://schemas.microsoft.com/office/drawing/2014/main"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 xmlns:a16="http://schemas.microsoft.com/office/drawing/2014/main"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 xmlns:a16="http://schemas.microsoft.com/office/drawing/2014/main"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 xmlns:a16="http://schemas.microsoft.com/office/drawing/2014/main"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 xmlns:a16="http://schemas.microsoft.com/office/drawing/2014/main"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 xmlns:a16="http://schemas.microsoft.com/office/drawing/2014/main"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 xmlns:a16="http://schemas.microsoft.com/office/drawing/2014/main"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 xmlns:a16="http://schemas.microsoft.com/office/drawing/2014/main"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 xmlns:a16="http://schemas.microsoft.com/office/drawing/2014/main"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 xmlns:a16="http://schemas.microsoft.com/office/drawing/2014/main"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 xmlns:a16="http://schemas.microsoft.com/office/drawing/2014/main"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 xmlns:a16="http://schemas.microsoft.com/office/drawing/2014/main"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 xmlns:a16="http://schemas.microsoft.com/office/drawing/2014/main"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 xmlns:a16="http://schemas.microsoft.com/office/drawing/2014/main"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 xmlns:a16="http://schemas.microsoft.com/office/drawing/2014/main"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 xmlns:a16="http://schemas.microsoft.com/office/drawing/2014/main"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 xmlns:a16="http://schemas.microsoft.com/office/drawing/2014/main"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 xmlns:a16="http://schemas.microsoft.com/office/drawing/2014/main"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 xmlns:a16="http://schemas.microsoft.com/office/drawing/2014/main"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 xmlns:a16="http://schemas.microsoft.com/office/drawing/2014/main"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 xmlns:a16="http://schemas.microsoft.com/office/drawing/2014/main"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 xmlns:a16="http://schemas.microsoft.com/office/drawing/2014/main"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 xmlns:a16="http://schemas.microsoft.com/office/drawing/2014/main"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 xmlns:a16="http://schemas.microsoft.com/office/drawing/2014/main"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 xmlns:a16="http://schemas.microsoft.com/office/drawing/2014/main"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 xmlns:a16="http://schemas.microsoft.com/office/drawing/2014/main"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 xmlns:a16="http://schemas.microsoft.com/office/drawing/2014/main"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 xmlns:a16="http://schemas.microsoft.com/office/drawing/2014/main"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 xmlns:a16="http://schemas.microsoft.com/office/drawing/2014/main"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 xmlns:a16="http://schemas.microsoft.com/office/drawing/2014/main"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 xmlns:a16="http://schemas.microsoft.com/office/drawing/2014/main"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 xmlns:a16="http://schemas.microsoft.com/office/drawing/2014/main"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 xmlns:a16="http://schemas.microsoft.com/office/drawing/2014/main"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 xmlns:a16="http://schemas.microsoft.com/office/drawing/2014/main"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 xmlns:a16="http://schemas.microsoft.com/office/drawing/2014/main"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 xmlns:a16="http://schemas.microsoft.com/office/drawing/2014/main"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 xmlns:a16="http://schemas.microsoft.com/office/drawing/2014/main"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 xmlns:a16="http://schemas.microsoft.com/office/drawing/2014/main"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 xmlns:a16="http://schemas.microsoft.com/office/drawing/2014/main"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 xmlns:a16="http://schemas.microsoft.com/office/drawing/2014/main"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 xmlns:a16="http://schemas.microsoft.com/office/drawing/2014/main"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 xmlns:a16="http://schemas.microsoft.com/office/drawing/2014/main"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 xmlns:a16="http://schemas.microsoft.com/office/drawing/2014/main"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 xmlns:a16="http://schemas.microsoft.com/office/drawing/2014/main"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 xmlns:a16="http://schemas.microsoft.com/office/drawing/2014/main"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 xmlns:a16="http://schemas.microsoft.com/office/drawing/2014/main"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 xmlns:a16="http://schemas.microsoft.com/office/drawing/2014/main"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 xmlns:a16="http://schemas.microsoft.com/office/drawing/2014/main"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 xmlns:a16="http://schemas.microsoft.com/office/drawing/2014/main"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 xmlns:a16="http://schemas.microsoft.com/office/drawing/2014/main"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 xmlns:a16="http://schemas.microsoft.com/office/drawing/2014/main"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 xmlns:a16="http://schemas.microsoft.com/office/drawing/2014/main"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 xmlns:a16="http://schemas.microsoft.com/office/drawing/2014/main"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 xmlns:a16="http://schemas.microsoft.com/office/drawing/2014/main"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 xmlns:a16="http://schemas.microsoft.com/office/drawing/2014/main"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 xmlns:a16="http://schemas.microsoft.com/office/drawing/2014/main"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 xmlns:a16="http://schemas.microsoft.com/office/drawing/2014/main"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 xmlns:a16="http://schemas.microsoft.com/office/drawing/2014/main"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 xmlns:a16="http://schemas.microsoft.com/office/drawing/2014/main"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 xmlns:a16="http://schemas.microsoft.com/office/drawing/2014/main"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 xmlns:a16="http://schemas.microsoft.com/office/drawing/2014/main"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 xmlns:a16="http://schemas.microsoft.com/office/drawing/2014/main"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 xmlns:a16="http://schemas.microsoft.com/office/drawing/2014/main"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 xmlns:a16="http://schemas.microsoft.com/office/drawing/2014/main"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 xmlns:a16="http://schemas.microsoft.com/office/drawing/2014/main"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 xmlns:a16="http://schemas.microsoft.com/office/drawing/2014/main"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 xmlns:a16="http://schemas.microsoft.com/office/drawing/2014/main"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 xmlns:a16="http://schemas.microsoft.com/office/drawing/2014/main"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 xmlns:a16="http://schemas.microsoft.com/office/drawing/2014/main"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 xmlns:a16="http://schemas.microsoft.com/office/drawing/2014/main"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 xmlns:a16="http://schemas.microsoft.com/office/drawing/2014/main"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 xmlns:a16="http://schemas.microsoft.com/office/drawing/2014/main"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 xmlns:a16="http://schemas.microsoft.com/office/drawing/2014/main"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 xmlns:a16="http://schemas.microsoft.com/office/drawing/2014/main"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 xmlns:a16="http://schemas.microsoft.com/office/drawing/2014/main"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 xmlns:a16="http://schemas.microsoft.com/office/drawing/2014/main"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 xmlns:a16="http://schemas.microsoft.com/office/drawing/2014/main"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 xmlns:a16="http://schemas.microsoft.com/office/drawing/2014/main"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 xmlns:a16="http://schemas.microsoft.com/office/drawing/2014/main"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 xmlns:a16="http://schemas.microsoft.com/office/drawing/2014/main"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 xmlns:a16="http://schemas.microsoft.com/office/drawing/2014/main"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 xmlns:a16="http://schemas.microsoft.com/office/drawing/2014/main"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 xmlns:a16="http://schemas.microsoft.com/office/drawing/2014/main"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 xmlns:a16="http://schemas.microsoft.com/office/drawing/2014/main"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 xmlns:a16="http://schemas.microsoft.com/office/drawing/2014/main"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 xmlns:a16="http://schemas.microsoft.com/office/drawing/2014/main"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 xmlns:a16="http://schemas.microsoft.com/office/drawing/2014/main"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 xmlns:a16="http://schemas.microsoft.com/office/drawing/2014/main"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 xmlns:a16="http://schemas.microsoft.com/office/drawing/2014/main"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 xmlns:a16="http://schemas.microsoft.com/office/drawing/2014/main"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 xmlns:a16="http://schemas.microsoft.com/office/drawing/2014/main"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 xmlns:a16="http://schemas.microsoft.com/office/drawing/2014/main"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 xmlns:a16="http://schemas.microsoft.com/office/drawing/2014/main"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 xmlns:a16="http://schemas.microsoft.com/office/drawing/2014/main"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 xmlns:a16="http://schemas.microsoft.com/office/drawing/2014/main"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 xmlns:a16="http://schemas.microsoft.com/office/drawing/2014/main"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 xmlns:a16="http://schemas.microsoft.com/office/drawing/2014/main"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 xmlns:a16="http://schemas.microsoft.com/office/drawing/2014/main"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 xmlns:a16="http://schemas.microsoft.com/office/drawing/2014/main"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 xmlns:a16="http://schemas.microsoft.com/office/drawing/2014/main"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 xmlns:a16="http://schemas.microsoft.com/office/drawing/2014/main"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 xmlns:a16="http://schemas.microsoft.com/office/drawing/2014/main"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 xmlns:a16="http://schemas.microsoft.com/office/drawing/2014/main"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 xmlns:a16="http://schemas.microsoft.com/office/drawing/2014/main"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 xmlns:a16="http://schemas.microsoft.com/office/drawing/2014/main"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 xmlns:a16="http://schemas.microsoft.com/office/drawing/2014/main"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 xmlns:a16="http://schemas.microsoft.com/office/drawing/2014/main"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 xmlns:a16="http://schemas.microsoft.com/office/drawing/2014/main"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 xmlns:a16="http://schemas.microsoft.com/office/drawing/2014/main"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 xmlns:a16="http://schemas.microsoft.com/office/drawing/2014/main"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 xmlns:a16="http://schemas.microsoft.com/office/drawing/2014/main"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 xmlns:a16="http://schemas.microsoft.com/office/drawing/2014/main"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 xmlns:a16="http://schemas.microsoft.com/office/drawing/2014/main"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 xmlns:a16="http://schemas.microsoft.com/office/drawing/2014/main"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 xmlns:a16="http://schemas.microsoft.com/office/drawing/2014/main"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 xmlns:a16="http://schemas.microsoft.com/office/drawing/2014/main"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 xmlns:a16="http://schemas.microsoft.com/office/drawing/2014/main"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 xmlns:a16="http://schemas.microsoft.com/office/drawing/2014/main"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 xmlns:a16="http://schemas.microsoft.com/office/drawing/2014/main"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 xmlns:a16="http://schemas.microsoft.com/office/drawing/2014/main"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 xmlns:a16="http://schemas.microsoft.com/office/drawing/2014/main"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 xmlns:a16="http://schemas.microsoft.com/office/drawing/2014/main"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 xmlns:a16="http://schemas.microsoft.com/office/drawing/2014/main"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 xmlns:a16="http://schemas.microsoft.com/office/drawing/2014/main"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 xmlns:a16="http://schemas.microsoft.com/office/drawing/2014/main"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 xmlns:a16="http://schemas.microsoft.com/office/drawing/2014/main"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 xmlns:a16="http://schemas.microsoft.com/office/drawing/2014/main"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 xmlns:a16="http://schemas.microsoft.com/office/drawing/2014/main"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 xmlns:a16="http://schemas.microsoft.com/office/drawing/2014/main"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 xmlns:a16="http://schemas.microsoft.com/office/drawing/2014/main"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 xmlns:a16="http://schemas.microsoft.com/office/drawing/2014/main"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 xmlns:a16="http://schemas.microsoft.com/office/drawing/2014/main"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 xmlns:a16="http://schemas.microsoft.com/office/drawing/2014/main"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 xmlns:a16="http://schemas.microsoft.com/office/drawing/2014/main"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 xmlns:a16="http://schemas.microsoft.com/office/drawing/2014/main"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 xmlns:a16="http://schemas.microsoft.com/office/drawing/2014/main"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 xmlns:a16="http://schemas.microsoft.com/office/drawing/2014/main"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 xmlns:a16="http://schemas.microsoft.com/office/drawing/2014/main"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 xmlns:a16="http://schemas.microsoft.com/office/drawing/2014/main"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 xmlns:a16="http://schemas.microsoft.com/office/drawing/2014/main"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 xmlns:a16="http://schemas.microsoft.com/office/drawing/2014/main"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 xmlns:a16="http://schemas.microsoft.com/office/drawing/2014/main"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 xmlns:a16="http://schemas.microsoft.com/office/drawing/2014/main"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 xmlns:a16="http://schemas.microsoft.com/office/drawing/2014/main"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 xmlns:a16="http://schemas.microsoft.com/office/drawing/2014/main"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 xmlns:a16="http://schemas.microsoft.com/office/drawing/2014/main"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 xmlns:a16="http://schemas.microsoft.com/office/drawing/2014/main"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 xmlns:a16="http://schemas.microsoft.com/office/drawing/2014/main"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 xmlns:a16="http://schemas.microsoft.com/office/drawing/2014/main"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 xmlns:a16="http://schemas.microsoft.com/office/drawing/2014/main"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 xmlns:a16="http://schemas.microsoft.com/office/drawing/2014/main"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 xmlns:a16="http://schemas.microsoft.com/office/drawing/2014/main"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 xmlns:a16="http://schemas.microsoft.com/office/drawing/2014/main"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 xmlns:a16="http://schemas.microsoft.com/office/drawing/2014/main"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 xmlns:a16="http://schemas.microsoft.com/office/drawing/2014/main"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 xmlns:a16="http://schemas.microsoft.com/office/drawing/2014/main"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 xmlns:a16="http://schemas.microsoft.com/office/drawing/2014/main"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 xmlns:a16="http://schemas.microsoft.com/office/drawing/2014/main"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 xmlns:a16="http://schemas.microsoft.com/office/drawing/2014/main"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 xmlns:a16="http://schemas.microsoft.com/office/drawing/2014/main"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 xmlns:a16="http://schemas.microsoft.com/office/drawing/2014/main"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 xmlns:a16="http://schemas.microsoft.com/office/drawing/2014/main"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 xmlns:a16="http://schemas.microsoft.com/office/drawing/2014/main"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 xmlns:a16="http://schemas.microsoft.com/office/drawing/2014/main"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 xmlns:a16="http://schemas.microsoft.com/office/drawing/2014/main"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 xmlns:a16="http://schemas.microsoft.com/office/drawing/2014/main"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 xmlns:a16="http://schemas.microsoft.com/office/drawing/2014/main"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 xmlns:a16="http://schemas.microsoft.com/office/drawing/2014/main"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 xmlns:a16="http://schemas.microsoft.com/office/drawing/2014/main"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 xmlns:a16="http://schemas.microsoft.com/office/drawing/2014/main"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 xmlns:a16="http://schemas.microsoft.com/office/drawing/2014/main"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 xmlns:a16="http://schemas.microsoft.com/office/drawing/2014/main"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 xmlns:a16="http://schemas.microsoft.com/office/drawing/2014/main"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 xmlns:a16="http://schemas.microsoft.com/office/drawing/2014/main"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 xmlns:a16="http://schemas.microsoft.com/office/drawing/2014/main"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 xmlns:a16="http://schemas.microsoft.com/office/drawing/2014/main"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 xmlns:a16="http://schemas.microsoft.com/office/drawing/2014/main"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 xmlns:a16="http://schemas.microsoft.com/office/drawing/2014/main"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 xmlns:a16="http://schemas.microsoft.com/office/drawing/2014/main"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 xmlns:a16="http://schemas.microsoft.com/office/drawing/2014/main"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 xmlns:a16="http://schemas.microsoft.com/office/drawing/2014/main"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 xmlns:a16="http://schemas.microsoft.com/office/drawing/2014/main"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 xmlns:a16="http://schemas.microsoft.com/office/drawing/2014/main"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 xmlns:a16="http://schemas.microsoft.com/office/drawing/2014/main"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 xmlns:a16="http://schemas.microsoft.com/office/drawing/2014/main"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 xmlns:a16="http://schemas.microsoft.com/office/drawing/2014/main"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 xmlns:a16="http://schemas.microsoft.com/office/drawing/2014/main"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 xmlns:a16="http://schemas.microsoft.com/office/drawing/2014/main"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 xmlns:a16="http://schemas.microsoft.com/office/drawing/2014/main"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 xmlns:a16="http://schemas.microsoft.com/office/drawing/2014/main"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 xmlns:a16="http://schemas.microsoft.com/office/drawing/2014/main"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 xmlns:a16="http://schemas.microsoft.com/office/drawing/2014/main"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 xmlns:a16="http://schemas.microsoft.com/office/drawing/2014/main"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 xmlns:a16="http://schemas.microsoft.com/office/drawing/2014/main"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 xmlns:a16="http://schemas.microsoft.com/office/drawing/2014/main"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 xmlns:a16="http://schemas.microsoft.com/office/drawing/2014/main"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 xmlns:a16="http://schemas.microsoft.com/office/drawing/2014/main"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 xmlns:a16="http://schemas.microsoft.com/office/drawing/2014/main"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 xmlns:a16="http://schemas.microsoft.com/office/drawing/2014/main"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 xmlns:a16="http://schemas.microsoft.com/office/drawing/2014/main"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 xmlns:a16="http://schemas.microsoft.com/office/drawing/2014/main"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 xmlns:a16="http://schemas.microsoft.com/office/drawing/2014/main"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 xmlns:a16="http://schemas.microsoft.com/office/drawing/2014/main"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 xmlns:a16="http://schemas.microsoft.com/office/drawing/2014/main"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 xmlns:a16="http://schemas.microsoft.com/office/drawing/2014/main"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 xmlns:a16="http://schemas.microsoft.com/office/drawing/2014/main"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 xmlns:a16="http://schemas.microsoft.com/office/drawing/2014/main"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 xmlns:a16="http://schemas.microsoft.com/office/drawing/2014/main"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 xmlns:a16="http://schemas.microsoft.com/office/drawing/2014/main"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 xmlns:a16="http://schemas.microsoft.com/office/drawing/2014/main"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 xmlns:a16="http://schemas.microsoft.com/office/drawing/2014/main"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 xmlns:a16="http://schemas.microsoft.com/office/drawing/2014/main"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 xmlns:a16="http://schemas.microsoft.com/office/drawing/2014/main"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 xmlns:a16="http://schemas.microsoft.com/office/drawing/2014/main"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 xmlns:a16="http://schemas.microsoft.com/office/drawing/2014/main"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 xmlns:a16="http://schemas.microsoft.com/office/drawing/2014/main"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 xmlns:a16="http://schemas.microsoft.com/office/drawing/2014/main"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 xmlns:a16="http://schemas.microsoft.com/office/drawing/2014/main"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 xmlns:a16="http://schemas.microsoft.com/office/drawing/2014/main"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 xmlns:a16="http://schemas.microsoft.com/office/drawing/2014/main"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 xmlns:a16="http://schemas.microsoft.com/office/drawing/2014/main"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 xmlns:a16="http://schemas.microsoft.com/office/drawing/2014/main"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 xmlns:a16="http://schemas.microsoft.com/office/drawing/2014/main"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 xmlns:a16="http://schemas.microsoft.com/office/drawing/2014/main"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 xmlns:a16="http://schemas.microsoft.com/office/drawing/2014/main"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 xmlns:a16="http://schemas.microsoft.com/office/drawing/2014/main"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 xmlns:a16="http://schemas.microsoft.com/office/drawing/2014/main"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 xmlns:a16="http://schemas.microsoft.com/office/drawing/2014/main"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 xmlns:a16="http://schemas.microsoft.com/office/drawing/2014/main"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 xmlns:a16="http://schemas.microsoft.com/office/drawing/2014/main"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 xmlns:a16="http://schemas.microsoft.com/office/drawing/2014/main"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 xmlns:a16="http://schemas.microsoft.com/office/drawing/2014/main"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 xmlns:a16="http://schemas.microsoft.com/office/drawing/2014/main"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 xmlns:a16="http://schemas.microsoft.com/office/drawing/2014/main"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 xmlns:a16="http://schemas.microsoft.com/office/drawing/2014/main"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 xmlns:a16="http://schemas.microsoft.com/office/drawing/2014/main"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 xmlns:a16="http://schemas.microsoft.com/office/drawing/2014/main"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 xmlns:a16="http://schemas.microsoft.com/office/drawing/2014/main"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 xmlns:a16="http://schemas.microsoft.com/office/drawing/2014/main"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 xmlns:a16="http://schemas.microsoft.com/office/drawing/2014/main"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 xmlns:a16="http://schemas.microsoft.com/office/drawing/2014/main"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 xmlns:a16="http://schemas.microsoft.com/office/drawing/2014/main"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 xmlns:a16="http://schemas.microsoft.com/office/drawing/2014/main"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 xmlns:a16="http://schemas.microsoft.com/office/drawing/2014/main"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 xmlns:a16="http://schemas.microsoft.com/office/drawing/2014/main"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 xmlns:a16="http://schemas.microsoft.com/office/drawing/2014/main"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 xmlns:a16="http://schemas.microsoft.com/office/drawing/2014/main"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 xmlns:a16="http://schemas.microsoft.com/office/drawing/2014/main"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 xmlns:a16="http://schemas.microsoft.com/office/drawing/2014/main"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 xmlns:a16="http://schemas.microsoft.com/office/drawing/2014/main"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 xmlns:a16="http://schemas.microsoft.com/office/drawing/2014/main"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 xmlns:a16="http://schemas.microsoft.com/office/drawing/2014/main"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 xmlns:a16="http://schemas.microsoft.com/office/drawing/2014/main"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 xmlns:a16="http://schemas.microsoft.com/office/drawing/2014/main"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 xmlns:a16="http://schemas.microsoft.com/office/drawing/2014/main"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 xmlns:a16="http://schemas.microsoft.com/office/drawing/2014/main"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 xmlns:a16="http://schemas.microsoft.com/office/drawing/2014/main"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 xmlns:a16="http://schemas.microsoft.com/office/drawing/2014/main"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 xmlns:a16="http://schemas.microsoft.com/office/drawing/2014/main"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 xmlns:a16="http://schemas.microsoft.com/office/drawing/2014/main"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 xmlns:a16="http://schemas.microsoft.com/office/drawing/2014/main"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 xmlns:a16="http://schemas.microsoft.com/office/drawing/2014/main"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 xmlns:a16="http://schemas.microsoft.com/office/drawing/2014/main"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 xmlns:a16="http://schemas.microsoft.com/office/drawing/2014/main"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 xmlns:a16="http://schemas.microsoft.com/office/drawing/2014/main"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 xmlns:a16="http://schemas.microsoft.com/office/drawing/2014/main"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 xmlns:a16="http://schemas.microsoft.com/office/drawing/2014/main"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 xmlns:a16="http://schemas.microsoft.com/office/drawing/2014/main"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 xmlns:a16="http://schemas.microsoft.com/office/drawing/2014/main"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 xmlns:a16="http://schemas.microsoft.com/office/drawing/2014/main"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 xmlns:a16="http://schemas.microsoft.com/office/drawing/2014/main"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 xmlns:a16="http://schemas.microsoft.com/office/drawing/2014/main"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 xmlns:a16="http://schemas.microsoft.com/office/drawing/2014/main"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 xmlns:a16="http://schemas.microsoft.com/office/drawing/2014/main"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 xmlns:a16="http://schemas.microsoft.com/office/drawing/2014/main"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 xmlns:a16="http://schemas.microsoft.com/office/drawing/2014/main"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 xmlns:a16="http://schemas.microsoft.com/office/drawing/2014/main"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 xmlns:a16="http://schemas.microsoft.com/office/drawing/2014/main"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 xmlns:a16="http://schemas.microsoft.com/office/drawing/2014/main"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 xmlns:a16="http://schemas.microsoft.com/office/drawing/2014/main"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 xmlns:a16="http://schemas.microsoft.com/office/drawing/2014/main"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 xmlns:a16="http://schemas.microsoft.com/office/drawing/2014/main"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 xmlns:a16="http://schemas.microsoft.com/office/drawing/2014/main"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 xmlns:a16="http://schemas.microsoft.com/office/drawing/2014/main"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 xmlns:a16="http://schemas.microsoft.com/office/drawing/2014/main"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 xmlns:a16="http://schemas.microsoft.com/office/drawing/2014/main"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 xmlns:a16="http://schemas.microsoft.com/office/drawing/2014/main"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 xmlns:a16="http://schemas.microsoft.com/office/drawing/2014/main"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 xmlns:a16="http://schemas.microsoft.com/office/drawing/2014/main"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 xmlns:a16="http://schemas.microsoft.com/office/drawing/2014/main"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 xmlns:a16="http://schemas.microsoft.com/office/drawing/2014/main"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 xmlns:a16="http://schemas.microsoft.com/office/drawing/2014/main"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 xmlns:a16="http://schemas.microsoft.com/office/drawing/2014/main"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 xmlns:a16="http://schemas.microsoft.com/office/drawing/2014/main"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 xmlns:a16="http://schemas.microsoft.com/office/drawing/2014/main"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 xmlns:a16="http://schemas.microsoft.com/office/drawing/2014/main"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 xmlns:a16="http://schemas.microsoft.com/office/drawing/2014/main"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 xmlns:a16="http://schemas.microsoft.com/office/drawing/2014/main"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 xmlns:a16="http://schemas.microsoft.com/office/drawing/2014/main"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 xmlns:a16="http://schemas.microsoft.com/office/drawing/2014/main"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 xmlns:a16="http://schemas.microsoft.com/office/drawing/2014/main"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 xmlns:a16="http://schemas.microsoft.com/office/drawing/2014/main"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 xmlns:a16="http://schemas.microsoft.com/office/drawing/2014/main"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 xmlns:a16="http://schemas.microsoft.com/office/drawing/2014/main"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 xmlns:a16="http://schemas.microsoft.com/office/drawing/2014/main"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 xmlns:a16="http://schemas.microsoft.com/office/drawing/2014/main"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 xmlns:a16="http://schemas.microsoft.com/office/drawing/2014/main"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 xmlns:a16="http://schemas.microsoft.com/office/drawing/2014/main"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 xmlns:a16="http://schemas.microsoft.com/office/drawing/2014/main"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 xmlns:a16="http://schemas.microsoft.com/office/drawing/2014/main"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 xmlns:a16="http://schemas.microsoft.com/office/drawing/2014/main"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 xmlns:a16="http://schemas.microsoft.com/office/drawing/2014/main"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 xmlns:a16="http://schemas.microsoft.com/office/drawing/2014/main"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 xmlns:a16="http://schemas.microsoft.com/office/drawing/2014/main"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 xmlns:a16="http://schemas.microsoft.com/office/drawing/2014/main"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 xmlns:a16="http://schemas.microsoft.com/office/drawing/2014/main"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 xmlns:a16="http://schemas.microsoft.com/office/drawing/2014/main"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 xmlns:a16="http://schemas.microsoft.com/office/drawing/2014/main"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 xmlns:a16="http://schemas.microsoft.com/office/drawing/2014/main"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 xmlns:a16="http://schemas.microsoft.com/office/drawing/2014/main"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 xmlns:a16="http://schemas.microsoft.com/office/drawing/2014/main"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 xmlns:a16="http://schemas.microsoft.com/office/drawing/2014/main"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 xmlns:a16="http://schemas.microsoft.com/office/drawing/2014/main"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 xmlns:a16="http://schemas.microsoft.com/office/drawing/2014/main"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 xmlns:a16="http://schemas.microsoft.com/office/drawing/2014/main"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 xmlns:a16="http://schemas.microsoft.com/office/drawing/2014/main"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 xmlns:a16="http://schemas.microsoft.com/office/drawing/2014/main"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 xmlns:a16="http://schemas.microsoft.com/office/drawing/2014/main"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 xmlns:a16="http://schemas.microsoft.com/office/drawing/2014/main"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 xmlns:a16="http://schemas.microsoft.com/office/drawing/2014/main"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 xmlns:a16="http://schemas.microsoft.com/office/drawing/2014/main"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 xmlns:a16="http://schemas.microsoft.com/office/drawing/2014/main"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 xmlns:a16="http://schemas.microsoft.com/office/drawing/2014/main"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 xmlns:a16="http://schemas.microsoft.com/office/drawing/2014/main"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 xmlns:a16="http://schemas.microsoft.com/office/drawing/2014/main"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 xmlns:a16="http://schemas.microsoft.com/office/drawing/2014/main"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 xmlns:a16="http://schemas.microsoft.com/office/drawing/2014/main"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 xmlns:a16="http://schemas.microsoft.com/office/drawing/2014/main"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 xmlns:a16="http://schemas.microsoft.com/office/drawing/2014/main"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 xmlns:a16="http://schemas.microsoft.com/office/drawing/2014/main"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 xmlns:a16="http://schemas.microsoft.com/office/drawing/2014/main"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 xmlns:a16="http://schemas.microsoft.com/office/drawing/2014/main"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 xmlns:a16="http://schemas.microsoft.com/office/drawing/2014/main"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 xmlns:a16="http://schemas.microsoft.com/office/drawing/2014/main"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 xmlns:a16="http://schemas.microsoft.com/office/drawing/2014/main"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 xmlns:a16="http://schemas.microsoft.com/office/drawing/2014/main"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 xmlns:a16="http://schemas.microsoft.com/office/drawing/2014/main"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 xmlns:a16="http://schemas.microsoft.com/office/drawing/2014/main"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 xmlns:a16="http://schemas.microsoft.com/office/drawing/2014/main"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 xmlns:a16="http://schemas.microsoft.com/office/drawing/2014/main"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 xmlns:a16="http://schemas.microsoft.com/office/drawing/2014/main"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 xmlns:a16="http://schemas.microsoft.com/office/drawing/2014/main"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 xmlns:a16="http://schemas.microsoft.com/office/drawing/2014/main"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 xmlns:a16="http://schemas.microsoft.com/office/drawing/2014/main"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 xmlns:a16="http://schemas.microsoft.com/office/drawing/2014/main"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 xmlns:a16="http://schemas.microsoft.com/office/drawing/2014/main"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 xmlns:a16="http://schemas.microsoft.com/office/drawing/2014/main"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 xmlns:a16="http://schemas.microsoft.com/office/drawing/2014/main"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 xmlns:a16="http://schemas.microsoft.com/office/drawing/2014/main"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 xmlns:a16="http://schemas.microsoft.com/office/drawing/2014/main"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 xmlns:a16="http://schemas.microsoft.com/office/drawing/2014/main"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 xmlns:a16="http://schemas.microsoft.com/office/drawing/2014/main"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 xmlns:a16="http://schemas.microsoft.com/office/drawing/2014/main"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 xmlns:a16="http://schemas.microsoft.com/office/drawing/2014/main"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 xmlns:a16="http://schemas.microsoft.com/office/drawing/2014/main"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 xmlns:a16="http://schemas.microsoft.com/office/drawing/2014/main"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 xmlns:a16="http://schemas.microsoft.com/office/drawing/2014/main"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 xmlns:a16="http://schemas.microsoft.com/office/drawing/2014/main"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 xmlns:a16="http://schemas.microsoft.com/office/drawing/2014/main"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 xmlns:a16="http://schemas.microsoft.com/office/drawing/2014/main"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 xmlns:a16="http://schemas.microsoft.com/office/drawing/2014/main"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 xmlns:a16="http://schemas.microsoft.com/office/drawing/2014/main"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 xmlns:a16="http://schemas.microsoft.com/office/drawing/2014/main"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 xmlns:a16="http://schemas.microsoft.com/office/drawing/2014/main"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 xmlns:a16="http://schemas.microsoft.com/office/drawing/2014/main"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 xmlns:a16="http://schemas.microsoft.com/office/drawing/2014/main"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 xmlns:a16="http://schemas.microsoft.com/office/drawing/2014/main"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 xmlns:a16="http://schemas.microsoft.com/office/drawing/2014/main"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 xmlns:a16="http://schemas.microsoft.com/office/drawing/2014/main"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 xmlns:a16="http://schemas.microsoft.com/office/drawing/2014/main"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 xmlns:a16="http://schemas.microsoft.com/office/drawing/2014/main"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 xmlns:a16="http://schemas.microsoft.com/office/drawing/2014/main"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 xmlns:a16="http://schemas.microsoft.com/office/drawing/2014/main"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 xmlns:a16="http://schemas.microsoft.com/office/drawing/2014/main"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 xmlns:a16="http://schemas.microsoft.com/office/drawing/2014/main"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 xmlns:a16="http://schemas.microsoft.com/office/drawing/2014/main"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 xmlns:a16="http://schemas.microsoft.com/office/drawing/2014/main"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 xmlns:a16="http://schemas.microsoft.com/office/drawing/2014/main"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 xmlns:a16="http://schemas.microsoft.com/office/drawing/2014/main"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 xmlns:a16="http://schemas.microsoft.com/office/drawing/2014/main"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 xmlns:a16="http://schemas.microsoft.com/office/drawing/2014/main"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 xmlns:a16="http://schemas.microsoft.com/office/drawing/2014/main"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 xmlns:a16="http://schemas.microsoft.com/office/drawing/2014/main"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 xmlns:a16="http://schemas.microsoft.com/office/drawing/2014/main"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 xmlns:a16="http://schemas.microsoft.com/office/drawing/2014/main"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 xmlns:a16="http://schemas.microsoft.com/office/drawing/2014/main"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 xmlns:a16="http://schemas.microsoft.com/office/drawing/2014/main"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 xmlns:a16="http://schemas.microsoft.com/office/drawing/2014/main"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 xmlns:a16="http://schemas.microsoft.com/office/drawing/2014/main"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 xmlns:a16="http://schemas.microsoft.com/office/drawing/2014/main"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 xmlns:a16="http://schemas.microsoft.com/office/drawing/2014/main"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 xmlns:a16="http://schemas.microsoft.com/office/drawing/2014/main"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 xmlns:a16="http://schemas.microsoft.com/office/drawing/2014/main"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 xmlns:a16="http://schemas.microsoft.com/office/drawing/2014/main"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 xmlns:a16="http://schemas.microsoft.com/office/drawing/2014/main"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 xmlns:a16="http://schemas.microsoft.com/office/drawing/2014/main"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 xmlns:a16="http://schemas.microsoft.com/office/drawing/2014/main"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 xmlns:a16="http://schemas.microsoft.com/office/drawing/2014/main"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 xmlns:a16="http://schemas.microsoft.com/office/drawing/2014/main"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 xmlns:a16="http://schemas.microsoft.com/office/drawing/2014/main"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 xmlns:a16="http://schemas.microsoft.com/office/drawing/2014/main"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 xmlns:a16="http://schemas.microsoft.com/office/drawing/2014/main"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 xmlns:a16="http://schemas.microsoft.com/office/drawing/2014/main"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 xmlns:a16="http://schemas.microsoft.com/office/drawing/2014/main"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 xmlns:a16="http://schemas.microsoft.com/office/drawing/2014/main"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 xmlns:a16="http://schemas.microsoft.com/office/drawing/2014/main"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 xmlns:a16="http://schemas.microsoft.com/office/drawing/2014/main"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 xmlns:a16="http://schemas.microsoft.com/office/drawing/2014/main"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 xmlns:a16="http://schemas.microsoft.com/office/drawing/2014/main"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 xmlns:a16="http://schemas.microsoft.com/office/drawing/2014/main"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 xmlns:a16="http://schemas.microsoft.com/office/drawing/2014/main"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 xmlns:a16="http://schemas.microsoft.com/office/drawing/2014/main"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 xmlns:a16="http://schemas.microsoft.com/office/drawing/2014/main" id="{4F3646D5-0988-4369-8988-00D85B874C60}"/>
              </a:ext>
            </a:extLst>
          </p:cNvPr>
          <p:cNvGrpSpPr/>
          <p:nvPr userDrawn="1"/>
        </p:nvGrpSpPr>
        <p:grpSpPr>
          <a:xfrm flipH="1">
            <a:off x="844972" y="4636278"/>
            <a:ext cx="270931" cy="344010"/>
            <a:chOff x="6843236" y="157160"/>
            <a:chExt cx="947072" cy="1202528"/>
          </a:xfrm>
          <a:solidFill>
            <a:schemeClr val="accent2"/>
          </a:solidFill>
        </p:grpSpPr>
        <p:sp>
          <p:nvSpPr>
            <p:cNvPr id="649" name="Freeform: Shape 648">
              <a:extLst>
                <a:ext uri="{FF2B5EF4-FFF2-40B4-BE49-F238E27FC236}">
                  <a16:creationId xmlns="" xmlns:a16="http://schemas.microsoft.com/office/drawing/2014/main"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 xmlns:a16="http://schemas.microsoft.com/office/drawing/2014/main"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 xmlns:a16="http://schemas.microsoft.com/office/drawing/2014/main"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 xmlns:a16="http://schemas.microsoft.com/office/drawing/2014/main"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 xmlns:a16="http://schemas.microsoft.com/office/drawing/2014/main"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 xmlns:a16="http://schemas.microsoft.com/office/drawing/2014/main"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 xmlns:a16="http://schemas.microsoft.com/office/drawing/2014/main"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 xmlns:a16="http://schemas.microsoft.com/office/drawing/2014/main"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 xmlns:a16="http://schemas.microsoft.com/office/drawing/2014/main"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 xmlns:a16="http://schemas.microsoft.com/office/drawing/2014/main"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 xmlns:a16="http://schemas.microsoft.com/office/drawing/2014/main"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 xmlns:a16="http://schemas.microsoft.com/office/drawing/2014/main"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 xmlns:a16="http://schemas.microsoft.com/office/drawing/2014/main"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 xmlns:a16="http://schemas.microsoft.com/office/drawing/2014/main"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 xmlns:a16="http://schemas.microsoft.com/office/drawing/2014/main"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 xmlns:a16="http://schemas.microsoft.com/office/drawing/2014/main"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 xmlns:a16="http://schemas.microsoft.com/office/drawing/2014/main"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 xmlns:a16="http://schemas.microsoft.com/office/drawing/2014/main"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 xmlns:a16="http://schemas.microsoft.com/office/drawing/2014/main"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 xmlns:a16="http://schemas.microsoft.com/office/drawing/2014/main"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 xmlns:a16="http://schemas.microsoft.com/office/drawing/2014/main"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 xmlns:a16="http://schemas.microsoft.com/office/drawing/2014/main"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 xmlns:a16="http://schemas.microsoft.com/office/drawing/2014/main"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 xmlns:a16="http://schemas.microsoft.com/office/drawing/2014/main"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 xmlns:a16="http://schemas.microsoft.com/office/drawing/2014/main"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 xmlns:a16="http://schemas.microsoft.com/office/drawing/2014/main"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 xmlns:a16="http://schemas.microsoft.com/office/drawing/2014/main"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 xmlns:a16="http://schemas.microsoft.com/office/drawing/2014/main"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 xmlns:a16="http://schemas.microsoft.com/office/drawing/2014/main"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 xmlns:a16="http://schemas.microsoft.com/office/drawing/2014/main"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 xmlns:a16="http://schemas.microsoft.com/office/drawing/2014/main"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 xmlns:a16="http://schemas.microsoft.com/office/drawing/2014/main"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 xmlns:a16="http://schemas.microsoft.com/office/drawing/2014/main"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 xmlns:a16="http://schemas.microsoft.com/office/drawing/2014/main"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 xmlns:a16="http://schemas.microsoft.com/office/drawing/2014/main"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 xmlns:a16="http://schemas.microsoft.com/office/drawing/2014/main"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 xmlns:a16="http://schemas.microsoft.com/office/drawing/2014/main"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 xmlns:a16="http://schemas.microsoft.com/office/drawing/2014/main"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 xmlns:a16="http://schemas.microsoft.com/office/drawing/2014/main"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 xmlns:a16="http://schemas.microsoft.com/office/drawing/2014/main"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 xmlns:a16="http://schemas.microsoft.com/office/drawing/2014/main"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 xmlns:a16="http://schemas.microsoft.com/office/drawing/2014/main"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 xmlns:a16="http://schemas.microsoft.com/office/drawing/2014/main"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 xmlns:a16="http://schemas.microsoft.com/office/drawing/2014/main"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 xmlns:a16="http://schemas.microsoft.com/office/drawing/2014/main"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 xmlns:a16="http://schemas.microsoft.com/office/drawing/2014/main"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 xmlns:a16="http://schemas.microsoft.com/office/drawing/2014/main"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 xmlns:a16="http://schemas.microsoft.com/office/drawing/2014/main"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 xmlns:a16="http://schemas.microsoft.com/office/drawing/2014/main"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 xmlns:a16="http://schemas.microsoft.com/office/drawing/2014/main"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 xmlns:a16="http://schemas.microsoft.com/office/drawing/2014/main"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 xmlns:a16="http://schemas.microsoft.com/office/drawing/2014/main"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 xmlns:a16="http://schemas.microsoft.com/office/drawing/2014/main"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 xmlns:a16="http://schemas.microsoft.com/office/drawing/2014/main"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 xmlns:a16="http://schemas.microsoft.com/office/drawing/2014/main"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 xmlns:a16="http://schemas.microsoft.com/office/drawing/2014/main"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 xmlns:a16="http://schemas.microsoft.com/office/drawing/2014/main"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 xmlns:a16="http://schemas.microsoft.com/office/drawing/2014/main"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 xmlns:a16="http://schemas.microsoft.com/office/drawing/2014/main"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 xmlns:a16="http://schemas.microsoft.com/office/drawing/2014/main"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 xmlns:a16="http://schemas.microsoft.com/office/drawing/2014/main"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 xmlns:a16="http://schemas.microsoft.com/office/drawing/2014/main"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 xmlns:a16="http://schemas.microsoft.com/office/drawing/2014/main"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 xmlns:a16="http://schemas.microsoft.com/office/drawing/2014/main"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 xmlns:a16="http://schemas.microsoft.com/office/drawing/2014/main"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 xmlns:a16="http://schemas.microsoft.com/office/drawing/2014/main"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 xmlns:a16="http://schemas.microsoft.com/office/drawing/2014/main"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 xmlns:a16="http://schemas.microsoft.com/office/drawing/2014/main"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 xmlns:a16="http://schemas.microsoft.com/office/drawing/2014/main"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 xmlns:a16="http://schemas.microsoft.com/office/drawing/2014/main"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 xmlns:a16="http://schemas.microsoft.com/office/drawing/2014/main"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 xmlns:a16="http://schemas.microsoft.com/office/drawing/2014/main"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 xmlns:a16="http://schemas.microsoft.com/office/drawing/2014/main"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 xmlns:a16="http://schemas.microsoft.com/office/drawing/2014/main"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 xmlns:a16="http://schemas.microsoft.com/office/drawing/2014/main"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 xmlns:a16="http://schemas.microsoft.com/office/drawing/2014/main"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 xmlns:a16="http://schemas.microsoft.com/office/drawing/2014/main"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 xmlns:a16="http://schemas.microsoft.com/office/drawing/2014/main"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 xmlns:a16="http://schemas.microsoft.com/office/drawing/2014/main"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 xmlns:a16="http://schemas.microsoft.com/office/drawing/2014/main"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 xmlns:a16="http://schemas.microsoft.com/office/drawing/2014/main"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 xmlns:a16="http://schemas.microsoft.com/office/drawing/2014/main"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 xmlns:a16="http://schemas.microsoft.com/office/drawing/2014/main"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 xmlns:a16="http://schemas.microsoft.com/office/drawing/2014/main"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 xmlns:a16="http://schemas.microsoft.com/office/drawing/2014/main"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 xmlns:a16="http://schemas.microsoft.com/office/drawing/2014/main"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 xmlns:a16="http://schemas.microsoft.com/office/drawing/2014/main"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 xmlns:a16="http://schemas.microsoft.com/office/drawing/2014/main"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 xmlns:a16="http://schemas.microsoft.com/office/drawing/2014/main"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 xmlns:a16="http://schemas.microsoft.com/office/drawing/2014/main"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 xmlns:a16="http://schemas.microsoft.com/office/drawing/2014/main"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 xmlns:a16="http://schemas.microsoft.com/office/drawing/2014/main"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 xmlns:a16="http://schemas.microsoft.com/office/drawing/2014/main"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 xmlns:a16="http://schemas.microsoft.com/office/drawing/2014/main"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 xmlns:a16="http://schemas.microsoft.com/office/drawing/2014/main"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 xmlns:a16="http://schemas.microsoft.com/office/drawing/2014/main"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 xmlns:a16="http://schemas.microsoft.com/office/drawing/2014/main"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 xmlns:a16="http://schemas.microsoft.com/office/drawing/2014/main"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 xmlns:a16="http://schemas.microsoft.com/office/drawing/2014/main"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 xmlns:a16="http://schemas.microsoft.com/office/drawing/2014/main"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 xmlns:a16="http://schemas.microsoft.com/office/drawing/2014/main"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 xmlns:a16="http://schemas.microsoft.com/office/drawing/2014/main"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 xmlns:a16="http://schemas.microsoft.com/office/drawing/2014/main"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 xmlns:a16="http://schemas.microsoft.com/office/drawing/2014/main"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 xmlns:a16="http://schemas.microsoft.com/office/drawing/2014/main"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 xmlns:a16="http://schemas.microsoft.com/office/drawing/2014/main"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 xmlns:a16="http://schemas.microsoft.com/office/drawing/2014/main"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 xmlns:a16="http://schemas.microsoft.com/office/drawing/2014/main"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 xmlns:a16="http://schemas.microsoft.com/office/drawing/2014/main"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 xmlns:a16="http://schemas.microsoft.com/office/drawing/2014/main"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 xmlns:a16="http://schemas.microsoft.com/office/drawing/2014/main"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 xmlns:a16="http://schemas.microsoft.com/office/drawing/2014/main"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 xmlns:a16="http://schemas.microsoft.com/office/drawing/2014/main"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 xmlns:a16="http://schemas.microsoft.com/office/drawing/2014/main"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 xmlns:a16="http://schemas.microsoft.com/office/drawing/2014/main"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 xmlns:a16="http://schemas.microsoft.com/office/drawing/2014/main"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 xmlns:a16="http://schemas.microsoft.com/office/drawing/2014/main"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 xmlns:a16="http://schemas.microsoft.com/office/drawing/2014/main"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 xmlns:a16="http://schemas.microsoft.com/office/drawing/2014/main"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 xmlns:a16="http://schemas.microsoft.com/office/drawing/2014/main"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 xmlns:a16="http://schemas.microsoft.com/office/drawing/2014/main"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 xmlns:a16="http://schemas.microsoft.com/office/drawing/2014/main"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 xmlns:a16="http://schemas.microsoft.com/office/drawing/2014/main"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 xmlns:a16="http://schemas.microsoft.com/office/drawing/2014/main"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 xmlns:a16="http://schemas.microsoft.com/office/drawing/2014/main"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 xmlns:a16="http://schemas.microsoft.com/office/drawing/2014/main"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 xmlns:a16="http://schemas.microsoft.com/office/drawing/2014/main"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 xmlns:a16="http://schemas.microsoft.com/office/drawing/2014/main"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 xmlns:a16="http://schemas.microsoft.com/office/drawing/2014/main"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 xmlns:a16="http://schemas.microsoft.com/office/drawing/2014/main"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 xmlns:a16="http://schemas.microsoft.com/office/drawing/2014/main"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 xmlns:a16="http://schemas.microsoft.com/office/drawing/2014/main"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 xmlns:a16="http://schemas.microsoft.com/office/drawing/2014/main"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 xmlns:a16="http://schemas.microsoft.com/office/drawing/2014/main"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 xmlns:a16="http://schemas.microsoft.com/office/drawing/2014/main"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 xmlns:a16="http://schemas.microsoft.com/office/drawing/2014/main"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 xmlns:a16="http://schemas.microsoft.com/office/drawing/2014/main"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 xmlns:a16="http://schemas.microsoft.com/office/drawing/2014/main"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 xmlns:a16="http://schemas.microsoft.com/office/drawing/2014/main"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 xmlns:a16="http://schemas.microsoft.com/office/drawing/2014/main"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 xmlns:a16="http://schemas.microsoft.com/office/drawing/2014/main"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 xmlns:a16="http://schemas.microsoft.com/office/drawing/2014/main"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 xmlns:a16="http://schemas.microsoft.com/office/drawing/2014/main"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 xmlns:a16="http://schemas.microsoft.com/office/drawing/2014/main"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 xmlns:a16="http://schemas.microsoft.com/office/drawing/2014/main"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 xmlns:a16="http://schemas.microsoft.com/office/drawing/2014/main"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 xmlns:a16="http://schemas.microsoft.com/office/drawing/2014/main"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 xmlns:a16="http://schemas.microsoft.com/office/drawing/2014/main"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 xmlns:a16="http://schemas.microsoft.com/office/drawing/2014/main"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 xmlns:a16="http://schemas.microsoft.com/office/drawing/2014/main"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 xmlns:a16="http://schemas.microsoft.com/office/drawing/2014/main"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 xmlns:a16="http://schemas.microsoft.com/office/drawing/2014/main"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 xmlns:a16="http://schemas.microsoft.com/office/drawing/2014/main"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 xmlns:a16="http://schemas.microsoft.com/office/drawing/2014/main"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 xmlns:a16="http://schemas.microsoft.com/office/drawing/2014/main"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 xmlns:a16="http://schemas.microsoft.com/office/drawing/2014/main"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 xmlns:a16="http://schemas.microsoft.com/office/drawing/2014/main"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 xmlns:a16="http://schemas.microsoft.com/office/drawing/2014/main"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 xmlns:a16="http://schemas.microsoft.com/office/drawing/2014/main"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 xmlns:a16="http://schemas.microsoft.com/office/drawing/2014/main"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 xmlns:a16="http://schemas.microsoft.com/office/drawing/2014/main"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 xmlns:a16="http://schemas.microsoft.com/office/drawing/2014/main"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 xmlns:a16="http://schemas.microsoft.com/office/drawing/2014/main"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 xmlns:a16="http://schemas.microsoft.com/office/drawing/2014/main"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 xmlns:a16="http://schemas.microsoft.com/office/drawing/2014/main"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 xmlns:a16="http://schemas.microsoft.com/office/drawing/2014/main"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 xmlns:a16="http://schemas.microsoft.com/office/drawing/2014/main"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 xmlns:a16="http://schemas.microsoft.com/office/drawing/2014/main"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 xmlns:a16="http://schemas.microsoft.com/office/drawing/2014/main"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 xmlns:a16="http://schemas.microsoft.com/office/drawing/2014/main"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 xmlns:a16="http://schemas.microsoft.com/office/drawing/2014/main"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 xmlns:a16="http://schemas.microsoft.com/office/drawing/2014/main"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 xmlns:a16="http://schemas.microsoft.com/office/drawing/2014/main"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 xmlns:a16="http://schemas.microsoft.com/office/drawing/2014/main"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 xmlns:a16="http://schemas.microsoft.com/office/drawing/2014/main"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 xmlns:a16="http://schemas.microsoft.com/office/drawing/2014/main"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 xmlns:a16="http://schemas.microsoft.com/office/drawing/2014/main"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 xmlns:a16="http://schemas.microsoft.com/office/drawing/2014/main"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 xmlns:a16="http://schemas.microsoft.com/office/drawing/2014/main"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 xmlns:a16="http://schemas.microsoft.com/office/drawing/2014/main"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 xmlns:a16="http://schemas.microsoft.com/office/drawing/2014/main"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 xmlns:a16="http://schemas.microsoft.com/office/drawing/2014/main"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 xmlns:a16="http://schemas.microsoft.com/office/drawing/2014/main"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 xmlns:a16="http://schemas.microsoft.com/office/drawing/2014/main"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 xmlns:a16="http://schemas.microsoft.com/office/drawing/2014/main"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 xmlns:a16="http://schemas.microsoft.com/office/drawing/2014/main"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 xmlns:a16="http://schemas.microsoft.com/office/drawing/2014/main"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 xmlns:a16="http://schemas.microsoft.com/office/drawing/2014/main"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 xmlns:a16="http://schemas.microsoft.com/office/drawing/2014/main"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 xmlns:a16="http://schemas.microsoft.com/office/drawing/2014/main"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 xmlns:a16="http://schemas.microsoft.com/office/drawing/2014/main"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 xmlns:a16="http://schemas.microsoft.com/office/drawing/2014/main"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 xmlns:a16="http://schemas.microsoft.com/office/drawing/2014/main"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 xmlns:a16="http://schemas.microsoft.com/office/drawing/2014/main"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 xmlns:a16="http://schemas.microsoft.com/office/drawing/2014/main"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 xmlns:a16="http://schemas.microsoft.com/office/drawing/2014/main"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 xmlns:a16="http://schemas.microsoft.com/office/drawing/2014/main"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 xmlns:a16="http://schemas.microsoft.com/office/drawing/2014/main"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 xmlns:a16="http://schemas.microsoft.com/office/drawing/2014/main"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 xmlns:a16="http://schemas.microsoft.com/office/drawing/2014/main"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 xmlns:a16="http://schemas.microsoft.com/office/drawing/2014/main"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 xmlns:a16="http://schemas.microsoft.com/office/drawing/2014/main"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 xmlns:a16="http://schemas.microsoft.com/office/drawing/2014/main"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 xmlns:a16="http://schemas.microsoft.com/office/drawing/2014/main"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 xmlns:a16="http://schemas.microsoft.com/office/drawing/2014/main"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 xmlns:a16="http://schemas.microsoft.com/office/drawing/2014/main"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 xmlns:a16="http://schemas.microsoft.com/office/drawing/2014/main"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 xmlns:a16="http://schemas.microsoft.com/office/drawing/2014/main"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 xmlns:a16="http://schemas.microsoft.com/office/drawing/2014/main"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 xmlns:a16="http://schemas.microsoft.com/office/drawing/2014/main"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 xmlns:a16="http://schemas.microsoft.com/office/drawing/2014/main"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 xmlns:a16="http://schemas.microsoft.com/office/drawing/2014/main"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 xmlns:a16="http://schemas.microsoft.com/office/drawing/2014/main"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 xmlns:a16="http://schemas.microsoft.com/office/drawing/2014/main"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 xmlns:a16="http://schemas.microsoft.com/office/drawing/2014/main"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 xmlns:a16="http://schemas.microsoft.com/office/drawing/2014/main"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 xmlns:a16="http://schemas.microsoft.com/office/drawing/2014/main"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 xmlns:a16="http://schemas.microsoft.com/office/drawing/2014/main"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 xmlns:a16="http://schemas.microsoft.com/office/drawing/2014/main"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 xmlns:a16="http://schemas.microsoft.com/office/drawing/2014/main"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 xmlns:a16="http://schemas.microsoft.com/office/drawing/2014/main"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 xmlns:a16="http://schemas.microsoft.com/office/drawing/2014/main"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 xmlns:a16="http://schemas.microsoft.com/office/drawing/2014/main"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 xmlns:a16="http://schemas.microsoft.com/office/drawing/2014/main"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 xmlns:a16="http://schemas.microsoft.com/office/drawing/2014/main"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 xmlns:a16="http://schemas.microsoft.com/office/drawing/2014/main"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 xmlns:a16="http://schemas.microsoft.com/office/drawing/2014/main"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 xmlns:a16="http://schemas.microsoft.com/office/drawing/2014/main"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 xmlns:a16="http://schemas.microsoft.com/office/drawing/2014/main"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 xmlns:a16="http://schemas.microsoft.com/office/drawing/2014/main"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 xmlns:a16="http://schemas.microsoft.com/office/drawing/2014/main"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 xmlns:a16="http://schemas.microsoft.com/office/drawing/2014/main"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 xmlns:a16="http://schemas.microsoft.com/office/drawing/2014/main"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 xmlns:a16="http://schemas.microsoft.com/office/drawing/2014/main"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 xmlns:a16="http://schemas.microsoft.com/office/drawing/2014/main"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 xmlns:a16="http://schemas.microsoft.com/office/drawing/2014/main"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 xmlns:a16="http://schemas.microsoft.com/office/drawing/2014/main"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 xmlns:a16="http://schemas.microsoft.com/office/drawing/2014/main"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 xmlns:a16="http://schemas.microsoft.com/office/drawing/2014/main"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 xmlns:a16="http://schemas.microsoft.com/office/drawing/2014/main"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 xmlns:a16="http://schemas.microsoft.com/office/drawing/2014/main"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 xmlns:a16="http://schemas.microsoft.com/office/drawing/2014/main"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 xmlns:a16="http://schemas.microsoft.com/office/drawing/2014/main"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 xmlns:a16="http://schemas.microsoft.com/office/drawing/2014/main"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 xmlns:a16="http://schemas.microsoft.com/office/drawing/2014/main"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 xmlns:a16="http://schemas.microsoft.com/office/drawing/2014/main"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 xmlns:a16="http://schemas.microsoft.com/office/drawing/2014/main"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 xmlns:a16="http://schemas.microsoft.com/office/drawing/2014/main"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 xmlns:a16="http://schemas.microsoft.com/office/drawing/2014/main"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 xmlns:a16="http://schemas.microsoft.com/office/drawing/2014/main"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 xmlns:a16="http://schemas.microsoft.com/office/drawing/2014/main"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 xmlns:a16="http://schemas.microsoft.com/office/drawing/2014/main"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 xmlns:a16="http://schemas.microsoft.com/office/drawing/2014/main"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 xmlns:a16="http://schemas.microsoft.com/office/drawing/2014/main"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 xmlns:a16="http://schemas.microsoft.com/office/drawing/2014/main"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 xmlns:a16="http://schemas.microsoft.com/office/drawing/2014/main"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 xmlns:a16="http://schemas.microsoft.com/office/drawing/2014/main"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 xmlns:a16="http://schemas.microsoft.com/office/drawing/2014/main"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 xmlns:a16="http://schemas.microsoft.com/office/drawing/2014/main"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 xmlns:a16="http://schemas.microsoft.com/office/drawing/2014/main"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 xmlns:a16="http://schemas.microsoft.com/office/drawing/2014/main"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 xmlns:a16="http://schemas.microsoft.com/office/drawing/2014/main"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 xmlns:a16="http://schemas.microsoft.com/office/drawing/2014/main"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 xmlns:a16="http://schemas.microsoft.com/office/drawing/2014/main"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 xmlns:a16="http://schemas.microsoft.com/office/drawing/2014/main"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 xmlns:a16="http://schemas.microsoft.com/office/drawing/2014/main"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 xmlns:a16="http://schemas.microsoft.com/office/drawing/2014/main"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 xmlns:a16="http://schemas.microsoft.com/office/drawing/2014/main"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 xmlns:a16="http://schemas.microsoft.com/office/drawing/2014/main"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 xmlns:a16="http://schemas.microsoft.com/office/drawing/2014/main"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 xmlns:a16="http://schemas.microsoft.com/office/drawing/2014/main"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 xmlns:a16="http://schemas.microsoft.com/office/drawing/2014/main"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 xmlns:a16="http://schemas.microsoft.com/office/drawing/2014/main"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 xmlns:a16="http://schemas.microsoft.com/office/drawing/2014/main"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 xmlns:a16="http://schemas.microsoft.com/office/drawing/2014/main"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 xmlns:a16="http://schemas.microsoft.com/office/drawing/2014/main"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 xmlns:a16="http://schemas.microsoft.com/office/drawing/2014/main"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 xmlns:a16="http://schemas.microsoft.com/office/drawing/2014/main"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 xmlns:a16="http://schemas.microsoft.com/office/drawing/2014/main"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 xmlns:a16="http://schemas.microsoft.com/office/drawing/2014/main"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 xmlns:a16="http://schemas.microsoft.com/office/drawing/2014/main"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 xmlns:a16="http://schemas.microsoft.com/office/drawing/2014/main"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 xmlns:a16="http://schemas.microsoft.com/office/drawing/2014/main"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 xmlns:a16="http://schemas.microsoft.com/office/drawing/2014/main"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 xmlns:a16="http://schemas.microsoft.com/office/drawing/2014/main"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 xmlns:a16="http://schemas.microsoft.com/office/drawing/2014/main"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 xmlns:a16="http://schemas.microsoft.com/office/drawing/2014/main"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 xmlns:a16="http://schemas.microsoft.com/office/drawing/2014/main"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 xmlns:a16="http://schemas.microsoft.com/office/drawing/2014/main"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 xmlns:a16="http://schemas.microsoft.com/office/drawing/2014/main"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 xmlns:a16="http://schemas.microsoft.com/office/drawing/2014/main"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 xmlns:a16="http://schemas.microsoft.com/office/drawing/2014/main"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 xmlns:a16="http://schemas.microsoft.com/office/drawing/2014/main"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 xmlns:a16="http://schemas.microsoft.com/office/drawing/2014/main"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 xmlns:a16="http://schemas.microsoft.com/office/drawing/2014/main"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 xmlns:a16="http://schemas.microsoft.com/office/drawing/2014/main"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 xmlns:a16="http://schemas.microsoft.com/office/drawing/2014/main"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 xmlns:a16="http://schemas.microsoft.com/office/drawing/2014/main"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 xmlns:a16="http://schemas.microsoft.com/office/drawing/2014/main"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 xmlns:a16="http://schemas.microsoft.com/office/drawing/2014/main"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 xmlns:a16="http://schemas.microsoft.com/office/drawing/2014/main"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 xmlns:a16="http://schemas.microsoft.com/office/drawing/2014/main"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 xmlns:a16="http://schemas.microsoft.com/office/drawing/2014/main"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 xmlns:a16="http://schemas.microsoft.com/office/drawing/2014/main"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 xmlns:a16="http://schemas.microsoft.com/office/drawing/2014/main"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 xmlns:a16="http://schemas.microsoft.com/office/drawing/2014/main"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 xmlns:a16="http://schemas.microsoft.com/office/drawing/2014/main"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 xmlns:a16="http://schemas.microsoft.com/office/drawing/2014/main"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 xmlns:a16="http://schemas.microsoft.com/office/drawing/2014/main"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 xmlns:a16="http://schemas.microsoft.com/office/drawing/2014/main"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 xmlns:a16="http://schemas.microsoft.com/office/drawing/2014/main"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 xmlns:a16="http://schemas.microsoft.com/office/drawing/2014/main"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 xmlns:a16="http://schemas.microsoft.com/office/drawing/2014/main"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 xmlns:a16="http://schemas.microsoft.com/office/drawing/2014/main"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 xmlns:a16="http://schemas.microsoft.com/office/drawing/2014/main"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 xmlns:a16="http://schemas.microsoft.com/office/drawing/2014/main"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 xmlns:a16="http://schemas.microsoft.com/office/drawing/2014/main"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 xmlns:a16="http://schemas.microsoft.com/office/drawing/2014/main"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 xmlns:a16="http://schemas.microsoft.com/office/drawing/2014/main"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 xmlns:a16="http://schemas.microsoft.com/office/drawing/2014/main"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 xmlns:a16="http://schemas.microsoft.com/office/drawing/2014/main"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 xmlns:a16="http://schemas.microsoft.com/office/drawing/2014/main"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 xmlns:a16="http://schemas.microsoft.com/office/drawing/2014/main"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 xmlns:a16="http://schemas.microsoft.com/office/drawing/2014/main"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 xmlns:a16="http://schemas.microsoft.com/office/drawing/2014/main"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 xmlns:a16="http://schemas.microsoft.com/office/drawing/2014/main"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 xmlns:a16="http://schemas.microsoft.com/office/drawing/2014/main"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 xmlns:a16="http://schemas.microsoft.com/office/drawing/2014/main"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 xmlns:a16="http://schemas.microsoft.com/office/drawing/2014/main"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 xmlns:a16="http://schemas.microsoft.com/office/drawing/2014/main"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 xmlns:a16="http://schemas.microsoft.com/office/drawing/2014/main"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 xmlns:a16="http://schemas.microsoft.com/office/drawing/2014/main"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 xmlns:a16="http://schemas.microsoft.com/office/drawing/2014/main"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 xmlns:a16="http://schemas.microsoft.com/office/drawing/2014/main"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 xmlns:a16="http://schemas.microsoft.com/office/drawing/2014/main"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 xmlns:a16="http://schemas.microsoft.com/office/drawing/2014/main"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 xmlns:a16="http://schemas.microsoft.com/office/drawing/2014/main"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 xmlns:a16="http://schemas.microsoft.com/office/drawing/2014/main"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 xmlns:a16="http://schemas.microsoft.com/office/drawing/2014/main"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 xmlns:a16="http://schemas.microsoft.com/office/drawing/2014/main"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 xmlns:a16="http://schemas.microsoft.com/office/drawing/2014/main"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 xmlns:a16="http://schemas.microsoft.com/office/drawing/2014/main"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 xmlns:a16="http://schemas.microsoft.com/office/drawing/2014/main"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 xmlns:a16="http://schemas.microsoft.com/office/drawing/2014/main"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 xmlns:a16="http://schemas.microsoft.com/office/drawing/2014/main"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 xmlns:a16="http://schemas.microsoft.com/office/drawing/2014/main"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 xmlns:a16="http://schemas.microsoft.com/office/drawing/2014/main"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 xmlns:a16="http://schemas.microsoft.com/office/drawing/2014/main"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 xmlns:a16="http://schemas.microsoft.com/office/drawing/2014/main"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 xmlns:a16="http://schemas.microsoft.com/office/drawing/2014/main"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 xmlns:a16="http://schemas.microsoft.com/office/drawing/2014/main"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 xmlns:a16="http://schemas.microsoft.com/office/drawing/2014/main"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 xmlns:a16="http://schemas.microsoft.com/office/drawing/2014/main"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 xmlns:a16="http://schemas.microsoft.com/office/drawing/2014/main"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 xmlns:a16="http://schemas.microsoft.com/office/drawing/2014/main"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 xmlns:a16="http://schemas.microsoft.com/office/drawing/2014/main"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 xmlns:a16="http://schemas.microsoft.com/office/drawing/2014/main"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 xmlns:a16="http://schemas.microsoft.com/office/drawing/2014/main"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 xmlns:a16="http://schemas.microsoft.com/office/drawing/2014/main"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 xmlns:a16="http://schemas.microsoft.com/office/drawing/2014/main"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 xmlns:a16="http://schemas.microsoft.com/office/drawing/2014/main"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 xmlns:a16="http://schemas.microsoft.com/office/drawing/2014/main"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 xmlns:a16="http://schemas.microsoft.com/office/drawing/2014/main"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 xmlns:a16="http://schemas.microsoft.com/office/drawing/2014/main"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 xmlns:a16="http://schemas.microsoft.com/office/drawing/2014/main"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 xmlns:a16="http://schemas.microsoft.com/office/drawing/2014/main"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 xmlns:a16="http://schemas.microsoft.com/office/drawing/2014/main"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 xmlns:a16="http://schemas.microsoft.com/office/drawing/2014/main"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 xmlns:a16="http://schemas.microsoft.com/office/drawing/2014/main"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 xmlns:a16="http://schemas.microsoft.com/office/drawing/2014/main"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 xmlns:a16="http://schemas.microsoft.com/office/drawing/2014/main"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 xmlns:a16="http://schemas.microsoft.com/office/drawing/2014/main"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 xmlns:a16="http://schemas.microsoft.com/office/drawing/2014/main"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 xmlns:a16="http://schemas.microsoft.com/office/drawing/2014/main"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 xmlns:a16="http://schemas.microsoft.com/office/drawing/2014/main"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 xmlns:a16="http://schemas.microsoft.com/office/drawing/2014/main"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 xmlns:a16="http://schemas.microsoft.com/office/drawing/2014/main"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 xmlns:a16="http://schemas.microsoft.com/office/drawing/2014/main"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 xmlns:a16="http://schemas.microsoft.com/office/drawing/2014/main"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 xmlns:a16="http://schemas.microsoft.com/office/drawing/2014/main"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 xmlns:a16="http://schemas.microsoft.com/office/drawing/2014/main"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 xmlns:a16="http://schemas.microsoft.com/office/drawing/2014/main"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 xmlns:a16="http://schemas.microsoft.com/office/drawing/2014/main"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 xmlns:a16="http://schemas.microsoft.com/office/drawing/2014/main"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 xmlns:a16="http://schemas.microsoft.com/office/drawing/2014/main"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 xmlns:a16="http://schemas.microsoft.com/office/drawing/2014/main"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 xmlns:a16="http://schemas.microsoft.com/office/drawing/2014/main"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 xmlns:a16="http://schemas.microsoft.com/office/drawing/2014/main"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 xmlns:a16="http://schemas.microsoft.com/office/drawing/2014/main"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 xmlns:a16="http://schemas.microsoft.com/office/drawing/2014/main"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 xmlns:a16="http://schemas.microsoft.com/office/drawing/2014/main"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 xmlns:a16="http://schemas.microsoft.com/office/drawing/2014/main"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 xmlns:a16="http://schemas.microsoft.com/office/drawing/2014/main"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 xmlns:a16="http://schemas.microsoft.com/office/drawing/2014/main"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 xmlns:a16="http://schemas.microsoft.com/office/drawing/2014/main"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 xmlns:a16="http://schemas.microsoft.com/office/drawing/2014/main"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 xmlns:a16="http://schemas.microsoft.com/office/drawing/2014/main"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 xmlns:a16="http://schemas.microsoft.com/office/drawing/2014/main"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 xmlns:a16="http://schemas.microsoft.com/office/drawing/2014/main"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 xmlns:a16="http://schemas.microsoft.com/office/drawing/2014/main"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 xmlns:a16="http://schemas.microsoft.com/office/drawing/2014/main"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 xmlns:a16="http://schemas.microsoft.com/office/drawing/2014/main"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 xmlns:a16="http://schemas.microsoft.com/office/drawing/2014/main"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 xmlns:a16="http://schemas.microsoft.com/office/drawing/2014/main"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 xmlns:a16="http://schemas.microsoft.com/office/drawing/2014/main"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 xmlns:a16="http://schemas.microsoft.com/office/drawing/2014/main"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 xmlns:a16="http://schemas.microsoft.com/office/drawing/2014/main"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 xmlns:a16="http://schemas.microsoft.com/office/drawing/2014/main"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 xmlns:a16="http://schemas.microsoft.com/office/drawing/2014/main"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 xmlns:a16="http://schemas.microsoft.com/office/drawing/2014/main"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 xmlns:a16="http://schemas.microsoft.com/office/drawing/2014/main"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 xmlns:a16="http://schemas.microsoft.com/office/drawing/2014/main"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 xmlns:a16="http://schemas.microsoft.com/office/drawing/2014/main"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 xmlns:a16="http://schemas.microsoft.com/office/drawing/2014/main"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 xmlns:a16="http://schemas.microsoft.com/office/drawing/2014/main"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 xmlns:a16="http://schemas.microsoft.com/office/drawing/2014/main"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 xmlns:a16="http://schemas.microsoft.com/office/drawing/2014/main"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 xmlns:a16="http://schemas.microsoft.com/office/drawing/2014/main"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 xmlns:a16="http://schemas.microsoft.com/office/drawing/2014/main"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 xmlns:a16="http://schemas.microsoft.com/office/drawing/2014/main"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 xmlns:a16="http://schemas.microsoft.com/office/drawing/2014/main"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 xmlns:a16="http://schemas.microsoft.com/office/drawing/2014/main"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 xmlns:a16="http://schemas.microsoft.com/office/drawing/2014/main"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 xmlns:a16="http://schemas.microsoft.com/office/drawing/2014/main"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 xmlns:a16="http://schemas.microsoft.com/office/drawing/2014/main"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 xmlns:a16="http://schemas.microsoft.com/office/drawing/2014/main"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 xmlns:a16="http://schemas.microsoft.com/office/drawing/2014/main"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 xmlns:a16="http://schemas.microsoft.com/office/drawing/2014/main"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 xmlns:a16="http://schemas.microsoft.com/office/drawing/2014/main"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 xmlns:a16="http://schemas.microsoft.com/office/drawing/2014/main"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 xmlns:a16="http://schemas.microsoft.com/office/drawing/2014/main"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 xmlns:a16="http://schemas.microsoft.com/office/drawing/2014/main"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 xmlns:a16="http://schemas.microsoft.com/office/drawing/2014/main"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 xmlns:a16="http://schemas.microsoft.com/office/drawing/2014/main"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 xmlns:a16="http://schemas.microsoft.com/office/drawing/2014/main"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 xmlns:a16="http://schemas.microsoft.com/office/drawing/2014/main"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 xmlns:a16="http://schemas.microsoft.com/office/drawing/2014/main"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 xmlns:a16="http://schemas.microsoft.com/office/drawing/2014/main"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 xmlns:a16="http://schemas.microsoft.com/office/drawing/2014/main"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 xmlns:a16="http://schemas.microsoft.com/office/drawing/2014/main"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 xmlns:a16="http://schemas.microsoft.com/office/drawing/2014/main"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 xmlns:a16="http://schemas.microsoft.com/office/drawing/2014/main"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 xmlns:a16="http://schemas.microsoft.com/office/drawing/2014/main"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 xmlns:a16="http://schemas.microsoft.com/office/drawing/2014/main"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 xmlns:a16="http://schemas.microsoft.com/office/drawing/2014/main"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 xmlns:a16="http://schemas.microsoft.com/office/drawing/2014/main"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 xmlns:a16="http://schemas.microsoft.com/office/drawing/2014/main"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 xmlns:a16="http://schemas.microsoft.com/office/drawing/2014/main"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 xmlns:a16="http://schemas.microsoft.com/office/drawing/2014/main"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 xmlns:a16="http://schemas.microsoft.com/office/drawing/2014/main"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 xmlns:a16="http://schemas.microsoft.com/office/drawing/2014/main"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 xmlns:a16="http://schemas.microsoft.com/office/drawing/2014/main"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 xmlns:a16="http://schemas.microsoft.com/office/drawing/2014/main"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 xmlns:a16="http://schemas.microsoft.com/office/drawing/2014/main"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 xmlns:a16="http://schemas.microsoft.com/office/drawing/2014/main"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 xmlns:a16="http://schemas.microsoft.com/office/drawing/2014/main"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 xmlns:a16="http://schemas.microsoft.com/office/drawing/2014/main"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 xmlns:a16="http://schemas.microsoft.com/office/drawing/2014/main"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 xmlns:a16="http://schemas.microsoft.com/office/drawing/2014/main"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 xmlns:a16="http://schemas.microsoft.com/office/drawing/2014/main"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 xmlns:a16="http://schemas.microsoft.com/office/drawing/2014/main"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 xmlns:a16="http://schemas.microsoft.com/office/drawing/2014/main"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 xmlns:a16="http://schemas.microsoft.com/office/drawing/2014/main"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 xmlns:a16="http://schemas.microsoft.com/office/drawing/2014/main"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 xmlns:a16="http://schemas.microsoft.com/office/drawing/2014/main"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 xmlns:a16="http://schemas.microsoft.com/office/drawing/2014/main"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 xmlns:a16="http://schemas.microsoft.com/office/drawing/2014/main"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 xmlns:a16="http://schemas.microsoft.com/office/drawing/2014/main"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 xmlns:a16="http://schemas.microsoft.com/office/drawing/2014/main"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 xmlns:a16="http://schemas.microsoft.com/office/drawing/2014/main"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 xmlns:a16="http://schemas.microsoft.com/office/drawing/2014/main"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 xmlns:a16="http://schemas.microsoft.com/office/drawing/2014/main"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 xmlns:a16="http://schemas.microsoft.com/office/drawing/2014/main"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 xmlns:a16="http://schemas.microsoft.com/office/drawing/2014/main"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 xmlns:a16="http://schemas.microsoft.com/office/drawing/2014/main"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 xmlns:a16="http://schemas.microsoft.com/office/drawing/2014/main"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 xmlns:a16="http://schemas.microsoft.com/office/drawing/2014/main"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 xmlns:a16="http://schemas.microsoft.com/office/drawing/2014/main"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 xmlns:a16="http://schemas.microsoft.com/office/drawing/2014/main"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 xmlns:a16="http://schemas.microsoft.com/office/drawing/2014/main"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 xmlns:a16="http://schemas.microsoft.com/office/drawing/2014/main"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 xmlns:a16="http://schemas.microsoft.com/office/drawing/2014/main"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 xmlns:a16="http://schemas.microsoft.com/office/drawing/2014/main"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 xmlns:a16="http://schemas.microsoft.com/office/drawing/2014/main"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 xmlns:a16="http://schemas.microsoft.com/office/drawing/2014/main"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 xmlns:a16="http://schemas.microsoft.com/office/drawing/2014/main"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 xmlns:a16="http://schemas.microsoft.com/office/drawing/2014/main"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 xmlns:a16="http://schemas.microsoft.com/office/drawing/2014/main"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 xmlns:a16="http://schemas.microsoft.com/office/drawing/2014/main"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 xmlns:a16="http://schemas.microsoft.com/office/drawing/2014/main"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 xmlns:a16="http://schemas.microsoft.com/office/drawing/2014/main"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 xmlns:a16="http://schemas.microsoft.com/office/drawing/2014/main"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 xmlns:a16="http://schemas.microsoft.com/office/drawing/2014/main"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 xmlns:a16="http://schemas.microsoft.com/office/drawing/2014/main"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 xmlns:a16="http://schemas.microsoft.com/office/drawing/2014/main"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 xmlns:a16="http://schemas.microsoft.com/office/drawing/2014/main"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 xmlns:a16="http://schemas.microsoft.com/office/drawing/2014/main"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 xmlns:a16="http://schemas.microsoft.com/office/drawing/2014/main"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 xmlns:a16="http://schemas.microsoft.com/office/drawing/2014/main"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 xmlns:a16="http://schemas.microsoft.com/office/drawing/2014/main"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 xmlns:a16="http://schemas.microsoft.com/office/drawing/2014/main"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 xmlns:a16="http://schemas.microsoft.com/office/drawing/2014/main"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 xmlns:a16="http://schemas.microsoft.com/office/drawing/2014/main"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 xmlns:a16="http://schemas.microsoft.com/office/drawing/2014/main"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 xmlns:a16="http://schemas.microsoft.com/office/drawing/2014/main"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 xmlns:a16="http://schemas.microsoft.com/office/drawing/2014/main"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 xmlns:a16="http://schemas.microsoft.com/office/drawing/2014/main"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 xmlns:a16="http://schemas.microsoft.com/office/drawing/2014/main"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 xmlns:a16="http://schemas.microsoft.com/office/drawing/2014/main"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 xmlns:a16="http://schemas.microsoft.com/office/drawing/2014/main"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 xmlns:a16="http://schemas.microsoft.com/office/drawing/2014/main"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 xmlns:a16="http://schemas.microsoft.com/office/drawing/2014/main"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 xmlns:a16="http://schemas.microsoft.com/office/drawing/2014/main"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 xmlns:a16="http://schemas.microsoft.com/office/drawing/2014/main"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 xmlns:a16="http://schemas.microsoft.com/office/drawing/2014/main"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 xmlns:a16="http://schemas.microsoft.com/office/drawing/2014/main"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 xmlns:a16="http://schemas.microsoft.com/office/drawing/2014/main"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 xmlns:a16="http://schemas.microsoft.com/office/drawing/2014/main"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 xmlns:a16="http://schemas.microsoft.com/office/drawing/2014/main"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 xmlns:a16="http://schemas.microsoft.com/office/drawing/2014/main"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 xmlns:a16="http://schemas.microsoft.com/office/drawing/2014/main"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 xmlns:a16="http://schemas.microsoft.com/office/drawing/2014/main"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 xmlns:a16="http://schemas.microsoft.com/office/drawing/2014/main"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 xmlns:a16="http://schemas.microsoft.com/office/drawing/2014/main"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 xmlns:a16="http://schemas.microsoft.com/office/drawing/2014/main"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 xmlns:a16="http://schemas.microsoft.com/office/drawing/2014/main"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 xmlns:a16="http://schemas.microsoft.com/office/drawing/2014/main"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 xmlns:a16="http://schemas.microsoft.com/office/drawing/2014/main"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 xmlns:a16="http://schemas.microsoft.com/office/drawing/2014/main"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 xmlns:a16="http://schemas.microsoft.com/office/drawing/2014/main"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 xmlns:a16="http://schemas.microsoft.com/office/drawing/2014/main"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 xmlns:a16="http://schemas.microsoft.com/office/drawing/2014/main"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 xmlns:a16="http://schemas.microsoft.com/office/drawing/2014/main"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 xmlns:a16="http://schemas.microsoft.com/office/drawing/2014/main"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 xmlns:a16="http://schemas.microsoft.com/office/drawing/2014/main"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 xmlns:a16="http://schemas.microsoft.com/office/drawing/2014/main"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 xmlns:a16="http://schemas.microsoft.com/office/drawing/2014/main"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 xmlns:a16="http://schemas.microsoft.com/office/drawing/2014/main"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 xmlns:a16="http://schemas.microsoft.com/office/drawing/2014/main"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 xmlns:a16="http://schemas.microsoft.com/office/drawing/2014/main"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 xmlns:a16="http://schemas.microsoft.com/office/drawing/2014/main"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 xmlns:a16="http://schemas.microsoft.com/office/drawing/2014/main"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 xmlns:a16="http://schemas.microsoft.com/office/drawing/2014/main"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 xmlns:a16="http://schemas.microsoft.com/office/drawing/2014/main"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 xmlns:a16="http://schemas.microsoft.com/office/drawing/2014/main"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 xmlns:a16="http://schemas.microsoft.com/office/drawing/2014/main"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 xmlns:a16="http://schemas.microsoft.com/office/drawing/2014/main"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 xmlns:a16="http://schemas.microsoft.com/office/drawing/2014/main"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 xmlns:a16="http://schemas.microsoft.com/office/drawing/2014/main"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 xmlns:a16="http://schemas.microsoft.com/office/drawing/2014/main"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 xmlns:a16="http://schemas.microsoft.com/office/drawing/2014/main"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 xmlns:a16="http://schemas.microsoft.com/office/drawing/2014/main"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 xmlns:a16="http://schemas.microsoft.com/office/drawing/2014/main"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 xmlns:a16="http://schemas.microsoft.com/office/drawing/2014/main"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 xmlns:a16="http://schemas.microsoft.com/office/drawing/2014/main"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 xmlns:a16="http://schemas.microsoft.com/office/drawing/2014/main"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 xmlns:a16="http://schemas.microsoft.com/office/drawing/2014/main"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 xmlns:a16="http://schemas.microsoft.com/office/drawing/2014/main"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 xmlns:a16="http://schemas.microsoft.com/office/drawing/2014/main"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 xmlns:a16="http://schemas.microsoft.com/office/drawing/2014/main"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 xmlns:a16="http://schemas.microsoft.com/office/drawing/2014/main"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 xmlns:a16="http://schemas.microsoft.com/office/drawing/2014/main"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 xmlns:a16="http://schemas.microsoft.com/office/drawing/2014/main"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 xmlns:a16="http://schemas.microsoft.com/office/drawing/2014/main"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 xmlns:a16="http://schemas.microsoft.com/office/drawing/2014/main"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 xmlns:a16="http://schemas.microsoft.com/office/drawing/2014/main"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 xmlns:a16="http://schemas.microsoft.com/office/drawing/2014/main"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 xmlns:a16="http://schemas.microsoft.com/office/drawing/2014/main"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 xmlns:a16="http://schemas.microsoft.com/office/drawing/2014/main"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 xmlns:a16="http://schemas.microsoft.com/office/drawing/2014/main"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 xmlns:a16="http://schemas.microsoft.com/office/drawing/2014/main"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 xmlns:a16="http://schemas.microsoft.com/office/drawing/2014/main"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 xmlns:a16="http://schemas.microsoft.com/office/drawing/2014/main"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 xmlns:a16="http://schemas.microsoft.com/office/drawing/2014/main"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 xmlns:a16="http://schemas.microsoft.com/office/drawing/2014/main"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 xmlns:a16="http://schemas.microsoft.com/office/drawing/2014/main"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 xmlns:a16="http://schemas.microsoft.com/office/drawing/2014/main"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 xmlns:a16="http://schemas.microsoft.com/office/drawing/2014/main"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 xmlns:a16="http://schemas.microsoft.com/office/drawing/2014/main"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 xmlns:a16="http://schemas.microsoft.com/office/drawing/2014/main"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 xmlns:a16="http://schemas.microsoft.com/office/drawing/2014/main"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 xmlns:a16="http://schemas.microsoft.com/office/drawing/2014/main"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 xmlns:a16="http://schemas.microsoft.com/office/drawing/2014/main"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 xmlns:a16="http://schemas.microsoft.com/office/drawing/2014/main"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 xmlns:a16="http://schemas.microsoft.com/office/drawing/2014/main"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 xmlns:a16="http://schemas.microsoft.com/office/drawing/2014/main"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 xmlns:a16="http://schemas.microsoft.com/office/drawing/2014/main"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 xmlns:a16="http://schemas.microsoft.com/office/drawing/2014/main"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 xmlns:a16="http://schemas.microsoft.com/office/drawing/2014/main"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 xmlns:a16="http://schemas.microsoft.com/office/drawing/2014/main"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 xmlns:a16="http://schemas.microsoft.com/office/drawing/2014/main"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 xmlns:a16="http://schemas.microsoft.com/office/drawing/2014/main"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 xmlns:a16="http://schemas.microsoft.com/office/drawing/2014/main"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 xmlns:a16="http://schemas.microsoft.com/office/drawing/2014/main"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 xmlns:a16="http://schemas.microsoft.com/office/drawing/2014/main"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 xmlns:a16="http://schemas.microsoft.com/office/drawing/2014/main"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 xmlns:a16="http://schemas.microsoft.com/office/drawing/2014/main"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 xmlns:a16="http://schemas.microsoft.com/office/drawing/2014/main"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 xmlns:a16="http://schemas.microsoft.com/office/drawing/2014/main"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 xmlns:a16="http://schemas.microsoft.com/office/drawing/2014/main"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 xmlns:a16="http://schemas.microsoft.com/office/drawing/2014/main" id="{524BFC86-E744-42C3-9E37-7C218121DD3D}"/>
              </a:ext>
            </a:extLst>
          </p:cNvPr>
          <p:cNvGrpSpPr/>
          <p:nvPr userDrawn="1"/>
        </p:nvGrpSpPr>
        <p:grpSpPr>
          <a:xfrm rot="18823380" flipH="1">
            <a:off x="1483313" y="4959425"/>
            <a:ext cx="442463" cy="326412"/>
            <a:chOff x="3625593" y="6426852"/>
            <a:chExt cx="335279" cy="247341"/>
          </a:xfrm>
          <a:solidFill>
            <a:schemeClr val="accent2"/>
          </a:solidFill>
        </p:grpSpPr>
        <p:sp>
          <p:nvSpPr>
            <p:cNvPr id="1250" name="Freeform: Shape 1249">
              <a:extLst>
                <a:ext uri="{FF2B5EF4-FFF2-40B4-BE49-F238E27FC236}">
                  <a16:creationId xmlns="" xmlns:a16="http://schemas.microsoft.com/office/drawing/2014/main"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 xmlns:a16="http://schemas.microsoft.com/office/drawing/2014/main"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 xmlns:a16="http://schemas.microsoft.com/office/drawing/2014/main"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 xmlns:a16="http://schemas.microsoft.com/office/drawing/2014/main"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 xmlns:a16="http://schemas.microsoft.com/office/drawing/2014/main"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 xmlns:a16="http://schemas.microsoft.com/office/drawing/2014/main"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 xmlns:a16="http://schemas.microsoft.com/office/drawing/2014/main"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 xmlns:a16="http://schemas.microsoft.com/office/drawing/2014/main"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 xmlns:a16="http://schemas.microsoft.com/office/drawing/2014/main"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 xmlns:a16="http://schemas.microsoft.com/office/drawing/2014/main"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 xmlns:a16="http://schemas.microsoft.com/office/drawing/2014/main"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 xmlns:a16="http://schemas.microsoft.com/office/drawing/2014/main"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 xmlns:a16="http://schemas.microsoft.com/office/drawing/2014/main"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 xmlns:a16="http://schemas.microsoft.com/office/drawing/2014/main"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 xmlns:a16="http://schemas.microsoft.com/office/drawing/2014/main"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 xmlns:a16="http://schemas.microsoft.com/office/drawing/2014/main"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 xmlns:a16="http://schemas.microsoft.com/office/drawing/2014/main"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 xmlns:a16="http://schemas.microsoft.com/office/drawing/2014/main"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 xmlns:a16="http://schemas.microsoft.com/office/drawing/2014/main"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 xmlns:a16="http://schemas.microsoft.com/office/drawing/2014/main"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 xmlns:a16="http://schemas.microsoft.com/office/drawing/2014/main"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 xmlns:a16="http://schemas.microsoft.com/office/drawing/2014/main"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 xmlns:a16="http://schemas.microsoft.com/office/drawing/2014/main" id="{958736B1-4213-4B3F-A36A-4C5588759AC1}"/>
              </a:ext>
            </a:extLst>
          </p:cNvPr>
          <p:cNvGrpSpPr/>
          <p:nvPr userDrawn="1"/>
        </p:nvGrpSpPr>
        <p:grpSpPr>
          <a:xfrm>
            <a:off x="264083" y="6458165"/>
            <a:ext cx="1793928" cy="236043"/>
            <a:chOff x="8251658" y="4916654"/>
            <a:chExt cx="2895600" cy="381000"/>
          </a:xfrm>
          <a:solidFill>
            <a:schemeClr val="accent2"/>
          </a:solidFill>
        </p:grpSpPr>
        <p:sp>
          <p:nvSpPr>
            <p:cNvPr id="1273" name="Freeform: Shape 1272">
              <a:extLst>
                <a:ext uri="{FF2B5EF4-FFF2-40B4-BE49-F238E27FC236}">
                  <a16:creationId xmlns="" xmlns:a16="http://schemas.microsoft.com/office/drawing/2014/main"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 xmlns:a16="http://schemas.microsoft.com/office/drawing/2014/main"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 xmlns:a16="http://schemas.microsoft.com/office/drawing/2014/main"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 xmlns:a16="http://schemas.microsoft.com/office/drawing/2014/main"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 xmlns:a16="http://schemas.microsoft.com/office/drawing/2014/main"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 xmlns:a16="http://schemas.microsoft.com/office/drawing/2014/main"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 xmlns:a16="http://schemas.microsoft.com/office/drawing/2014/main"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 xmlns:a16="http://schemas.microsoft.com/office/drawing/2014/main"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 xmlns:a16="http://schemas.microsoft.com/office/drawing/2014/main"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 xmlns:a16="http://schemas.microsoft.com/office/drawing/2014/main"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 xmlns:a16="http://schemas.microsoft.com/office/drawing/2014/main"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 xmlns:a16="http://schemas.microsoft.com/office/drawing/2014/main"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 xmlns:a16="http://schemas.microsoft.com/office/drawing/2014/main"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 xmlns:a16="http://schemas.microsoft.com/office/drawing/2014/main"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 xmlns:a16="http://schemas.microsoft.com/office/drawing/2014/main"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 xmlns:a16="http://schemas.microsoft.com/office/drawing/2014/main"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 xmlns:a16="http://schemas.microsoft.com/office/drawing/2014/main"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 xmlns:a16="http://schemas.microsoft.com/office/drawing/2014/main"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 xmlns:a16="http://schemas.microsoft.com/office/drawing/2014/main"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 xmlns:a16="http://schemas.microsoft.com/office/drawing/2014/main"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 xmlns:a16="http://schemas.microsoft.com/office/drawing/2014/main"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 xmlns:a16="http://schemas.microsoft.com/office/drawing/2014/main"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 xmlns:a16="http://schemas.microsoft.com/office/drawing/2014/main"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 xmlns:a16="http://schemas.microsoft.com/office/drawing/2014/main"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 xmlns:a16="http://schemas.microsoft.com/office/drawing/2014/main"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 xmlns:a16="http://schemas.microsoft.com/office/drawing/2014/main"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 xmlns:a16="http://schemas.microsoft.com/office/drawing/2014/main"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 xmlns:a16="http://schemas.microsoft.com/office/drawing/2014/main"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 xmlns:a16="http://schemas.microsoft.com/office/drawing/2014/main"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 xmlns:a16="http://schemas.microsoft.com/office/drawing/2014/main"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 xmlns:a16="http://schemas.microsoft.com/office/drawing/2014/main" id="{8ECC4B5B-0894-4B86-9BC9-FD848D9FF8B8}"/>
              </a:ext>
            </a:extLst>
          </p:cNvPr>
          <p:cNvGrpSpPr/>
          <p:nvPr userDrawn="1"/>
        </p:nvGrpSpPr>
        <p:grpSpPr>
          <a:xfrm rot="520099">
            <a:off x="1218351" y="5445213"/>
            <a:ext cx="616527" cy="807163"/>
            <a:chOff x="6096000" y="4249903"/>
            <a:chExt cx="1447800" cy="1895475"/>
          </a:xfrm>
          <a:solidFill>
            <a:schemeClr val="accent2"/>
          </a:solidFill>
        </p:grpSpPr>
        <p:sp>
          <p:nvSpPr>
            <p:cNvPr id="1304" name="Freeform: Shape 1303">
              <a:extLst>
                <a:ext uri="{FF2B5EF4-FFF2-40B4-BE49-F238E27FC236}">
                  <a16:creationId xmlns="" xmlns:a16="http://schemas.microsoft.com/office/drawing/2014/main"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 xmlns:a16="http://schemas.microsoft.com/office/drawing/2014/main"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 xmlns:a16="http://schemas.microsoft.com/office/drawing/2014/main"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 xmlns:a16="http://schemas.microsoft.com/office/drawing/2014/main"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 xmlns:a16="http://schemas.microsoft.com/office/drawing/2014/main"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 xmlns:a16="http://schemas.microsoft.com/office/drawing/2014/main"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 xmlns:a16="http://schemas.microsoft.com/office/drawing/2014/main"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 xmlns:a16="http://schemas.microsoft.com/office/drawing/2014/main"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 xmlns:a16="http://schemas.microsoft.com/office/drawing/2014/main"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 xmlns:a16="http://schemas.microsoft.com/office/drawing/2014/main"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 xmlns:a16="http://schemas.microsoft.com/office/drawing/2014/main"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 xmlns:a16="http://schemas.microsoft.com/office/drawing/2014/main"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 xmlns:a16="http://schemas.microsoft.com/office/drawing/2014/main"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 xmlns:a16="http://schemas.microsoft.com/office/drawing/2014/main"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 xmlns:a16="http://schemas.microsoft.com/office/drawing/2014/main"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 xmlns:a16="http://schemas.microsoft.com/office/drawing/2014/main"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 xmlns:a16="http://schemas.microsoft.com/office/drawing/2014/main"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 xmlns:a16="http://schemas.microsoft.com/office/drawing/2014/main"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 xmlns:p14="http://schemas.microsoft.com/office/powerpoint/2010/main" val="271239725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 xmlns:p14="http://schemas.microsoft.com/office/powerpoint/2010/main" val="303483419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 xmlns:p14="http://schemas.microsoft.com/office/powerpoint/2010/main" val="412959879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1006005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63555298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27810516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reeform: Shape 5">
            <a:extLst>
              <a:ext uri="{FF2B5EF4-FFF2-40B4-BE49-F238E27FC236}">
                <a16:creationId xmlns="" xmlns:a16="http://schemas.microsoft.com/office/drawing/2014/main" id="{F71BC114-F2C7-4604-9852-F32BC9BE689D}"/>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 xmlns:p14="http://schemas.microsoft.com/office/powerpoint/2010/main" val="39460924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 xmlns:p14="http://schemas.microsoft.com/office/powerpoint/2010/main" val="291699013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89875731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b="1" dirty="0">
              <a:solidFill>
                <a:prstClr val="white"/>
              </a:solidFill>
            </a:endParaRPr>
          </a:p>
        </p:txBody>
      </p:sp>
      <p:grpSp>
        <p:nvGrpSpPr>
          <p:cNvPr id="5" name="Group 4">
            <a:extLst>
              <a:ext uri="{FF2B5EF4-FFF2-40B4-BE49-F238E27FC236}">
                <a16:creationId xmlns="" xmlns:a16="http://schemas.microsoft.com/office/drawing/2014/main" id="{FCDCF713-1497-4259-A27C-F8344C734761}"/>
              </a:ext>
            </a:extLst>
          </p:cNvPr>
          <p:cNvGrpSpPr/>
          <p:nvPr userDrawn="1"/>
        </p:nvGrpSpPr>
        <p:grpSpPr>
          <a:xfrm flipH="1">
            <a:off x="709507" y="1610238"/>
            <a:ext cx="4407202"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endParaRPr lang="en-US" dirty="0">
                <a:solidFill>
                  <a:prstClr val="black"/>
                </a:solidFill>
              </a:endParaRPr>
            </a:p>
          </p:txBody>
        </p:sp>
        <p:sp>
          <p:nvSpPr>
            <p:cNvPr id="8" name="Freeform: Shape 7">
              <a:extLst>
                <a:ext uri="{FF2B5EF4-FFF2-40B4-BE49-F238E27FC236}">
                  <a16:creationId xmlns=""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grpSp>
      <p:sp>
        <p:nvSpPr>
          <p:cNvPr id="13" name="Text Placeholder 9">
            <a:extLst>
              <a:ext uri="{FF2B5EF4-FFF2-40B4-BE49-F238E27FC236}">
                <a16:creationId xmlns="" xmlns:a16="http://schemas.microsoft.com/office/drawing/2014/main" id="{8B4429A7-D1AE-4770-A50D-87D49E00B254}"/>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 xmlns:a16="http://schemas.microsoft.com/office/drawing/2014/main" id="{F042331B-3BD8-4CBE-8C5B-302479E090BA}"/>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
        <p:nvSpPr>
          <p:cNvPr id="16" name="Picture Placeholder 15">
            <a:extLst>
              <a:ext uri="{FF2B5EF4-FFF2-40B4-BE49-F238E27FC236}">
                <a16:creationId xmlns="" xmlns:a16="http://schemas.microsoft.com/office/drawing/2014/main" id="{BC7E575B-9A0A-4153-80C4-02F15165D070}"/>
              </a:ext>
            </a:extLst>
          </p:cNvPr>
          <p:cNvSpPr>
            <a:spLocks noGrp="1"/>
          </p:cNvSpPr>
          <p:nvPr>
            <p:ph type="pic" idx="16" hasCustomPrompt="1"/>
          </p:nvPr>
        </p:nvSpPr>
        <p:spPr>
          <a:xfrm>
            <a:off x="952835" y="1831952"/>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47743799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328930201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 xmlns:a16="http://schemas.microsoft.com/office/drawing/2014/main" id="{BC94C0C1-C105-49A1-80F4-B360522907FC}"/>
              </a:ext>
            </a:extLst>
          </p:cNvPr>
          <p:cNvSpPr>
            <a:spLocks noGrp="1"/>
          </p:cNvSpPr>
          <p:nvPr>
            <p:ph type="pic" sz="quarter" idx="10" hasCustomPrompt="1"/>
          </p:nvPr>
        </p:nvSpPr>
        <p:spPr>
          <a:xfrm>
            <a:off x="90313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 xmlns:a16="http://schemas.microsoft.com/office/drawing/2014/main" id="{E7D6DD40-BA8F-48B7-B4C2-E0FFD7A6DDF0}"/>
              </a:ext>
            </a:extLst>
          </p:cNvPr>
          <p:cNvSpPr/>
          <p:nvPr userDrawn="1"/>
        </p:nvSpPr>
        <p:spPr>
          <a:xfrm>
            <a:off x="2632663" y="2468896"/>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6" name="그림 개체 틀 2">
            <a:extLst>
              <a:ext uri="{FF2B5EF4-FFF2-40B4-BE49-F238E27FC236}">
                <a16:creationId xmlns="" xmlns:a16="http://schemas.microsoft.com/office/drawing/2014/main" id="{E5D593A7-43B0-47D1-BF3D-9A8F79CC45B8}"/>
              </a:ext>
            </a:extLst>
          </p:cNvPr>
          <p:cNvSpPr>
            <a:spLocks noGrp="1"/>
          </p:cNvSpPr>
          <p:nvPr>
            <p:ph type="pic" sz="quarter" idx="47" hasCustomPrompt="1"/>
          </p:nvPr>
        </p:nvSpPr>
        <p:spPr>
          <a:xfrm>
            <a:off x="436219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 xmlns:a16="http://schemas.microsoft.com/office/drawing/2014/main" id="{68650C69-C1B1-41C4-952A-9DD539724917}"/>
              </a:ext>
            </a:extLst>
          </p:cNvPr>
          <p:cNvSpPr/>
          <p:nvPr userDrawn="1"/>
        </p:nvSpPr>
        <p:spPr>
          <a:xfrm>
            <a:off x="6091723" y="2468896"/>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8" name="그림 개체 틀 2">
            <a:extLst>
              <a:ext uri="{FF2B5EF4-FFF2-40B4-BE49-F238E27FC236}">
                <a16:creationId xmlns="" xmlns:a16="http://schemas.microsoft.com/office/drawing/2014/main" id="{4C58B34E-2F81-4D5C-89F7-95C6B8D6BEC2}"/>
              </a:ext>
            </a:extLst>
          </p:cNvPr>
          <p:cNvSpPr>
            <a:spLocks noGrp="1"/>
          </p:cNvSpPr>
          <p:nvPr>
            <p:ph type="pic" sz="quarter" idx="50" hasCustomPrompt="1"/>
          </p:nvPr>
        </p:nvSpPr>
        <p:spPr>
          <a:xfrm>
            <a:off x="7812544"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 xmlns:a16="http://schemas.microsoft.com/office/drawing/2014/main" id="{5DFDA304-E7F5-4248-A1F4-6228DE43CE90}"/>
              </a:ext>
            </a:extLst>
          </p:cNvPr>
          <p:cNvSpPr/>
          <p:nvPr userDrawn="1"/>
        </p:nvSpPr>
        <p:spPr>
          <a:xfrm>
            <a:off x="9542072" y="2468896"/>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10" name="Text Placeholder 9">
            <a:extLst>
              <a:ext uri="{FF2B5EF4-FFF2-40B4-BE49-F238E27FC236}">
                <a16:creationId xmlns="" xmlns:a16="http://schemas.microsoft.com/office/drawing/2014/main" id="{1AB7B164-60D4-4671-9B7F-E8A87D9422BD}"/>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Freeform: Shape 11">
            <a:extLst>
              <a:ext uri="{FF2B5EF4-FFF2-40B4-BE49-F238E27FC236}">
                <a16:creationId xmlns="" xmlns:a16="http://schemas.microsoft.com/office/drawing/2014/main" id="{AE8DAB93-956F-4747-9938-C756572C5019}"/>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grpSp>
        <p:nvGrpSpPr>
          <p:cNvPr id="13" name="Group 12">
            <a:extLst>
              <a:ext uri="{FF2B5EF4-FFF2-40B4-BE49-F238E27FC236}">
                <a16:creationId xmlns="" xmlns:a16="http://schemas.microsoft.com/office/drawing/2014/main" id="{FA603F8D-B8F3-4CDB-B681-6B1551D1C8EF}"/>
              </a:ext>
            </a:extLst>
          </p:cNvPr>
          <p:cNvGrpSpPr/>
          <p:nvPr userDrawn="1"/>
        </p:nvGrpSpPr>
        <p:grpSpPr>
          <a:xfrm flipH="1">
            <a:off x="10856438" y="5136827"/>
            <a:ext cx="1174335" cy="1584931"/>
            <a:chOff x="10073923" y="4329846"/>
            <a:chExt cx="1822803" cy="2460131"/>
          </a:xfrm>
          <a:solidFill>
            <a:schemeClr val="accent1"/>
          </a:solidFill>
        </p:grpSpPr>
        <p:sp>
          <p:nvSpPr>
            <p:cNvPr id="14" name="Freeform: Shape 13">
              <a:extLst>
                <a:ext uri="{FF2B5EF4-FFF2-40B4-BE49-F238E27FC236}">
                  <a16:creationId xmlns=""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endParaRPr lang="en-US">
                <a:solidFill>
                  <a:prstClr val="black"/>
                </a:solidFill>
              </a:endParaRPr>
            </a:p>
          </p:txBody>
        </p:sp>
        <p:sp>
          <p:nvSpPr>
            <p:cNvPr id="15" name="Freeform: Shape 14">
              <a:extLst>
                <a:ext uri="{FF2B5EF4-FFF2-40B4-BE49-F238E27FC236}">
                  <a16:creationId xmlns=""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 xmlns:p14="http://schemas.microsoft.com/office/powerpoint/2010/main" val="343852397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 xmlns:a16="http://schemas.microsoft.com/office/drawing/2014/main" id="{7ED81E56-1C8B-44C9-A14D-3989806CB058}"/>
              </a:ext>
            </a:extLst>
          </p:cNvPr>
          <p:cNvSpPr>
            <a:spLocks noGrp="1"/>
          </p:cNvSpPr>
          <p:nvPr>
            <p:ph type="pic" idx="17" hasCustomPrompt="1"/>
          </p:nvPr>
        </p:nvSpPr>
        <p:spPr>
          <a:xfrm rot="20894745">
            <a:off x="6274493" y="2713781"/>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 xmlns:a16="http://schemas.microsoft.com/office/drawing/2014/main" id="{DD7E03EB-D0F2-4F4A-B104-40BB04F608FF}"/>
              </a:ext>
            </a:extLst>
          </p:cNvPr>
          <p:cNvSpPr>
            <a:spLocks noGrp="1"/>
          </p:cNvSpPr>
          <p:nvPr>
            <p:ph type="pic" idx="18" hasCustomPrompt="1"/>
          </p:nvPr>
        </p:nvSpPr>
        <p:spPr>
          <a:xfrm rot="1276633">
            <a:off x="8563925" y="3050876"/>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Bring to Front</a:t>
            </a:r>
            <a:endParaRPr lang="ko-KR" altLang="en-US" dirty="0"/>
          </a:p>
        </p:txBody>
      </p:sp>
    </p:spTree>
    <p:extLst>
      <p:ext uri="{BB962C8B-B14F-4D97-AF65-F5344CB8AC3E}">
        <p14:creationId xmlns="" xmlns:p14="http://schemas.microsoft.com/office/powerpoint/2010/main" val="238785269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337435336"/>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E9228230-AC2D-418A-BE07-450FBD5F7B26}"/>
              </a:ext>
            </a:extLst>
          </p:cNvPr>
          <p:cNvSpPr>
            <a:spLocks noGrp="1"/>
          </p:cNvSpPr>
          <p:nvPr>
            <p:ph type="pic" idx="18" hasCustomPrompt="1"/>
          </p:nvPr>
        </p:nvSpPr>
        <p:spPr>
          <a:xfrm>
            <a:off x="4016738"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 xmlns:a16="http://schemas.microsoft.com/office/drawing/2014/main" id="{E28D0C5B-2EA1-4933-BB03-6E647CA0FC8A}"/>
              </a:ext>
            </a:extLst>
          </p:cNvPr>
          <p:cNvSpPr>
            <a:spLocks noGrp="1"/>
          </p:cNvSpPr>
          <p:nvPr>
            <p:ph type="pic" idx="20" hasCustomPrompt="1"/>
          </p:nvPr>
        </p:nvSpPr>
        <p:spPr>
          <a:xfrm>
            <a:off x="8500743"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62487428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 xmlns:a16="http://schemas.microsoft.com/office/drawing/2014/main" id="{113364F9-BE09-4AD7-986E-407F1B79F9AD}"/>
              </a:ext>
            </a:extLst>
          </p:cNvPr>
          <p:cNvSpPr>
            <a:spLocks noGrp="1"/>
          </p:cNvSpPr>
          <p:nvPr>
            <p:ph type="pic" idx="16" hasCustomPrompt="1"/>
          </p:nvPr>
        </p:nvSpPr>
        <p:spPr>
          <a:xfrm>
            <a:off x="4403035"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60467371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pic>
        <p:nvPicPr>
          <p:cNvPr id="3" name="Picture 2">
            <a:extLst>
              <a:ext uri="{FF2B5EF4-FFF2-40B4-BE49-F238E27FC236}">
                <a16:creationId xmlns="" xmlns:a16="http://schemas.microsoft.com/office/drawing/2014/main" id="{83998DB8-AD5E-4960-9117-DDCB8C59ED81}"/>
              </a:ext>
            </a:extLst>
          </p:cNvPr>
          <p:cNvPicPr>
            <a:picLocks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4153143" y="2333762"/>
            <a:ext cx="3885714" cy="2190476"/>
          </a:xfrm>
          <a:prstGeom prst="rect">
            <a:avLst/>
          </a:prstGeom>
        </p:spPr>
      </p:pic>
    </p:spTree>
    <p:extLst>
      <p:ext uri="{BB962C8B-B14F-4D97-AF65-F5344CB8AC3E}">
        <p14:creationId xmlns="" xmlns:p14="http://schemas.microsoft.com/office/powerpoint/2010/main" val="269107755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74090352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A9F7AA73-CE45-43ED-A1A0-36D7F6878AA3}"/>
              </a:ext>
            </a:extLst>
          </p:cNvPr>
          <p:cNvSpPr>
            <a:spLocks noGrp="1"/>
          </p:cNvSpPr>
          <p:nvPr>
            <p:ph type="pic" idx="17" hasCustomPrompt="1"/>
          </p:nvPr>
        </p:nvSpPr>
        <p:spPr>
          <a:xfrm rot="20894745">
            <a:off x="4770304"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F5DCE049-39AE-4802-A877-80E275C3E6CB}"/>
              </a:ext>
            </a:extLst>
          </p:cNvPr>
          <p:cNvSpPr>
            <a:spLocks noGrp="1"/>
          </p:cNvSpPr>
          <p:nvPr>
            <p:ph type="pic" idx="18" hasCustomPrompt="1"/>
          </p:nvPr>
        </p:nvSpPr>
        <p:spPr>
          <a:xfrm rot="1276633">
            <a:off x="6294302"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400907426"/>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1CEBD6D0-0D2E-48B2-9F58-663D08639037}"/>
              </a:ext>
            </a:extLst>
          </p:cNvPr>
          <p:cNvSpPr/>
          <p:nvPr userDrawn="1"/>
        </p:nvSpPr>
        <p:spPr>
          <a:xfrm>
            <a:off x="4330856" y="295934"/>
            <a:ext cx="3616642"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그림 개체 틀 4">
            <a:extLst>
              <a:ext uri="{FF2B5EF4-FFF2-40B4-BE49-F238E27FC236}">
                <a16:creationId xmlns="" xmlns:a16="http://schemas.microsoft.com/office/drawing/2014/main" id="{4DAF01D7-9BC6-4B2E-BE82-9B82C1FE178F}"/>
              </a:ext>
            </a:extLst>
          </p:cNvPr>
          <p:cNvSpPr>
            <a:spLocks noGrp="1"/>
          </p:cNvSpPr>
          <p:nvPr>
            <p:ph type="pic" idx="19" hasCustomPrompt="1"/>
          </p:nvPr>
        </p:nvSpPr>
        <p:spPr>
          <a:xfrm>
            <a:off x="4509794" y="525883"/>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Rectangle 2">
            <a:extLst>
              <a:ext uri="{FF2B5EF4-FFF2-40B4-BE49-F238E27FC236}">
                <a16:creationId xmlns="" xmlns:a16="http://schemas.microsoft.com/office/drawing/2014/main" id="{5595FC74-1D32-41A5-B11A-4FBC0439C39E}"/>
              </a:ext>
            </a:extLst>
          </p:cNvPr>
          <p:cNvSpPr/>
          <p:nvPr userDrawn="1"/>
        </p:nvSpPr>
        <p:spPr>
          <a:xfrm>
            <a:off x="8229146" y="295934"/>
            <a:ext cx="3616642"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그림 개체 틀 4">
            <a:extLst>
              <a:ext uri="{FF2B5EF4-FFF2-40B4-BE49-F238E27FC236}">
                <a16:creationId xmlns="" xmlns:a16="http://schemas.microsoft.com/office/drawing/2014/main" id="{C28117A1-8B5B-408A-8008-B757D6858915}"/>
              </a:ext>
            </a:extLst>
          </p:cNvPr>
          <p:cNvSpPr>
            <a:spLocks noGrp="1"/>
          </p:cNvSpPr>
          <p:nvPr>
            <p:ph type="pic" idx="16" hasCustomPrompt="1"/>
          </p:nvPr>
        </p:nvSpPr>
        <p:spPr>
          <a:xfrm>
            <a:off x="324000" y="295936"/>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9B3B7BDB-47F5-46AD-913E-B12E41F2F518}"/>
              </a:ext>
            </a:extLst>
          </p:cNvPr>
          <p:cNvSpPr>
            <a:spLocks noGrp="1"/>
          </p:cNvSpPr>
          <p:nvPr>
            <p:ph type="pic" idx="17" hasCustomPrompt="1"/>
          </p:nvPr>
        </p:nvSpPr>
        <p:spPr>
          <a:xfrm>
            <a:off x="4330856" y="3891065"/>
            <a:ext cx="7519935"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E1F17147-D4B6-49A6-A8CB-9CD45A8B0053}"/>
              </a:ext>
            </a:extLst>
          </p:cNvPr>
          <p:cNvSpPr>
            <a:spLocks noGrp="1"/>
          </p:cNvSpPr>
          <p:nvPr>
            <p:ph type="pic" idx="18" hasCustomPrompt="1"/>
          </p:nvPr>
        </p:nvSpPr>
        <p:spPr>
          <a:xfrm>
            <a:off x="8408084" y="108036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4213415707"/>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54393138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6959729"/>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3E1CD0F0-C157-4A74-85C5-3764950204CE}"/>
              </a:ext>
            </a:extLst>
          </p:cNvPr>
          <p:cNvSpPr/>
          <p:nvPr userDrawn="1"/>
        </p:nvSpPr>
        <p:spPr>
          <a:xfrm>
            <a:off x="0" y="0"/>
            <a:ext cx="12191999" cy="2552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4" name="Group 3">
            <a:extLst>
              <a:ext uri="{FF2B5EF4-FFF2-40B4-BE49-F238E27FC236}">
                <a16:creationId xmlns="" xmlns:a16="http://schemas.microsoft.com/office/drawing/2014/main" id="{84A88E2B-8914-4A51-93D1-53EE236F8DAE}"/>
              </a:ext>
            </a:extLst>
          </p:cNvPr>
          <p:cNvGrpSpPr/>
          <p:nvPr userDrawn="1"/>
        </p:nvGrpSpPr>
        <p:grpSpPr>
          <a:xfrm>
            <a:off x="1" y="2543120"/>
            <a:ext cx="12192000" cy="92498"/>
            <a:chOff x="11445923" y="0"/>
            <a:chExt cx="1119115" cy="2552282"/>
          </a:xfrm>
        </p:grpSpPr>
        <p:sp>
          <p:nvSpPr>
            <p:cNvPr id="5" name="Rectangle 4">
              <a:extLst>
                <a:ext uri="{FF2B5EF4-FFF2-40B4-BE49-F238E27FC236}">
                  <a16:creationId xmlns="" xmlns:a16="http://schemas.microsoft.com/office/drawing/2014/main" id="{013FC2A0-2C8C-454E-A2FC-805728A75C98}"/>
                </a:ext>
              </a:extLst>
            </p:cNvPr>
            <p:cNvSpPr/>
            <p:nvPr/>
          </p:nvSpPr>
          <p:spPr>
            <a:xfrm>
              <a:off x="11818961" y="0"/>
              <a:ext cx="373038" cy="255228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6" name="Rectangle 5">
              <a:extLst>
                <a:ext uri="{FF2B5EF4-FFF2-40B4-BE49-F238E27FC236}">
                  <a16:creationId xmlns="" xmlns:a16="http://schemas.microsoft.com/office/drawing/2014/main" id="{7690C1EE-6A6F-42D3-83B8-026B5166B341}"/>
                </a:ext>
              </a:extLst>
            </p:cNvPr>
            <p:cNvSpPr/>
            <p:nvPr/>
          </p:nvSpPr>
          <p:spPr>
            <a:xfrm>
              <a:off x="11445923" y="0"/>
              <a:ext cx="373038" cy="255228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7" name="Rectangle 6">
              <a:extLst>
                <a:ext uri="{FF2B5EF4-FFF2-40B4-BE49-F238E27FC236}">
                  <a16:creationId xmlns="" xmlns:a16="http://schemas.microsoft.com/office/drawing/2014/main" id="{1AAFA40F-A963-4E4B-8411-ED8116D801AE}"/>
                </a:ext>
              </a:extLst>
            </p:cNvPr>
            <p:cNvSpPr/>
            <p:nvPr/>
          </p:nvSpPr>
          <p:spPr>
            <a:xfrm>
              <a:off x="12192000" y="0"/>
              <a:ext cx="373038" cy="255228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grpSp>
      <p:grpSp>
        <p:nvGrpSpPr>
          <p:cNvPr id="8" name="Group 7">
            <a:extLst>
              <a:ext uri="{FF2B5EF4-FFF2-40B4-BE49-F238E27FC236}">
                <a16:creationId xmlns="" xmlns:a16="http://schemas.microsoft.com/office/drawing/2014/main" id="{FF457DA5-8BD8-4BD1-ABAC-1702790078A5}"/>
              </a:ext>
            </a:extLst>
          </p:cNvPr>
          <p:cNvGrpSpPr/>
          <p:nvPr userDrawn="1"/>
        </p:nvGrpSpPr>
        <p:grpSpPr>
          <a:xfrm>
            <a:off x="11126530" y="59960"/>
            <a:ext cx="983575" cy="1226175"/>
            <a:chOff x="8411919" y="701065"/>
            <a:chExt cx="2800065" cy="3490702"/>
          </a:xfrm>
        </p:grpSpPr>
        <p:cxnSp>
          <p:nvCxnSpPr>
            <p:cNvPr id="9" name="Straight Connector 8">
              <a:extLst>
                <a:ext uri="{FF2B5EF4-FFF2-40B4-BE49-F238E27FC236}">
                  <a16:creationId xmlns="" xmlns:a16="http://schemas.microsoft.com/office/drawing/2014/main" id="{95DD6D29-DDE2-45C1-A138-CADB303F7C9F}"/>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 xmlns:a16="http://schemas.microsoft.com/office/drawing/2014/main" id="{0FDC7CD9-2180-42AE-8704-20DBF67B10A0}"/>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 xmlns:a16="http://schemas.microsoft.com/office/drawing/2014/main" id="{ED0A05A7-05C3-49E0-9D7D-F545E41AF236}"/>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 xmlns:a16="http://schemas.microsoft.com/office/drawing/2014/main" id="{F7A9F57B-F0AC-4B12-9AF5-A2D627622BC2}"/>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 xmlns:a16="http://schemas.microsoft.com/office/drawing/2014/main" id="{31285139-F2C4-446A-B33F-24C8A0E0D26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 xmlns:a16="http://schemas.microsoft.com/office/drawing/2014/main" id="{DD5932DE-97EB-4356-AB7E-C15C95618CA8}"/>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 xmlns:a16="http://schemas.microsoft.com/office/drawing/2014/main" id="{3C91D568-C449-4AA9-82B1-53294978160D}"/>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 xmlns:a16="http://schemas.microsoft.com/office/drawing/2014/main" id="{A58F475E-0095-4F26-BB26-022930977535}"/>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 xmlns:a16="http://schemas.microsoft.com/office/drawing/2014/main" id="{85EFA47E-8BD9-48B8-8713-E45FE90BC03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 xmlns:a16="http://schemas.microsoft.com/office/drawing/2014/main" id="{D56E6CA7-B7F3-4621-A76D-BA617AA32ED8}"/>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 xmlns:a16="http://schemas.microsoft.com/office/drawing/2014/main" id="{174EE110-4344-4F52-A647-018872E82CB7}"/>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 xmlns:a16="http://schemas.microsoft.com/office/drawing/2014/main" id="{28D380D3-EEA7-40C1-B43D-07CD1E39FD9A}"/>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 xmlns:a16="http://schemas.microsoft.com/office/drawing/2014/main" id="{58724384-2A2C-43ED-8941-9540034BD8C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 xmlns:a16="http://schemas.microsoft.com/office/drawing/2014/main" id="{2F0ACFEA-6181-41EB-8BED-A51527F7C02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 xmlns:a16="http://schemas.microsoft.com/office/drawing/2014/main" id="{F11BAF15-78AF-4795-B4FC-753D1EF9E02E}"/>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 xmlns:a16="http://schemas.microsoft.com/office/drawing/2014/main" id="{4050C95F-629C-490C-8BAC-78DABCD855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 xmlns:a16="http://schemas.microsoft.com/office/drawing/2014/main" id="{A5A19A85-9EC7-455C-8DD6-187CB92EDEE4}"/>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 xmlns:a16="http://schemas.microsoft.com/office/drawing/2014/main" id="{A7240E26-80CD-41EC-B8BB-D59466F37C28}"/>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 xmlns:a16="http://schemas.microsoft.com/office/drawing/2014/main" id="{ADC3978A-C5FA-42C9-8D7B-F6438BA6096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 xmlns:a16="http://schemas.microsoft.com/office/drawing/2014/main" id="{24388F42-C696-4539-BD00-F21F87F844EA}"/>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 xmlns:a16="http://schemas.microsoft.com/office/drawing/2014/main" id="{1148E84D-1A6D-4271-8A0A-660F1B15D12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 xmlns:a16="http://schemas.microsoft.com/office/drawing/2014/main" id="{32B5DA5F-B400-4F36-B83F-421F78931480}"/>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30">
            <a:extLst>
              <a:ext uri="{FF2B5EF4-FFF2-40B4-BE49-F238E27FC236}">
                <a16:creationId xmlns="" xmlns:a16="http://schemas.microsoft.com/office/drawing/2014/main" id="{044EE669-9E4C-4CA7-A3A7-33BC296CAA71}"/>
              </a:ext>
            </a:extLst>
          </p:cNvPr>
          <p:cNvGrpSpPr/>
          <p:nvPr userDrawn="1"/>
        </p:nvGrpSpPr>
        <p:grpSpPr>
          <a:xfrm rot="15730005">
            <a:off x="10036530" y="262594"/>
            <a:ext cx="983575" cy="1226175"/>
            <a:chOff x="8411919" y="701065"/>
            <a:chExt cx="2800065" cy="3490702"/>
          </a:xfrm>
        </p:grpSpPr>
        <p:cxnSp>
          <p:nvCxnSpPr>
            <p:cNvPr id="32" name="Straight Connector 31">
              <a:extLst>
                <a:ext uri="{FF2B5EF4-FFF2-40B4-BE49-F238E27FC236}">
                  <a16:creationId xmlns="" xmlns:a16="http://schemas.microsoft.com/office/drawing/2014/main" id="{0EC4FCD0-D80E-4BDE-A5CD-8F0BC7673FD2}"/>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 xmlns:a16="http://schemas.microsoft.com/office/drawing/2014/main" id="{2CA6BF7A-2F64-4D37-A80A-A731FAAE69BE}"/>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 xmlns:a16="http://schemas.microsoft.com/office/drawing/2014/main" id="{47D40FFE-6973-4966-BE8A-2C8BFC6DED2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 xmlns:a16="http://schemas.microsoft.com/office/drawing/2014/main" id="{78D0628B-4C25-405C-B92F-967A2F552D5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 xmlns:a16="http://schemas.microsoft.com/office/drawing/2014/main" id="{555B7347-0448-457F-8A6E-209E78A2212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 xmlns:a16="http://schemas.microsoft.com/office/drawing/2014/main" id="{91F3020F-2980-43D8-A6E1-A1C268398A2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 xmlns:a16="http://schemas.microsoft.com/office/drawing/2014/main" id="{362F092F-EF39-4548-B871-05F5F502CCB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 xmlns:a16="http://schemas.microsoft.com/office/drawing/2014/main" id="{C36979FA-828A-48D4-9C8B-6F50EEDAC5A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 xmlns:a16="http://schemas.microsoft.com/office/drawing/2014/main" id="{950A29C4-0BDC-4C57-A752-FBD4848DD6D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 xmlns:a16="http://schemas.microsoft.com/office/drawing/2014/main" id="{6195D661-139C-43DA-B191-64D4E3EB6F2C}"/>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 xmlns:a16="http://schemas.microsoft.com/office/drawing/2014/main" id="{4A0B6320-BEEA-4ED4-886F-54835A7A8DC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 xmlns:a16="http://schemas.microsoft.com/office/drawing/2014/main" id="{5F0C052C-0C49-45D2-95B4-EB71C530351C}"/>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 xmlns:a16="http://schemas.microsoft.com/office/drawing/2014/main" id="{A8C62899-030E-4CD7-8551-E8FB609D8372}"/>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 xmlns:a16="http://schemas.microsoft.com/office/drawing/2014/main" id="{F753D3BE-5268-47BB-88DC-D80B00614481}"/>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 xmlns:a16="http://schemas.microsoft.com/office/drawing/2014/main" id="{2E2C63B3-FEBC-4E81-A83F-442EFD970C61}"/>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 xmlns:a16="http://schemas.microsoft.com/office/drawing/2014/main" id="{09839260-DA6B-4278-8342-339E9D7EEA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 xmlns:a16="http://schemas.microsoft.com/office/drawing/2014/main" id="{1A9196E6-7FB0-4C52-A592-204D37882FDF}"/>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 xmlns:a16="http://schemas.microsoft.com/office/drawing/2014/main" id="{4F56BBE9-7A54-44FD-8960-0A51776C1430}"/>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 xmlns:a16="http://schemas.microsoft.com/office/drawing/2014/main" id="{7F9F36F4-C91F-4046-832E-002EF0AE5503}"/>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 xmlns:a16="http://schemas.microsoft.com/office/drawing/2014/main" id="{A7280801-44E2-40E6-9915-0A3ADC263647}"/>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 xmlns:a16="http://schemas.microsoft.com/office/drawing/2014/main" id="{43EA181D-8A90-4729-8E01-BAB32AE98160}"/>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 xmlns:a16="http://schemas.microsoft.com/office/drawing/2014/main" id="{89547D6E-9ECC-481E-83BB-010BB8DA42F1}"/>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4" name="Group 53">
            <a:extLst>
              <a:ext uri="{FF2B5EF4-FFF2-40B4-BE49-F238E27FC236}">
                <a16:creationId xmlns="" xmlns:a16="http://schemas.microsoft.com/office/drawing/2014/main" id="{D17AD10F-453A-4E8D-AD1B-4B24EAEAFAD1}"/>
              </a:ext>
            </a:extLst>
          </p:cNvPr>
          <p:cNvGrpSpPr/>
          <p:nvPr userDrawn="1"/>
        </p:nvGrpSpPr>
        <p:grpSpPr>
          <a:xfrm rot="6889181">
            <a:off x="10412956" y="1601928"/>
            <a:ext cx="796471" cy="992922"/>
            <a:chOff x="8411919" y="701065"/>
            <a:chExt cx="2800065" cy="3490702"/>
          </a:xfrm>
        </p:grpSpPr>
        <p:cxnSp>
          <p:nvCxnSpPr>
            <p:cNvPr id="55" name="Straight Connector 54">
              <a:extLst>
                <a:ext uri="{FF2B5EF4-FFF2-40B4-BE49-F238E27FC236}">
                  <a16:creationId xmlns="" xmlns:a16="http://schemas.microsoft.com/office/drawing/2014/main" id="{FDD64DF2-DC03-4DA2-8ECD-92414187EC81}"/>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 xmlns:a16="http://schemas.microsoft.com/office/drawing/2014/main" id="{06570102-6A32-4B3B-906D-BD8943799E0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 xmlns:a16="http://schemas.microsoft.com/office/drawing/2014/main" id="{CC6062CC-F21A-41D5-B8B5-545A8428128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 xmlns:a16="http://schemas.microsoft.com/office/drawing/2014/main" id="{CB52F408-DC70-476B-A49E-0EC9DCC8A68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 xmlns:a16="http://schemas.microsoft.com/office/drawing/2014/main" id="{3A5B904B-857F-43D9-88E8-9889A777C56B}"/>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 xmlns:a16="http://schemas.microsoft.com/office/drawing/2014/main" id="{BEBCEDAA-E03D-4863-BBCD-A3499AB57842}"/>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 xmlns:a16="http://schemas.microsoft.com/office/drawing/2014/main" id="{D4D46D37-1080-4754-9469-9332FD8D44F1}"/>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 xmlns:a16="http://schemas.microsoft.com/office/drawing/2014/main" id="{525EE8BE-F561-4363-B07C-2A8568C849D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 xmlns:a16="http://schemas.microsoft.com/office/drawing/2014/main" id="{1CDEA6CE-6883-439C-90F3-B682651821D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 xmlns:a16="http://schemas.microsoft.com/office/drawing/2014/main" id="{C39EBADE-0038-4448-AE69-7A30F68146A9}"/>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 xmlns:a16="http://schemas.microsoft.com/office/drawing/2014/main" id="{DC478AC4-0F9A-4B28-B8AE-A5C3FC191FD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 xmlns:a16="http://schemas.microsoft.com/office/drawing/2014/main" id="{164C4057-53E5-4332-A8BC-0476466B17C2}"/>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 xmlns:a16="http://schemas.microsoft.com/office/drawing/2014/main" id="{F6E5EB65-4860-47A3-A636-1D5B4086EBE5}"/>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 xmlns:a16="http://schemas.microsoft.com/office/drawing/2014/main" id="{18726D1F-8E94-41C4-91B4-FE73F6CA4A22}"/>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 xmlns:a16="http://schemas.microsoft.com/office/drawing/2014/main" id="{8C5EE4BC-D4F2-4506-A3BC-1F492332090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 xmlns:a16="http://schemas.microsoft.com/office/drawing/2014/main" id="{FA371812-5AE7-41A7-8354-03341B0DD5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 xmlns:a16="http://schemas.microsoft.com/office/drawing/2014/main" id="{3B530347-4200-441B-ABAD-B145DCE83342}"/>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 xmlns:a16="http://schemas.microsoft.com/office/drawing/2014/main" id="{DE61C81E-2924-483B-81DE-205FCB7A445E}"/>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 xmlns:a16="http://schemas.microsoft.com/office/drawing/2014/main" id="{D324DC81-1E85-4D25-9885-81ACFF8EF9C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 xmlns:a16="http://schemas.microsoft.com/office/drawing/2014/main" id="{2F3CC859-CABB-414D-A81B-30AF7FDC405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 xmlns:a16="http://schemas.microsoft.com/office/drawing/2014/main" id="{EC5B7264-49F4-4210-9CA1-CF355D0959B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 xmlns:a16="http://schemas.microsoft.com/office/drawing/2014/main" id="{4FED197B-9A2F-4634-9DE3-0062A5B452DC}"/>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7" name="Group 76">
            <a:extLst>
              <a:ext uri="{FF2B5EF4-FFF2-40B4-BE49-F238E27FC236}">
                <a16:creationId xmlns="" xmlns:a16="http://schemas.microsoft.com/office/drawing/2014/main" id="{5A6F875E-26AF-47EC-80DA-4A202F58A299}"/>
              </a:ext>
            </a:extLst>
          </p:cNvPr>
          <p:cNvGrpSpPr/>
          <p:nvPr userDrawn="1"/>
        </p:nvGrpSpPr>
        <p:grpSpPr>
          <a:xfrm rot="20334324">
            <a:off x="11027040" y="751132"/>
            <a:ext cx="1164960" cy="1452298"/>
            <a:chOff x="8411919" y="701065"/>
            <a:chExt cx="2800065" cy="3490702"/>
          </a:xfrm>
        </p:grpSpPr>
        <p:cxnSp>
          <p:nvCxnSpPr>
            <p:cNvPr id="78" name="Straight Connector 77">
              <a:extLst>
                <a:ext uri="{FF2B5EF4-FFF2-40B4-BE49-F238E27FC236}">
                  <a16:creationId xmlns="" xmlns:a16="http://schemas.microsoft.com/office/drawing/2014/main" id="{677BA5B5-C758-4877-800C-0C7E4D9CEBE4}"/>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 xmlns:a16="http://schemas.microsoft.com/office/drawing/2014/main" id="{A83A37C0-EC73-49DF-8FB5-5ECE4448FD6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 xmlns:a16="http://schemas.microsoft.com/office/drawing/2014/main" id="{B1BA5729-6339-4F12-87C6-59FE607335CD}"/>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 xmlns:a16="http://schemas.microsoft.com/office/drawing/2014/main" id="{A12BFEE7-A77F-4E6A-9E50-307AEE0A93E3}"/>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 xmlns:a16="http://schemas.microsoft.com/office/drawing/2014/main" id="{F402FDBD-1882-4637-A220-48C025A1952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 xmlns:a16="http://schemas.microsoft.com/office/drawing/2014/main" id="{1BB18570-115A-4B82-B5E8-DEFEE35E3640}"/>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 xmlns:a16="http://schemas.microsoft.com/office/drawing/2014/main" id="{B3A398FB-C068-4429-A23D-89DBCBB6FFF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 xmlns:a16="http://schemas.microsoft.com/office/drawing/2014/main" id="{2B571856-F9E7-4ED8-B06C-57DFF6B9CC0F}"/>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 xmlns:a16="http://schemas.microsoft.com/office/drawing/2014/main" id="{FA8CAEB4-E5DC-46B5-B31F-0CEF9684504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 xmlns:a16="http://schemas.microsoft.com/office/drawing/2014/main" id="{C1937CDF-54A0-4EB9-87AA-3A6F53380AA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 xmlns:a16="http://schemas.microsoft.com/office/drawing/2014/main" id="{EEC0EDC4-79A2-48AC-9C2F-EC89AA5AF40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 xmlns:a16="http://schemas.microsoft.com/office/drawing/2014/main" id="{2C7274A9-AD57-4BC8-9D3E-4444CD75C008}"/>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 xmlns:a16="http://schemas.microsoft.com/office/drawing/2014/main" id="{BCE58877-41A8-426A-A97C-C7E929F3EBE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 xmlns:a16="http://schemas.microsoft.com/office/drawing/2014/main" id="{6DEBC82F-0A62-4539-9DAC-1F7078C43F8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 xmlns:a16="http://schemas.microsoft.com/office/drawing/2014/main" id="{6A5A7A4C-C4AC-4031-8AE8-3C1D0B91DF2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 xmlns:a16="http://schemas.microsoft.com/office/drawing/2014/main" id="{73F73277-134F-4896-A41B-6121A44641EF}"/>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 xmlns:a16="http://schemas.microsoft.com/office/drawing/2014/main" id="{284486BE-FF72-4400-AED7-FC2F51FF896E}"/>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 xmlns:a16="http://schemas.microsoft.com/office/drawing/2014/main" id="{07E4E1DC-4629-41E4-881E-039F4A4E34F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 xmlns:a16="http://schemas.microsoft.com/office/drawing/2014/main" id="{BEBF3104-364F-4626-A5B8-05B4D1ADCA6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 xmlns:a16="http://schemas.microsoft.com/office/drawing/2014/main" id="{8EA45D2F-F00F-4129-99E1-0B7C1B4A45BE}"/>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 xmlns:a16="http://schemas.microsoft.com/office/drawing/2014/main" id="{96CA710A-0CE7-4CEF-B09B-27A332D9594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 xmlns:a16="http://schemas.microsoft.com/office/drawing/2014/main" id="{FCF51995-51FB-475E-94CD-AEE40B2178EE}"/>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 name="Group 99">
            <a:extLst>
              <a:ext uri="{FF2B5EF4-FFF2-40B4-BE49-F238E27FC236}">
                <a16:creationId xmlns="" xmlns:a16="http://schemas.microsoft.com/office/drawing/2014/main" id="{B0D5CCF4-AEE8-4235-B77C-72150C7B86A8}"/>
              </a:ext>
            </a:extLst>
          </p:cNvPr>
          <p:cNvGrpSpPr/>
          <p:nvPr userDrawn="1"/>
        </p:nvGrpSpPr>
        <p:grpSpPr>
          <a:xfrm rot="20334324">
            <a:off x="9037156" y="71664"/>
            <a:ext cx="753407" cy="737354"/>
            <a:chOff x="8411919" y="701065"/>
            <a:chExt cx="2800065" cy="3490702"/>
          </a:xfrm>
        </p:grpSpPr>
        <p:cxnSp>
          <p:nvCxnSpPr>
            <p:cNvPr id="101" name="Straight Connector 100">
              <a:extLst>
                <a:ext uri="{FF2B5EF4-FFF2-40B4-BE49-F238E27FC236}">
                  <a16:creationId xmlns="" xmlns:a16="http://schemas.microsoft.com/office/drawing/2014/main" id="{6666712C-D9DC-4E1B-B224-EE2C1109D35C}"/>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 xmlns:a16="http://schemas.microsoft.com/office/drawing/2014/main" id="{63352840-ABD4-47EF-ADD9-AA88424C913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 xmlns:a16="http://schemas.microsoft.com/office/drawing/2014/main" id="{E9F6F136-D82F-4732-9A09-51877B30061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 xmlns:a16="http://schemas.microsoft.com/office/drawing/2014/main" id="{2357C639-5D19-43DF-9527-8D32F5DC8C97}"/>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 xmlns:a16="http://schemas.microsoft.com/office/drawing/2014/main" id="{69BA665B-04B0-4300-9EB4-1CFFE3ED45E8}"/>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 xmlns:a16="http://schemas.microsoft.com/office/drawing/2014/main" id="{EF1951ED-ABFB-4722-9F63-B0B27E2C299A}"/>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 xmlns:a16="http://schemas.microsoft.com/office/drawing/2014/main" id="{364E12DE-0E57-4B8F-A49C-688E0958E91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 xmlns:a16="http://schemas.microsoft.com/office/drawing/2014/main" id="{EE4BC377-B444-49A0-A473-E947787673A9}"/>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 xmlns:a16="http://schemas.microsoft.com/office/drawing/2014/main" id="{B6B46601-4F83-4893-8A97-6736B822C139}"/>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 xmlns:a16="http://schemas.microsoft.com/office/drawing/2014/main" id="{67EEF4EC-D9C6-4972-9B35-88DF77520A96}"/>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 xmlns:a16="http://schemas.microsoft.com/office/drawing/2014/main" id="{E2B4C8D5-FD70-44AE-8137-B0A8F4ACCEA6}"/>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 xmlns:a16="http://schemas.microsoft.com/office/drawing/2014/main" id="{EE403C5D-66B6-4B98-9623-F82EEB8A97A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 xmlns:a16="http://schemas.microsoft.com/office/drawing/2014/main" id="{2521883D-899C-437B-9424-C11E887F4C7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 xmlns:a16="http://schemas.microsoft.com/office/drawing/2014/main" id="{11EE4CB0-E6F1-4616-8CFD-ABC0841896B9}"/>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 xmlns:a16="http://schemas.microsoft.com/office/drawing/2014/main" id="{FD622344-682A-45AB-BDAC-D83955B30DB0}"/>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 xmlns:a16="http://schemas.microsoft.com/office/drawing/2014/main" id="{E3F36C3A-AAA2-43EC-A1CA-D5CCDC6E3589}"/>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 xmlns:a16="http://schemas.microsoft.com/office/drawing/2014/main" id="{AD7E67AE-8D68-43B6-A73E-4A33D1A25236}"/>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 xmlns:a16="http://schemas.microsoft.com/office/drawing/2014/main" id="{4CA0A232-916A-46A2-A7C1-987C261630A9}"/>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 xmlns:a16="http://schemas.microsoft.com/office/drawing/2014/main" id="{978AD056-AB72-4926-86BA-E77C4E1712F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 xmlns:a16="http://schemas.microsoft.com/office/drawing/2014/main" id="{7189B293-9518-480B-92F2-B3FD6AE4D625}"/>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 xmlns:a16="http://schemas.microsoft.com/office/drawing/2014/main" id="{39E57236-C826-4A70-BF3F-87A183C24D27}"/>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 xmlns:a16="http://schemas.microsoft.com/office/drawing/2014/main" id="{28F2DAEF-A763-4480-9B9B-5510A70DD6B4}"/>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3" name="Group 122">
            <a:extLst>
              <a:ext uri="{FF2B5EF4-FFF2-40B4-BE49-F238E27FC236}">
                <a16:creationId xmlns="" xmlns:a16="http://schemas.microsoft.com/office/drawing/2014/main" id="{574C772B-1928-4597-8A34-F77909439262}"/>
              </a:ext>
            </a:extLst>
          </p:cNvPr>
          <p:cNvGrpSpPr/>
          <p:nvPr userDrawn="1"/>
        </p:nvGrpSpPr>
        <p:grpSpPr>
          <a:xfrm rot="19421998">
            <a:off x="9748081" y="1384230"/>
            <a:ext cx="717208" cy="701926"/>
            <a:chOff x="8411919" y="701065"/>
            <a:chExt cx="2800065" cy="3490702"/>
          </a:xfrm>
        </p:grpSpPr>
        <p:cxnSp>
          <p:nvCxnSpPr>
            <p:cNvPr id="124" name="Straight Connector 123">
              <a:extLst>
                <a:ext uri="{FF2B5EF4-FFF2-40B4-BE49-F238E27FC236}">
                  <a16:creationId xmlns="" xmlns:a16="http://schemas.microsoft.com/office/drawing/2014/main" id="{7089472D-6102-4681-8E55-2C5794EE4E05}"/>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 xmlns:a16="http://schemas.microsoft.com/office/drawing/2014/main" id="{45D7A623-A535-43CF-9E20-EB48163EBA0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 xmlns:a16="http://schemas.microsoft.com/office/drawing/2014/main" id="{84DDAD5E-B095-422F-B6CD-672CE6F954C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 xmlns:a16="http://schemas.microsoft.com/office/drawing/2014/main" id="{68204260-9189-46EB-869A-E95AE4088988}"/>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 xmlns:a16="http://schemas.microsoft.com/office/drawing/2014/main" id="{5B13CB03-7EDD-43E9-A3EE-08A70D250D4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 xmlns:a16="http://schemas.microsoft.com/office/drawing/2014/main" id="{424ACA07-2AC8-4301-AF7A-F872F5BCBF77}"/>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 xmlns:a16="http://schemas.microsoft.com/office/drawing/2014/main" id="{5E9DDC0C-BE86-40AC-BA9D-02E3CE7A15D8}"/>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 xmlns:a16="http://schemas.microsoft.com/office/drawing/2014/main" id="{04D754C4-75A5-4238-AA8C-BB7B243E723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 xmlns:a16="http://schemas.microsoft.com/office/drawing/2014/main" id="{1819C5E5-16FB-4BD7-ABFF-2AFB5E55E991}"/>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 xmlns:a16="http://schemas.microsoft.com/office/drawing/2014/main" id="{4C7A9859-4815-4EA4-8F65-F968C9FC849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 xmlns:a16="http://schemas.microsoft.com/office/drawing/2014/main" id="{57B13CD7-AC6F-456F-9E2D-A202EA93C04D}"/>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 xmlns:a16="http://schemas.microsoft.com/office/drawing/2014/main" id="{F2B697B7-B1AF-408B-A9B5-014F75EB3E91}"/>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 xmlns:a16="http://schemas.microsoft.com/office/drawing/2014/main" id="{AFF57946-E60E-4726-9F65-63637C96D9AC}"/>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 xmlns:a16="http://schemas.microsoft.com/office/drawing/2014/main" id="{7CB79018-A974-42C3-9327-9EE494BBBC1F}"/>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 xmlns:a16="http://schemas.microsoft.com/office/drawing/2014/main" id="{A027431D-F6A9-4475-92D1-2C456BFCECF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 xmlns:a16="http://schemas.microsoft.com/office/drawing/2014/main" id="{B510266C-E548-470A-8A98-08A02F3E2EE8}"/>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 xmlns:a16="http://schemas.microsoft.com/office/drawing/2014/main" id="{37175B15-68E2-4A5E-9813-8991CCF80A48}"/>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 xmlns:a16="http://schemas.microsoft.com/office/drawing/2014/main" id="{3A100DAD-AFB1-40DB-ADE7-B83F5DD8967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 xmlns:a16="http://schemas.microsoft.com/office/drawing/2014/main" id="{620490C3-05EB-4F8F-B133-39AC8E8CA87F}"/>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 xmlns:a16="http://schemas.microsoft.com/office/drawing/2014/main" id="{B64D449B-2D2F-4B3F-8257-1F8D0DD919E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 xmlns:a16="http://schemas.microsoft.com/office/drawing/2014/main" id="{7C287B58-6106-4047-BAA2-C3406DDB2596}"/>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 xmlns:a16="http://schemas.microsoft.com/office/drawing/2014/main" id="{9B63D3A8-33D6-4BC7-8CC9-857AAE669DC5}"/>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46" name="Group 145">
            <a:extLst>
              <a:ext uri="{FF2B5EF4-FFF2-40B4-BE49-F238E27FC236}">
                <a16:creationId xmlns="" xmlns:a16="http://schemas.microsoft.com/office/drawing/2014/main" id="{17F06A6F-6318-483E-B452-C88B27C43350}"/>
              </a:ext>
            </a:extLst>
          </p:cNvPr>
          <p:cNvGrpSpPr/>
          <p:nvPr userDrawn="1"/>
        </p:nvGrpSpPr>
        <p:grpSpPr>
          <a:xfrm rot="19421998">
            <a:off x="9244413" y="1325575"/>
            <a:ext cx="458379" cy="448611"/>
            <a:chOff x="8411919" y="701065"/>
            <a:chExt cx="2800065" cy="3490702"/>
          </a:xfrm>
        </p:grpSpPr>
        <p:cxnSp>
          <p:nvCxnSpPr>
            <p:cNvPr id="147" name="Straight Connector 146">
              <a:extLst>
                <a:ext uri="{FF2B5EF4-FFF2-40B4-BE49-F238E27FC236}">
                  <a16:creationId xmlns="" xmlns:a16="http://schemas.microsoft.com/office/drawing/2014/main" id="{E91CD7AF-1692-4440-B8BA-E670A60CBCCA}"/>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 xmlns:a16="http://schemas.microsoft.com/office/drawing/2014/main" id="{1356FF31-B953-4F4E-B596-E60EA148FE19}"/>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 xmlns:a16="http://schemas.microsoft.com/office/drawing/2014/main" id="{5C49752A-D43C-45B6-993D-EA5E0844C9BB}"/>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 xmlns:a16="http://schemas.microsoft.com/office/drawing/2014/main" id="{B753FBDD-B18B-409C-A47A-F97D2E3F5EF6}"/>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 xmlns:a16="http://schemas.microsoft.com/office/drawing/2014/main" id="{61749067-1D7E-4678-B43D-843D42744BF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 xmlns:a16="http://schemas.microsoft.com/office/drawing/2014/main" id="{BB90CE84-57B1-4386-B44F-156E4FFC61CD}"/>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 xmlns:a16="http://schemas.microsoft.com/office/drawing/2014/main" id="{15B6C08B-4B3D-4F15-9BA5-AB40A1E1F85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 xmlns:a16="http://schemas.microsoft.com/office/drawing/2014/main" id="{BC1DF333-9292-43D8-96FF-D38D03FC80C0}"/>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 xmlns:a16="http://schemas.microsoft.com/office/drawing/2014/main" id="{DC4CB3EA-34E0-4265-818A-640BBCAED2D6}"/>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 xmlns:a16="http://schemas.microsoft.com/office/drawing/2014/main" id="{885D7418-DA23-4D62-ADDA-A33D8629D46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 xmlns:a16="http://schemas.microsoft.com/office/drawing/2014/main" id="{7DA01C98-3668-44DC-BD8A-21C1F9B9CC2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 xmlns:a16="http://schemas.microsoft.com/office/drawing/2014/main" id="{77874D64-B6D5-4B26-9D31-C32312A1FDF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 xmlns:a16="http://schemas.microsoft.com/office/drawing/2014/main" id="{67A0BDD8-5F2F-4871-AC80-15065F48B7B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 xmlns:a16="http://schemas.microsoft.com/office/drawing/2014/main" id="{774FF47B-975B-495B-AFA7-626EA3CB0BC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 xmlns:a16="http://schemas.microsoft.com/office/drawing/2014/main" id="{9979DDAC-383E-484D-AD43-6040954E5D53}"/>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 xmlns:a16="http://schemas.microsoft.com/office/drawing/2014/main" id="{5E20253B-FE44-45FD-9073-793A2ACD306A}"/>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 xmlns:a16="http://schemas.microsoft.com/office/drawing/2014/main" id="{4A967840-EB8D-4A8D-9023-BA05C472301C}"/>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 xmlns:a16="http://schemas.microsoft.com/office/drawing/2014/main" id="{5BFA0587-ECDE-4476-B6DA-8C1636CCCB86}"/>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 xmlns:a16="http://schemas.microsoft.com/office/drawing/2014/main" id="{9332D652-2851-49FA-9380-17419EF0B2E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 xmlns:a16="http://schemas.microsoft.com/office/drawing/2014/main" id="{0AB93698-E5DF-418F-84ED-95993EFBD67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 xmlns:a16="http://schemas.microsoft.com/office/drawing/2014/main" id="{7253BEA4-85D6-4559-8CD4-CD651FA044B2}"/>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 xmlns:a16="http://schemas.microsoft.com/office/drawing/2014/main" id="{33186F57-FF32-469C-8E8F-0D5A121C0D09}"/>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69" name="Group 168">
            <a:extLst>
              <a:ext uri="{FF2B5EF4-FFF2-40B4-BE49-F238E27FC236}">
                <a16:creationId xmlns="" xmlns:a16="http://schemas.microsoft.com/office/drawing/2014/main" id="{B39A1B71-4BFB-417F-8ADF-A50673257A72}"/>
              </a:ext>
            </a:extLst>
          </p:cNvPr>
          <p:cNvGrpSpPr/>
          <p:nvPr userDrawn="1"/>
        </p:nvGrpSpPr>
        <p:grpSpPr>
          <a:xfrm rot="19421998">
            <a:off x="10765083" y="43767"/>
            <a:ext cx="412730" cy="403935"/>
            <a:chOff x="8411919" y="701065"/>
            <a:chExt cx="2800065" cy="3490702"/>
          </a:xfrm>
        </p:grpSpPr>
        <p:cxnSp>
          <p:nvCxnSpPr>
            <p:cNvPr id="170" name="Straight Connector 169">
              <a:extLst>
                <a:ext uri="{FF2B5EF4-FFF2-40B4-BE49-F238E27FC236}">
                  <a16:creationId xmlns="" xmlns:a16="http://schemas.microsoft.com/office/drawing/2014/main" id="{F5970A27-55A6-4D07-8C70-C55D06337EBD}"/>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 xmlns:a16="http://schemas.microsoft.com/office/drawing/2014/main" id="{E83ABF58-61A0-409C-A57E-EA1E39EFB77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 xmlns:a16="http://schemas.microsoft.com/office/drawing/2014/main" id="{A072E919-222D-4E11-9FBF-4092D8A0EAF7}"/>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 xmlns:a16="http://schemas.microsoft.com/office/drawing/2014/main" id="{B669C07E-C483-453C-AAEC-C3FBEDB040FD}"/>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 xmlns:a16="http://schemas.microsoft.com/office/drawing/2014/main" id="{344DE8EA-742F-48A6-BEBC-F6781301EDE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 xmlns:a16="http://schemas.microsoft.com/office/drawing/2014/main" id="{16CB3F9E-2089-4472-92AB-7C98031C056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 xmlns:a16="http://schemas.microsoft.com/office/drawing/2014/main" id="{70B846A2-CA79-4A17-A686-E022D57453C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 xmlns:a16="http://schemas.microsoft.com/office/drawing/2014/main" id="{719E7FB7-9E8D-44B6-8718-865071D5016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 xmlns:a16="http://schemas.microsoft.com/office/drawing/2014/main" id="{1D0C8432-AFF4-4746-83E6-40A3AD7EBAED}"/>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 xmlns:a16="http://schemas.microsoft.com/office/drawing/2014/main" id="{E4C7F024-C3FD-44DA-B543-9D4C33842F0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 xmlns:a16="http://schemas.microsoft.com/office/drawing/2014/main" id="{11DFA92C-51B2-4F6C-AE96-147198D89D7A}"/>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 xmlns:a16="http://schemas.microsoft.com/office/drawing/2014/main" id="{1F9FB3DC-4DAF-4AAE-9F4C-EFB7B0B94E6F}"/>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 xmlns:a16="http://schemas.microsoft.com/office/drawing/2014/main" id="{9FEA2574-D8E8-4BE5-9DEF-F08B7AF24CBB}"/>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 xmlns:a16="http://schemas.microsoft.com/office/drawing/2014/main" id="{DC142A40-9738-4197-9048-6E3CE282293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 xmlns:a16="http://schemas.microsoft.com/office/drawing/2014/main" id="{DA05D9C8-371D-4CB4-967D-A728CB6DE2B8}"/>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 xmlns:a16="http://schemas.microsoft.com/office/drawing/2014/main" id="{9EB1DF40-1EA3-479A-8E44-C460A09111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 xmlns:a16="http://schemas.microsoft.com/office/drawing/2014/main" id="{9194C8E4-D8F1-4623-8319-FC3C7547D1E9}"/>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 xmlns:a16="http://schemas.microsoft.com/office/drawing/2014/main" id="{C2521ABC-062E-4457-999D-4BC3DE953E87}"/>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 xmlns:a16="http://schemas.microsoft.com/office/drawing/2014/main" id="{994EDE13-F833-42D7-A127-BB45FBFCB58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 xmlns:a16="http://schemas.microsoft.com/office/drawing/2014/main" id="{76DD19A0-42AC-4680-A070-B7D26A7ECB8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 xmlns:a16="http://schemas.microsoft.com/office/drawing/2014/main" id="{4823B065-A184-4DE8-A2E9-BD9454771D9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 xmlns:a16="http://schemas.microsoft.com/office/drawing/2014/main" id="{06A0FAEF-9B32-47C8-BD6B-48A2993CE36A}"/>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192" name="Rectangle 191">
            <a:extLst>
              <a:ext uri="{FF2B5EF4-FFF2-40B4-BE49-F238E27FC236}">
                <a16:creationId xmlns="" xmlns:a16="http://schemas.microsoft.com/office/drawing/2014/main" id="{6C54488B-4AA8-4A29-9071-60D6AF00DA6E}"/>
              </a:ext>
            </a:extLst>
          </p:cNvPr>
          <p:cNvSpPr/>
          <p:nvPr userDrawn="1"/>
        </p:nvSpPr>
        <p:spPr>
          <a:xfrm>
            <a:off x="11445923" y="0"/>
            <a:ext cx="373038" cy="255228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193" name="Rectangle 192">
            <a:extLst>
              <a:ext uri="{FF2B5EF4-FFF2-40B4-BE49-F238E27FC236}">
                <a16:creationId xmlns="" xmlns:a16="http://schemas.microsoft.com/office/drawing/2014/main" id="{6AA5F804-B564-42DA-88D6-915FE7EFD1E7}"/>
              </a:ext>
            </a:extLst>
          </p:cNvPr>
          <p:cNvSpPr/>
          <p:nvPr userDrawn="1"/>
        </p:nvSpPr>
        <p:spPr>
          <a:xfrm>
            <a:off x="11818961" y="0"/>
            <a:ext cx="373038" cy="2552282"/>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Tree>
    <p:extLst>
      <p:ext uri="{BB962C8B-B14F-4D97-AF65-F5344CB8AC3E}">
        <p14:creationId xmlns="" xmlns:p14="http://schemas.microsoft.com/office/powerpoint/2010/main" val="219472290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35436213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28053226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412845999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19983641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54710558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27832921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20371089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297842902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14_Images &amp; Contents Layout">
    <p:spTree>
      <p:nvGrpSpPr>
        <p:cNvPr id="1" name=""/>
        <p:cNvGrpSpPr/>
        <p:nvPr/>
      </p:nvGrpSpPr>
      <p:grpSpPr>
        <a:xfrm>
          <a:off x="0" y="0"/>
          <a:ext cx="0" cy="0"/>
          <a:chOff x="0" y="0"/>
          <a:chExt cx="0" cy="0"/>
        </a:xfrm>
      </p:grpSpPr>
      <p:sp>
        <p:nvSpPr>
          <p:cNvPr id="29" name="Picture Placeholder 2"/>
          <p:cNvSpPr>
            <a:spLocks noGrp="1"/>
          </p:cNvSpPr>
          <p:nvPr>
            <p:ph type="pic" idx="14" hasCustomPrompt="1"/>
          </p:nvPr>
        </p:nvSpPr>
        <p:spPr>
          <a:xfrm>
            <a:off x="280706" y="395209"/>
            <a:ext cx="11617291" cy="29088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2" name="Picture Placeholder 2"/>
          <p:cNvSpPr>
            <a:spLocks noGrp="1"/>
          </p:cNvSpPr>
          <p:nvPr>
            <p:ph type="pic" idx="15" hasCustomPrompt="1"/>
          </p:nvPr>
        </p:nvSpPr>
        <p:spPr>
          <a:xfrm>
            <a:off x="858527"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3" name="Picture Placeholder 2"/>
          <p:cNvSpPr>
            <a:spLocks noGrp="1"/>
          </p:cNvSpPr>
          <p:nvPr>
            <p:ph type="pic" idx="16" hasCustomPrompt="1"/>
          </p:nvPr>
        </p:nvSpPr>
        <p:spPr>
          <a:xfrm>
            <a:off x="3628466"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4" name="Picture Placeholder 2"/>
          <p:cNvSpPr>
            <a:spLocks noGrp="1"/>
          </p:cNvSpPr>
          <p:nvPr>
            <p:ph type="pic" idx="17" hasCustomPrompt="1"/>
          </p:nvPr>
        </p:nvSpPr>
        <p:spPr>
          <a:xfrm>
            <a:off x="6398405"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6" name="Picture Placeholder 2"/>
          <p:cNvSpPr>
            <a:spLocks noGrp="1"/>
          </p:cNvSpPr>
          <p:nvPr>
            <p:ph type="pic" idx="18" hasCustomPrompt="1"/>
          </p:nvPr>
        </p:nvSpPr>
        <p:spPr>
          <a:xfrm>
            <a:off x="9168343"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47746635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IMAGE AND CONTENTS LAYOUT_18">
    <p:spTree>
      <p:nvGrpSpPr>
        <p:cNvPr id="1" name=""/>
        <p:cNvGrpSpPr/>
        <p:nvPr/>
      </p:nvGrpSpPr>
      <p:grpSpPr>
        <a:xfrm>
          <a:off x="0" y="0"/>
          <a:ext cx="0" cy="0"/>
          <a:chOff x="0" y="0"/>
          <a:chExt cx="0" cy="0"/>
        </a:xfrm>
      </p:grpSpPr>
      <p:sp>
        <p:nvSpPr>
          <p:cNvPr id="7" name="그림 개체 틀 2"/>
          <p:cNvSpPr>
            <a:spLocks noGrp="1"/>
          </p:cNvSpPr>
          <p:nvPr>
            <p:ph type="pic" sz="quarter" idx="46" hasCustomPrompt="1"/>
          </p:nvPr>
        </p:nvSpPr>
        <p:spPr>
          <a:xfrm>
            <a:off x="729574" y="1515298"/>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58" hasCustomPrompt="1"/>
          </p:nvPr>
        </p:nvSpPr>
        <p:spPr>
          <a:xfrm>
            <a:off x="8212091" y="1515298"/>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9" name="제목 1">
            <a:extLst>
              <a:ext uri="{FF2B5EF4-FFF2-40B4-BE49-F238E27FC236}">
                <a16:creationId xmlns="" xmlns:a16="http://schemas.microsoft.com/office/drawing/2014/main" id="{AE1361B6-8316-4AC7-8C5C-5371D9A5B6D9}"/>
              </a:ext>
            </a:extLst>
          </p:cNvPr>
          <p:cNvSpPr>
            <a:spLocks noGrp="1"/>
          </p:cNvSpPr>
          <p:nvPr>
            <p:ph type="title" hasCustomPrompt="1"/>
          </p:nvPr>
        </p:nvSpPr>
        <p:spPr>
          <a:xfrm>
            <a:off x="0" y="260648"/>
            <a:ext cx="12192000" cy="801798"/>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 xmlns:p14="http://schemas.microsoft.com/office/powerpoint/2010/main" val="384056386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 xmlns:p14="http://schemas.microsoft.com/office/powerpoint/2010/main" val="344805177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 xmlns:p14="http://schemas.microsoft.com/office/powerpoint/2010/main" val="154210381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21_Images &amp; Contents">
    <p:spTree>
      <p:nvGrpSpPr>
        <p:cNvPr id="1" name=""/>
        <p:cNvGrpSpPr/>
        <p:nvPr/>
      </p:nvGrpSpPr>
      <p:grpSpPr>
        <a:xfrm>
          <a:off x="0" y="0"/>
          <a:ext cx="0" cy="0"/>
          <a:chOff x="0" y="0"/>
          <a:chExt cx="0" cy="0"/>
        </a:xfrm>
      </p:grpSpPr>
      <p:sp>
        <p:nvSpPr>
          <p:cNvPr id="21" name="자유형: 도형 20">
            <a:extLst>
              <a:ext uri="{FF2B5EF4-FFF2-40B4-BE49-F238E27FC236}">
                <a16:creationId xmlns="" xmlns:a16="http://schemas.microsoft.com/office/drawing/2014/main" id="{A1DEFAEA-9F02-4B9F-ACC6-353AF6C3EFFF}"/>
              </a:ext>
            </a:extLst>
          </p:cNvPr>
          <p:cNvSpPr>
            <a:spLocks noGrp="1"/>
          </p:cNvSpPr>
          <p:nvPr>
            <p:ph type="pic" sz="quarter" idx="11" hasCustomPrompt="1"/>
          </p:nvPr>
        </p:nvSpPr>
        <p:spPr>
          <a:xfrm>
            <a:off x="8155574" y="296099"/>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2" name="자유형: 도형 21">
            <a:extLst>
              <a:ext uri="{FF2B5EF4-FFF2-40B4-BE49-F238E27FC236}">
                <a16:creationId xmlns="" xmlns:a16="http://schemas.microsoft.com/office/drawing/2014/main" id="{03515A44-D3E9-44BA-B3D4-43ECDBD5159D}"/>
              </a:ext>
            </a:extLst>
          </p:cNvPr>
          <p:cNvSpPr>
            <a:spLocks noGrp="1"/>
          </p:cNvSpPr>
          <p:nvPr>
            <p:ph type="pic" sz="quarter" idx="12" hasCustomPrompt="1"/>
          </p:nvPr>
        </p:nvSpPr>
        <p:spPr>
          <a:xfrm>
            <a:off x="8155574" y="2891254"/>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3" name="자유형: 도형 22">
            <a:extLst>
              <a:ext uri="{FF2B5EF4-FFF2-40B4-BE49-F238E27FC236}">
                <a16:creationId xmlns="" xmlns:a16="http://schemas.microsoft.com/office/drawing/2014/main" id="{5CED0A4D-1B43-4F94-A1B2-796349C976DE}"/>
              </a:ext>
            </a:extLst>
          </p:cNvPr>
          <p:cNvSpPr>
            <a:spLocks noGrp="1"/>
          </p:cNvSpPr>
          <p:nvPr>
            <p:ph type="pic" sz="quarter" idx="13" hasCustomPrompt="1"/>
          </p:nvPr>
        </p:nvSpPr>
        <p:spPr>
          <a:xfrm>
            <a:off x="5551710" y="2891254"/>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0" name="자유형: 도형 19">
            <a:extLst>
              <a:ext uri="{FF2B5EF4-FFF2-40B4-BE49-F238E27FC236}">
                <a16:creationId xmlns="" xmlns:a16="http://schemas.microsoft.com/office/drawing/2014/main" id="{1D5AFB38-0AC4-4043-A23A-C86F3145AE10}"/>
              </a:ext>
            </a:extLst>
          </p:cNvPr>
          <p:cNvSpPr>
            <a:spLocks noGrp="1"/>
          </p:cNvSpPr>
          <p:nvPr>
            <p:ph type="pic" sz="quarter" idx="10" hasCustomPrompt="1"/>
          </p:nvPr>
        </p:nvSpPr>
        <p:spPr>
          <a:xfrm>
            <a:off x="5551710" y="296099"/>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26190121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36_Images &amp; Contents">
    <p:spTree>
      <p:nvGrpSpPr>
        <p:cNvPr id="1" name=""/>
        <p:cNvGrpSpPr/>
        <p:nvPr/>
      </p:nvGrpSpPr>
      <p:grpSpPr>
        <a:xfrm>
          <a:off x="0" y="0"/>
          <a:ext cx="0" cy="0"/>
          <a:chOff x="0" y="0"/>
          <a:chExt cx="0" cy="0"/>
        </a:xfrm>
      </p:grpSpPr>
      <p:sp>
        <p:nvSpPr>
          <p:cNvPr id="24" name="그림 개체 틀 23">
            <a:extLst>
              <a:ext uri="{FF2B5EF4-FFF2-40B4-BE49-F238E27FC236}">
                <a16:creationId xmlns="" xmlns:a16="http://schemas.microsoft.com/office/drawing/2014/main" id="{ADD85E6C-2694-4BB6-B396-E6F812C0190B}"/>
              </a:ext>
            </a:extLst>
          </p:cNvPr>
          <p:cNvSpPr>
            <a:spLocks noGrp="1"/>
          </p:cNvSpPr>
          <p:nvPr>
            <p:ph type="pic" sz="quarter" idx="10" hasCustomPrompt="1"/>
          </p:nvPr>
        </p:nvSpPr>
        <p:spPr>
          <a:xfrm>
            <a:off x="3" y="3255649"/>
            <a:ext cx="11904055" cy="3602353"/>
          </a:xfrm>
          <a:custGeom>
            <a:avLst/>
            <a:gdLst>
              <a:gd name="connsiteX0" fmla="*/ 11582341 w 11904055"/>
              <a:gd name="connsiteY0" fmla="*/ 2503750 h 3602353"/>
              <a:gd name="connsiteX1" fmla="*/ 11769730 w 11904055"/>
              <a:gd name="connsiteY1" fmla="*/ 2573468 h 3602353"/>
              <a:gd name="connsiteX2" fmla="*/ 11833752 w 11904055"/>
              <a:gd name="connsiteY2" fmla="*/ 3052873 h 3602353"/>
              <a:gd name="connsiteX3" fmla="*/ 11413744 w 11904055"/>
              <a:gd name="connsiteY3" fmla="*/ 3602352 h 3602353"/>
              <a:gd name="connsiteX4" fmla="*/ 10552808 w 11904055"/>
              <a:gd name="connsiteY4" fmla="*/ 3602352 h 3602353"/>
              <a:gd name="connsiteX5" fmla="*/ 11290325 w 11904055"/>
              <a:gd name="connsiteY5" fmla="*/ 2637490 h 3602353"/>
              <a:gd name="connsiteX6" fmla="*/ 11582341 w 11904055"/>
              <a:gd name="connsiteY6" fmla="*/ 2503750 h 3602353"/>
              <a:gd name="connsiteX7" fmla="*/ 10782012 w 11904055"/>
              <a:gd name="connsiteY7" fmla="*/ 2174396 h 3602353"/>
              <a:gd name="connsiteX8" fmla="*/ 10969399 w 11904055"/>
              <a:gd name="connsiteY8" fmla="*/ 2244113 h 3602353"/>
              <a:gd name="connsiteX9" fmla="*/ 11033422 w 11904055"/>
              <a:gd name="connsiteY9" fmla="*/ 2723518 h 3602353"/>
              <a:gd name="connsiteX10" fmla="*/ 10361662 w 11904055"/>
              <a:gd name="connsiteY10" fmla="*/ 3602352 h 3602353"/>
              <a:gd name="connsiteX11" fmla="*/ 9500727 w 11904055"/>
              <a:gd name="connsiteY11" fmla="*/ 3602352 h 3602353"/>
              <a:gd name="connsiteX12" fmla="*/ 10489995 w 11904055"/>
              <a:gd name="connsiteY12" fmla="*/ 2308135 h 3602353"/>
              <a:gd name="connsiteX13" fmla="*/ 10782012 w 11904055"/>
              <a:gd name="connsiteY13" fmla="*/ 2174396 h 3602353"/>
              <a:gd name="connsiteX14" fmla="*/ 1691966 w 11904055"/>
              <a:gd name="connsiteY14" fmla="*/ 1637118 h 3602353"/>
              <a:gd name="connsiteX15" fmla="*/ 1879354 w 11904055"/>
              <a:gd name="connsiteY15" fmla="*/ 1706836 h 3602353"/>
              <a:gd name="connsiteX16" fmla="*/ 1943376 w 11904055"/>
              <a:gd name="connsiteY16" fmla="*/ 2186241 h 3602353"/>
              <a:gd name="connsiteX17" fmla="*/ 860935 w 11904055"/>
              <a:gd name="connsiteY17" fmla="*/ 3602352 h 3602353"/>
              <a:gd name="connsiteX18" fmla="*/ 0 w 11904055"/>
              <a:gd name="connsiteY18" fmla="*/ 3602352 h 3602353"/>
              <a:gd name="connsiteX19" fmla="*/ 0 w 11904055"/>
              <a:gd name="connsiteY19" fmla="*/ 3602351 h 3602353"/>
              <a:gd name="connsiteX20" fmla="*/ 1399949 w 11904055"/>
              <a:gd name="connsiteY20" fmla="*/ 1770858 h 3602353"/>
              <a:gd name="connsiteX21" fmla="*/ 1691966 w 11904055"/>
              <a:gd name="connsiteY21" fmla="*/ 1637118 h 3602353"/>
              <a:gd name="connsiteX22" fmla="*/ 8108140 w 11904055"/>
              <a:gd name="connsiteY22" fmla="*/ 1412767 h 3602353"/>
              <a:gd name="connsiteX23" fmla="*/ 8295528 w 11904055"/>
              <a:gd name="connsiteY23" fmla="*/ 1482484 h 3602353"/>
              <a:gd name="connsiteX24" fmla="*/ 8359550 w 11904055"/>
              <a:gd name="connsiteY24" fmla="*/ 1961890 h 3602353"/>
              <a:gd name="connsiteX25" fmla="*/ 7105620 w 11904055"/>
              <a:gd name="connsiteY25" fmla="*/ 3602352 h 3602353"/>
              <a:gd name="connsiteX26" fmla="*/ 6244685 w 11904055"/>
              <a:gd name="connsiteY26" fmla="*/ 3602352 h 3602353"/>
              <a:gd name="connsiteX27" fmla="*/ 7816123 w 11904055"/>
              <a:gd name="connsiteY27" fmla="*/ 1546506 h 3602353"/>
              <a:gd name="connsiteX28" fmla="*/ 8108140 w 11904055"/>
              <a:gd name="connsiteY28" fmla="*/ 1412767 h 3602353"/>
              <a:gd name="connsiteX29" fmla="*/ 9385014 w 11904055"/>
              <a:gd name="connsiteY29" fmla="*/ 1161427 h 3602353"/>
              <a:gd name="connsiteX30" fmla="*/ 9572402 w 11904055"/>
              <a:gd name="connsiteY30" fmla="*/ 1231145 h 3602353"/>
              <a:gd name="connsiteX31" fmla="*/ 9636423 w 11904055"/>
              <a:gd name="connsiteY31" fmla="*/ 1710549 h 3602353"/>
              <a:gd name="connsiteX32" fmla="*/ 8190375 w 11904055"/>
              <a:gd name="connsiteY32" fmla="*/ 3602352 h 3602353"/>
              <a:gd name="connsiteX33" fmla="*/ 7329441 w 11904055"/>
              <a:gd name="connsiteY33" fmla="*/ 3602352 h 3602353"/>
              <a:gd name="connsiteX34" fmla="*/ 9092997 w 11904055"/>
              <a:gd name="connsiteY34" fmla="*/ 1295167 h 3602353"/>
              <a:gd name="connsiteX35" fmla="*/ 9385014 w 11904055"/>
              <a:gd name="connsiteY35" fmla="*/ 1161427 h 3602353"/>
              <a:gd name="connsiteX36" fmla="*/ 3104652 w 11904055"/>
              <a:gd name="connsiteY36" fmla="*/ 1140248 h 3602353"/>
              <a:gd name="connsiteX37" fmla="*/ 3292040 w 11904055"/>
              <a:gd name="connsiteY37" fmla="*/ 1209966 h 3602353"/>
              <a:gd name="connsiteX38" fmla="*/ 3356063 w 11904055"/>
              <a:gd name="connsiteY38" fmla="*/ 1689371 h 3602353"/>
              <a:gd name="connsiteX39" fmla="*/ 1893826 w 11904055"/>
              <a:gd name="connsiteY39" fmla="*/ 3602352 h 3602353"/>
              <a:gd name="connsiteX40" fmla="*/ 1032889 w 11904055"/>
              <a:gd name="connsiteY40" fmla="*/ 3602352 h 3602353"/>
              <a:gd name="connsiteX41" fmla="*/ 2812635 w 11904055"/>
              <a:gd name="connsiteY41" fmla="*/ 1273988 h 3602353"/>
              <a:gd name="connsiteX42" fmla="*/ 3104652 w 11904055"/>
              <a:gd name="connsiteY42" fmla="*/ 1140248 h 3602353"/>
              <a:gd name="connsiteX43" fmla="*/ 10527184 w 11904055"/>
              <a:gd name="connsiteY43" fmla="*/ 1087492 h 3602353"/>
              <a:gd name="connsiteX44" fmla="*/ 10714572 w 11904055"/>
              <a:gd name="connsiteY44" fmla="*/ 1157209 h 3602353"/>
              <a:gd name="connsiteX45" fmla="*/ 10778593 w 11904055"/>
              <a:gd name="connsiteY45" fmla="*/ 1636614 h 3602353"/>
              <a:gd name="connsiteX46" fmla="*/ 9276031 w 11904055"/>
              <a:gd name="connsiteY46" fmla="*/ 3602352 h 3602353"/>
              <a:gd name="connsiteX47" fmla="*/ 8415095 w 11904055"/>
              <a:gd name="connsiteY47" fmla="*/ 3602352 h 3602353"/>
              <a:gd name="connsiteX48" fmla="*/ 10235167 w 11904055"/>
              <a:gd name="connsiteY48" fmla="*/ 1221231 h 3602353"/>
              <a:gd name="connsiteX49" fmla="*/ 10527184 w 11904055"/>
              <a:gd name="connsiteY49" fmla="*/ 1087492 h 3602353"/>
              <a:gd name="connsiteX50" fmla="*/ 4425492 w 11904055"/>
              <a:gd name="connsiteY50" fmla="*/ 821528 h 3602353"/>
              <a:gd name="connsiteX51" fmla="*/ 4612880 w 11904055"/>
              <a:gd name="connsiteY51" fmla="*/ 891246 h 3602353"/>
              <a:gd name="connsiteX52" fmla="*/ 4676903 w 11904055"/>
              <a:gd name="connsiteY52" fmla="*/ 1370650 h 3602353"/>
              <a:gd name="connsiteX53" fmla="*/ 2971045 w 11904055"/>
              <a:gd name="connsiteY53" fmla="*/ 3602352 h 3602353"/>
              <a:gd name="connsiteX54" fmla="*/ 2228075 w 11904055"/>
              <a:gd name="connsiteY54" fmla="*/ 3602352 h 3602353"/>
              <a:gd name="connsiteX55" fmla="*/ 2235176 w 11904055"/>
              <a:gd name="connsiteY55" fmla="*/ 3482988 h 3602353"/>
              <a:gd name="connsiteX56" fmla="*/ 2294666 w 11904055"/>
              <a:gd name="connsiteY56" fmla="*/ 3360904 h 3602353"/>
              <a:gd name="connsiteX57" fmla="*/ 4133476 w 11904055"/>
              <a:gd name="connsiteY57" fmla="*/ 955268 h 3602353"/>
              <a:gd name="connsiteX58" fmla="*/ 4425492 w 11904055"/>
              <a:gd name="connsiteY58" fmla="*/ 821528 h 3602353"/>
              <a:gd name="connsiteX59" fmla="*/ 5787281 w 11904055"/>
              <a:gd name="connsiteY59" fmla="*/ 372647 h 3602353"/>
              <a:gd name="connsiteX60" fmla="*/ 5974669 w 11904055"/>
              <a:gd name="connsiteY60" fmla="*/ 442365 h 3602353"/>
              <a:gd name="connsiteX61" fmla="*/ 6038692 w 11904055"/>
              <a:gd name="connsiteY61" fmla="*/ 921770 h 3602353"/>
              <a:gd name="connsiteX62" fmla="*/ 3989720 w 11904055"/>
              <a:gd name="connsiteY62" fmla="*/ 3602352 h 3602353"/>
              <a:gd name="connsiteX63" fmla="*/ 3227852 w 11904055"/>
              <a:gd name="connsiteY63" fmla="*/ 3602353 h 3602353"/>
              <a:gd name="connsiteX64" fmla="*/ 3233358 w 11904055"/>
              <a:gd name="connsiteY64" fmla="*/ 3509800 h 3602353"/>
              <a:gd name="connsiteX65" fmla="*/ 3292848 w 11904055"/>
              <a:gd name="connsiteY65" fmla="*/ 3387715 h 3602353"/>
              <a:gd name="connsiteX66" fmla="*/ 5495264 w 11904055"/>
              <a:gd name="connsiteY66" fmla="*/ 506388 h 3602353"/>
              <a:gd name="connsiteX67" fmla="*/ 5787281 w 11904055"/>
              <a:gd name="connsiteY67" fmla="*/ 372647 h 3602353"/>
              <a:gd name="connsiteX68" fmla="*/ 6896315 w 11904055"/>
              <a:gd name="connsiteY68" fmla="*/ 289347 h 3602353"/>
              <a:gd name="connsiteX69" fmla="*/ 7083704 w 11904055"/>
              <a:gd name="connsiteY69" fmla="*/ 359064 h 3602353"/>
              <a:gd name="connsiteX70" fmla="*/ 7147725 w 11904055"/>
              <a:gd name="connsiteY70" fmla="*/ 838469 h 3602353"/>
              <a:gd name="connsiteX71" fmla="*/ 5035081 w 11904055"/>
              <a:gd name="connsiteY71" fmla="*/ 3602353 h 3602353"/>
              <a:gd name="connsiteX72" fmla="*/ 4174147 w 11904055"/>
              <a:gd name="connsiteY72" fmla="*/ 3602352 h 3602353"/>
              <a:gd name="connsiteX73" fmla="*/ 6604298 w 11904055"/>
              <a:gd name="connsiteY73" fmla="*/ 423088 h 3602353"/>
              <a:gd name="connsiteX74" fmla="*/ 6896315 w 11904055"/>
              <a:gd name="connsiteY74" fmla="*/ 289347 h 3602353"/>
              <a:gd name="connsiteX75" fmla="*/ 8134781 w 11904055"/>
              <a:gd name="connsiteY75" fmla="*/ 587 h 3602353"/>
              <a:gd name="connsiteX76" fmla="*/ 8322169 w 11904055"/>
              <a:gd name="connsiteY76" fmla="*/ 70304 h 3602353"/>
              <a:gd name="connsiteX77" fmla="*/ 8386192 w 11904055"/>
              <a:gd name="connsiteY77" fmla="*/ 549710 h 3602353"/>
              <a:gd name="connsiteX78" fmla="*/ 6052827 w 11904055"/>
              <a:gd name="connsiteY78" fmla="*/ 3602352 h 3602353"/>
              <a:gd name="connsiteX79" fmla="*/ 5191892 w 11904055"/>
              <a:gd name="connsiteY79" fmla="*/ 3602352 h 3602353"/>
              <a:gd name="connsiteX80" fmla="*/ 7842765 w 11904055"/>
              <a:gd name="connsiteY80" fmla="*/ 134328 h 3602353"/>
              <a:gd name="connsiteX81" fmla="*/ 8134781 w 11904055"/>
              <a:gd name="connsiteY81" fmla="*/ 587 h 3602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1904055" h="3602353">
                <a:moveTo>
                  <a:pt x="11582341" y="2503750"/>
                </a:moveTo>
                <a:cubicBezTo>
                  <a:pt x="11648102" y="2507602"/>
                  <a:pt x="11713456" y="2530454"/>
                  <a:pt x="11769730" y="2573468"/>
                </a:cubicBezTo>
                <a:cubicBezTo>
                  <a:pt x="11919793" y="2688173"/>
                  <a:pt x="11948456" y="2902810"/>
                  <a:pt x="11833752" y="3052873"/>
                </a:cubicBezTo>
                <a:lnTo>
                  <a:pt x="11413744" y="3602352"/>
                </a:lnTo>
                <a:lnTo>
                  <a:pt x="10552808" y="3602352"/>
                </a:lnTo>
                <a:lnTo>
                  <a:pt x="11290325" y="2637490"/>
                </a:lnTo>
                <a:cubicBezTo>
                  <a:pt x="11362015" y="2543701"/>
                  <a:pt x="11472742" y="2497333"/>
                  <a:pt x="11582341" y="2503750"/>
                </a:cubicBezTo>
                <a:close/>
                <a:moveTo>
                  <a:pt x="10782012" y="2174396"/>
                </a:moveTo>
                <a:cubicBezTo>
                  <a:pt x="10847772" y="2178246"/>
                  <a:pt x="10913126" y="2201099"/>
                  <a:pt x="10969399" y="2244113"/>
                </a:cubicBezTo>
                <a:cubicBezTo>
                  <a:pt x="11119462" y="2358818"/>
                  <a:pt x="11148126" y="2573455"/>
                  <a:pt x="11033422" y="2723518"/>
                </a:cubicBezTo>
                <a:lnTo>
                  <a:pt x="10361662" y="3602352"/>
                </a:lnTo>
                <a:lnTo>
                  <a:pt x="9500727" y="3602352"/>
                </a:lnTo>
                <a:lnTo>
                  <a:pt x="10489995" y="2308135"/>
                </a:lnTo>
                <a:cubicBezTo>
                  <a:pt x="10561685" y="2214346"/>
                  <a:pt x="10672411" y="2167978"/>
                  <a:pt x="10782012" y="2174396"/>
                </a:cubicBezTo>
                <a:close/>
                <a:moveTo>
                  <a:pt x="1691966" y="1637118"/>
                </a:moveTo>
                <a:cubicBezTo>
                  <a:pt x="1757726" y="1640968"/>
                  <a:pt x="1823080" y="1663822"/>
                  <a:pt x="1879354" y="1706836"/>
                </a:cubicBezTo>
                <a:cubicBezTo>
                  <a:pt x="2029417" y="1821540"/>
                  <a:pt x="2058080" y="2036178"/>
                  <a:pt x="1943376" y="2186241"/>
                </a:cubicBezTo>
                <a:lnTo>
                  <a:pt x="860935" y="3602352"/>
                </a:lnTo>
                <a:lnTo>
                  <a:pt x="0" y="3602352"/>
                </a:lnTo>
                <a:lnTo>
                  <a:pt x="0" y="3602351"/>
                </a:lnTo>
                <a:lnTo>
                  <a:pt x="1399949" y="1770858"/>
                </a:lnTo>
                <a:cubicBezTo>
                  <a:pt x="1471639" y="1677069"/>
                  <a:pt x="1582366" y="1630701"/>
                  <a:pt x="1691966" y="1637118"/>
                </a:cubicBezTo>
                <a:close/>
                <a:moveTo>
                  <a:pt x="8108140" y="1412767"/>
                </a:moveTo>
                <a:cubicBezTo>
                  <a:pt x="8173900" y="1416618"/>
                  <a:pt x="8239254" y="1439471"/>
                  <a:pt x="8295528" y="1482484"/>
                </a:cubicBezTo>
                <a:cubicBezTo>
                  <a:pt x="8445591" y="1597188"/>
                  <a:pt x="8474254" y="1811827"/>
                  <a:pt x="8359550" y="1961890"/>
                </a:cubicBezTo>
                <a:lnTo>
                  <a:pt x="7105620" y="3602352"/>
                </a:lnTo>
                <a:lnTo>
                  <a:pt x="6244685" y="3602352"/>
                </a:lnTo>
                <a:lnTo>
                  <a:pt x="7816123" y="1546506"/>
                </a:lnTo>
                <a:cubicBezTo>
                  <a:pt x="7887814" y="1452716"/>
                  <a:pt x="7998540" y="1406349"/>
                  <a:pt x="8108140" y="1412767"/>
                </a:cubicBezTo>
                <a:close/>
                <a:moveTo>
                  <a:pt x="9385014" y="1161427"/>
                </a:moveTo>
                <a:cubicBezTo>
                  <a:pt x="9450774" y="1165277"/>
                  <a:pt x="9516128" y="1188130"/>
                  <a:pt x="9572402" y="1231145"/>
                </a:cubicBezTo>
                <a:cubicBezTo>
                  <a:pt x="9722465" y="1345849"/>
                  <a:pt x="9751129" y="1560486"/>
                  <a:pt x="9636423" y="1710549"/>
                </a:cubicBezTo>
                <a:lnTo>
                  <a:pt x="8190375" y="3602352"/>
                </a:lnTo>
                <a:lnTo>
                  <a:pt x="7329441" y="3602352"/>
                </a:lnTo>
                <a:lnTo>
                  <a:pt x="9092997" y="1295167"/>
                </a:lnTo>
                <a:cubicBezTo>
                  <a:pt x="9164687" y="1201377"/>
                  <a:pt x="9275414" y="1155009"/>
                  <a:pt x="9385014" y="1161427"/>
                </a:cubicBezTo>
                <a:close/>
                <a:moveTo>
                  <a:pt x="3104652" y="1140248"/>
                </a:moveTo>
                <a:cubicBezTo>
                  <a:pt x="3170412" y="1144098"/>
                  <a:pt x="3235766" y="1166952"/>
                  <a:pt x="3292040" y="1209966"/>
                </a:cubicBezTo>
                <a:cubicBezTo>
                  <a:pt x="3442103" y="1324671"/>
                  <a:pt x="3470767" y="1539308"/>
                  <a:pt x="3356063" y="1689371"/>
                </a:cubicBezTo>
                <a:lnTo>
                  <a:pt x="1893826" y="3602352"/>
                </a:lnTo>
                <a:lnTo>
                  <a:pt x="1032889" y="3602352"/>
                </a:lnTo>
                <a:lnTo>
                  <a:pt x="2812635" y="1273988"/>
                </a:lnTo>
                <a:cubicBezTo>
                  <a:pt x="2884326" y="1180199"/>
                  <a:pt x="2995052" y="1133831"/>
                  <a:pt x="3104652" y="1140248"/>
                </a:cubicBezTo>
                <a:close/>
                <a:moveTo>
                  <a:pt x="10527184" y="1087492"/>
                </a:moveTo>
                <a:cubicBezTo>
                  <a:pt x="10592944" y="1091342"/>
                  <a:pt x="10658298" y="1114195"/>
                  <a:pt x="10714572" y="1157209"/>
                </a:cubicBezTo>
                <a:cubicBezTo>
                  <a:pt x="10864635" y="1271913"/>
                  <a:pt x="10893299" y="1486551"/>
                  <a:pt x="10778593" y="1636614"/>
                </a:cubicBezTo>
                <a:lnTo>
                  <a:pt x="9276031" y="3602352"/>
                </a:lnTo>
                <a:lnTo>
                  <a:pt x="8415095" y="3602352"/>
                </a:lnTo>
                <a:lnTo>
                  <a:pt x="10235167" y="1221231"/>
                </a:lnTo>
                <a:cubicBezTo>
                  <a:pt x="10306857" y="1127442"/>
                  <a:pt x="10417583" y="1081074"/>
                  <a:pt x="10527184" y="1087492"/>
                </a:cubicBezTo>
                <a:close/>
                <a:moveTo>
                  <a:pt x="4425492" y="821528"/>
                </a:moveTo>
                <a:cubicBezTo>
                  <a:pt x="4491251" y="825379"/>
                  <a:pt x="4556607" y="848231"/>
                  <a:pt x="4612880" y="891246"/>
                </a:cubicBezTo>
                <a:cubicBezTo>
                  <a:pt x="4762943" y="1005950"/>
                  <a:pt x="4791607" y="1220588"/>
                  <a:pt x="4676903" y="1370650"/>
                </a:cubicBezTo>
                <a:lnTo>
                  <a:pt x="2971045" y="3602352"/>
                </a:lnTo>
                <a:lnTo>
                  <a:pt x="2228075" y="3602352"/>
                </a:lnTo>
                <a:lnTo>
                  <a:pt x="2235176" y="3482988"/>
                </a:lnTo>
                <a:cubicBezTo>
                  <a:pt x="2246274" y="3439971"/>
                  <a:pt x="2265990" y="3398420"/>
                  <a:pt x="2294666" y="3360904"/>
                </a:cubicBezTo>
                <a:lnTo>
                  <a:pt x="4133476" y="955268"/>
                </a:lnTo>
                <a:cubicBezTo>
                  <a:pt x="4205166" y="861479"/>
                  <a:pt x="4315892" y="815111"/>
                  <a:pt x="4425492" y="821528"/>
                </a:cubicBezTo>
                <a:close/>
                <a:moveTo>
                  <a:pt x="5787281" y="372647"/>
                </a:moveTo>
                <a:cubicBezTo>
                  <a:pt x="5853041" y="376498"/>
                  <a:pt x="5918396" y="399351"/>
                  <a:pt x="5974669" y="442365"/>
                </a:cubicBezTo>
                <a:cubicBezTo>
                  <a:pt x="6124732" y="557070"/>
                  <a:pt x="6153396" y="771707"/>
                  <a:pt x="6038692" y="921770"/>
                </a:cubicBezTo>
                <a:lnTo>
                  <a:pt x="3989720" y="3602352"/>
                </a:lnTo>
                <a:lnTo>
                  <a:pt x="3227852" y="3602353"/>
                </a:lnTo>
                <a:lnTo>
                  <a:pt x="3233358" y="3509800"/>
                </a:lnTo>
                <a:cubicBezTo>
                  <a:pt x="3244456" y="3466782"/>
                  <a:pt x="3264173" y="3425231"/>
                  <a:pt x="3292848" y="3387715"/>
                </a:cubicBezTo>
                <a:lnTo>
                  <a:pt x="5495264" y="506388"/>
                </a:lnTo>
                <a:cubicBezTo>
                  <a:pt x="5566956" y="412598"/>
                  <a:pt x="5677682" y="366230"/>
                  <a:pt x="5787281" y="372647"/>
                </a:cubicBezTo>
                <a:close/>
                <a:moveTo>
                  <a:pt x="6896315" y="289347"/>
                </a:moveTo>
                <a:cubicBezTo>
                  <a:pt x="6962075" y="293197"/>
                  <a:pt x="7027430" y="316050"/>
                  <a:pt x="7083704" y="359064"/>
                </a:cubicBezTo>
                <a:cubicBezTo>
                  <a:pt x="7233766" y="473768"/>
                  <a:pt x="7262430" y="688406"/>
                  <a:pt x="7147725" y="838469"/>
                </a:cubicBezTo>
                <a:lnTo>
                  <a:pt x="5035081" y="3602353"/>
                </a:lnTo>
                <a:lnTo>
                  <a:pt x="4174147" y="3602352"/>
                </a:lnTo>
                <a:lnTo>
                  <a:pt x="6604298" y="423088"/>
                </a:lnTo>
                <a:cubicBezTo>
                  <a:pt x="6675989" y="329298"/>
                  <a:pt x="6786715" y="282930"/>
                  <a:pt x="6896315" y="289347"/>
                </a:cubicBezTo>
                <a:close/>
                <a:moveTo>
                  <a:pt x="8134781" y="587"/>
                </a:moveTo>
                <a:cubicBezTo>
                  <a:pt x="8200542" y="4437"/>
                  <a:pt x="8265896" y="27291"/>
                  <a:pt x="8322169" y="70304"/>
                </a:cubicBezTo>
                <a:cubicBezTo>
                  <a:pt x="8472232" y="185009"/>
                  <a:pt x="8500896" y="399647"/>
                  <a:pt x="8386192" y="549710"/>
                </a:cubicBezTo>
                <a:lnTo>
                  <a:pt x="6052827" y="3602352"/>
                </a:lnTo>
                <a:lnTo>
                  <a:pt x="5191892" y="3602352"/>
                </a:lnTo>
                <a:lnTo>
                  <a:pt x="7842765" y="134328"/>
                </a:lnTo>
                <a:cubicBezTo>
                  <a:pt x="7914455" y="40538"/>
                  <a:pt x="8025182" y="-5830"/>
                  <a:pt x="8134781" y="587"/>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181838027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35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 xmlns:a16="http://schemas.microsoft.com/office/drawing/2014/main" id="{E69FBFC8-EC0E-4E14-905F-2E4D84D4D4BA}"/>
              </a:ext>
            </a:extLst>
          </p:cNvPr>
          <p:cNvSpPr/>
          <p:nvPr userDrawn="1"/>
        </p:nvSpPr>
        <p:spPr>
          <a:xfrm>
            <a:off x="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8">
            <a:extLst>
              <a:ext uri="{FF2B5EF4-FFF2-40B4-BE49-F238E27FC236}">
                <a16:creationId xmlns="" xmlns:a16="http://schemas.microsoft.com/office/drawing/2014/main" id="{AAF3D6DC-4A0E-4BCA-9639-615F1AC5895F}"/>
              </a:ext>
            </a:extLst>
          </p:cNvPr>
          <p:cNvSpPr>
            <a:spLocks noGrp="1"/>
          </p:cNvSpPr>
          <p:nvPr>
            <p:ph type="pic" sz="quarter" idx="10" hasCustomPrompt="1"/>
          </p:nvPr>
        </p:nvSpPr>
        <p:spPr>
          <a:xfrm>
            <a:off x="635726" y="642257"/>
            <a:ext cx="10920548" cy="5573486"/>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11673598"/>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 xmlns:a16="http://schemas.microsoft.com/office/drawing/2014/main" id="{67539AF6-5D49-44B8-BBE5-89EA831A4873}"/>
              </a:ext>
            </a:extLst>
          </p:cNvPr>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 xmlns:a16="http://schemas.microsoft.com/office/drawing/2014/main" id="{4DAB0763-12DF-41B9-B692-22FB8DB24B15}"/>
              </a:ext>
            </a:extLst>
          </p:cNvPr>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 xmlns:p14="http://schemas.microsoft.com/office/powerpoint/2010/main" val="796314200"/>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2" name="Picture Placeholder 2">
            <a:extLst>
              <a:ext uri="{FF2B5EF4-FFF2-40B4-BE49-F238E27FC236}">
                <a16:creationId xmlns="" xmlns:a16="http://schemas.microsoft.com/office/drawing/2014/main" id="{16EE34E5-ADA6-4EE7-BC24-98C8E9A86B83}"/>
              </a:ext>
            </a:extLst>
          </p:cNvPr>
          <p:cNvSpPr>
            <a:spLocks noGrp="1"/>
          </p:cNvSpPr>
          <p:nvPr>
            <p:ph type="pic" idx="13" hasCustomPrompt="1"/>
          </p:nvPr>
        </p:nvSpPr>
        <p:spPr>
          <a:xfrm>
            <a:off x="661852" y="653142"/>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Picture Placeholder 2">
            <a:extLst>
              <a:ext uri="{FF2B5EF4-FFF2-40B4-BE49-F238E27FC236}">
                <a16:creationId xmlns="" xmlns:a16="http://schemas.microsoft.com/office/drawing/2014/main" id="{6FDE143D-2918-4056-AC94-92DF81A575B9}"/>
              </a:ext>
            </a:extLst>
          </p:cNvPr>
          <p:cNvSpPr>
            <a:spLocks noGrp="1"/>
          </p:cNvSpPr>
          <p:nvPr>
            <p:ph type="pic" idx="14" hasCustomPrompt="1"/>
          </p:nvPr>
        </p:nvSpPr>
        <p:spPr>
          <a:xfrm>
            <a:off x="3705502" y="2576900"/>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4" name="Picture Placeholder 2">
            <a:extLst>
              <a:ext uri="{FF2B5EF4-FFF2-40B4-BE49-F238E27FC236}">
                <a16:creationId xmlns="" xmlns:a16="http://schemas.microsoft.com/office/drawing/2014/main" id="{1334882F-9259-4D67-9996-302AE17E5F75}"/>
              </a:ext>
            </a:extLst>
          </p:cNvPr>
          <p:cNvSpPr>
            <a:spLocks noGrp="1"/>
          </p:cNvSpPr>
          <p:nvPr>
            <p:ph type="pic" idx="15" hasCustomPrompt="1"/>
          </p:nvPr>
        </p:nvSpPr>
        <p:spPr>
          <a:xfrm>
            <a:off x="2183677" y="4500658"/>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245369996"/>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79175623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76243615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431371" y="164638"/>
            <a:ext cx="11760629"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431371" y="932723"/>
            <a:ext cx="11760629"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
        <p:nvSpPr>
          <p:cNvPr id="2" name="직사각형 1">
            <a:extLst>
              <a:ext uri="{FF2B5EF4-FFF2-40B4-BE49-F238E27FC236}">
                <a16:creationId xmlns="" xmlns:a16="http://schemas.microsoft.com/office/drawing/2014/main" id="{97845489-B228-40CA-99BD-CBA41EE6F99E}"/>
              </a:ext>
            </a:extLst>
          </p:cNvPr>
          <p:cNvSpPr/>
          <p:nvPr userDrawn="1"/>
        </p:nvSpPr>
        <p:spPr>
          <a:xfrm>
            <a:off x="0" y="1412776"/>
            <a:ext cx="12192000" cy="54452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 xmlns:p14="http://schemas.microsoft.com/office/powerpoint/2010/main" val="323020026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2159563" y="164638"/>
            <a:ext cx="10032437"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2159563" y="932723"/>
            <a:ext cx="10032437"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420215477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1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4751851" y="836712"/>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4751851" y="2708920"/>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1" hasCustomPrompt="1"/>
          </p:nvPr>
        </p:nvSpPr>
        <p:spPr>
          <a:xfrm>
            <a:off x="4751851" y="4581128"/>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224891357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4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tIns="540000" anchor="t"/>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301607039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5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311691"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6235700"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318009850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2_Images and Contents Layout">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5663952" y="452670"/>
            <a:ext cx="2592288" cy="595266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3" hasCustomPrompt="1"/>
          </p:nvPr>
        </p:nvSpPr>
        <p:spPr>
          <a:xfrm>
            <a:off x="8592598" y="3699875"/>
            <a:ext cx="3072021"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4" hasCustomPrompt="1"/>
          </p:nvPr>
        </p:nvSpPr>
        <p:spPr>
          <a:xfrm>
            <a:off x="527382" y="3699875"/>
            <a:ext cx="4800213"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92104622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3_Images and Contents Layout">
    <p:spTree>
      <p:nvGrpSpPr>
        <p:cNvPr id="1" name=""/>
        <p:cNvGrpSpPr/>
        <p:nvPr/>
      </p:nvGrpSpPr>
      <p:grpSpPr>
        <a:xfrm>
          <a:off x="0" y="0"/>
          <a:ext cx="0" cy="0"/>
          <a:chOff x="0" y="0"/>
          <a:chExt cx="0" cy="0"/>
        </a:xfrm>
      </p:grpSpPr>
      <p:sp>
        <p:nvSpPr>
          <p:cNvPr id="7" name="Right Triangle 6"/>
          <p:cNvSpPr/>
          <p:nvPr userDrawn="1"/>
        </p:nvSpPr>
        <p:spPr>
          <a:xfrm rot="10800000">
            <a:off x="9072000" y="1"/>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Picture Placeholder 2"/>
          <p:cNvSpPr>
            <a:spLocks noGrp="1"/>
          </p:cNvSpPr>
          <p:nvPr>
            <p:ph type="pic" idx="1" hasCustomPrompt="1"/>
          </p:nvPr>
        </p:nvSpPr>
        <p:spPr>
          <a:xfrm>
            <a:off x="7232793" y="38205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0" hasCustomPrompt="1"/>
          </p:nvPr>
        </p:nvSpPr>
        <p:spPr>
          <a:xfrm>
            <a:off x="5680968"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1" hasCustomPrompt="1"/>
          </p:nvPr>
        </p:nvSpPr>
        <p:spPr>
          <a:xfrm>
            <a:off x="7232793" y="3550411"/>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2" hasCustomPrompt="1"/>
          </p:nvPr>
        </p:nvSpPr>
        <p:spPr>
          <a:xfrm>
            <a:off x="8784619"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4" name="Right Triangle 13"/>
          <p:cNvSpPr/>
          <p:nvPr userDrawn="1"/>
        </p:nvSpPr>
        <p:spPr>
          <a:xfrm>
            <a:off x="0" y="3738000"/>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 xmlns:p14="http://schemas.microsoft.com/office/powerpoint/2010/main" val="134325979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6_Images and Contents Layout">
    <p:spTree>
      <p:nvGrpSpPr>
        <p:cNvPr id="1" name=""/>
        <p:cNvGrpSpPr/>
        <p:nvPr/>
      </p:nvGrpSpPr>
      <p:grpSpPr>
        <a:xfrm>
          <a:off x="0" y="0"/>
          <a:ext cx="0" cy="0"/>
          <a:chOff x="0" y="0"/>
          <a:chExt cx="0" cy="0"/>
        </a:xfrm>
      </p:grpSpPr>
      <p:sp>
        <p:nvSpPr>
          <p:cNvPr id="5" name="Picture Placeholder 2"/>
          <p:cNvSpPr>
            <a:spLocks noGrp="1"/>
          </p:cNvSpPr>
          <p:nvPr>
            <p:ph type="pic" idx="14" hasCustomPrompt="1"/>
          </p:nvPr>
        </p:nvSpPr>
        <p:spPr>
          <a:xfrm>
            <a:off x="345592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6" hasCustomPrompt="1"/>
          </p:nvPr>
        </p:nvSpPr>
        <p:spPr>
          <a:xfrm>
            <a:off x="633624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7" hasCustomPrompt="1"/>
          </p:nvPr>
        </p:nvSpPr>
        <p:spPr>
          <a:xfrm>
            <a:off x="921656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8" hasCustomPrompt="1"/>
          </p:nvPr>
        </p:nvSpPr>
        <p:spPr>
          <a:xfrm>
            <a:off x="345592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9" hasCustomPrompt="1"/>
          </p:nvPr>
        </p:nvSpPr>
        <p:spPr>
          <a:xfrm>
            <a:off x="633624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20" hasCustomPrompt="1"/>
          </p:nvPr>
        </p:nvSpPr>
        <p:spPr>
          <a:xfrm>
            <a:off x="921656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131033689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7_Images and Conten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6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5" name="Rectangle 4"/>
          <p:cNvSpPr/>
          <p:nvPr userDrawn="1"/>
        </p:nvSpPr>
        <p:spPr>
          <a:xfrm>
            <a:off x="0" y="3717032"/>
            <a:ext cx="12192000" cy="3140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lumMod val="75000"/>
                  <a:lumOff val="25000"/>
                </a:prstClr>
              </a:solidFill>
            </a:endParaRPr>
          </a:p>
        </p:txBody>
      </p:sp>
      <p:pic>
        <p:nvPicPr>
          <p:cNvPr id="6" name="Picture 2" descr="D:\Fullppt\005-PNG이미지\노트북.png"/>
          <p:cNvPicPr>
            <a:picLocks noChangeAspect="1" noChangeArrowheads="1"/>
          </p:cNvPicPr>
          <p:nvPr userDrawn="1"/>
        </p:nvPicPr>
        <p:blipFill>
          <a:blip r:embed="rId2">
            <a:extLst>
              <a:ext uri="{28A0092B-C50C-407E-A947-70E740481C1C}">
                <a14:useLocalDpi xmlns="" xmlns:a14="http://schemas.microsoft.com/office/drawing/2010/main" val="0"/>
              </a:ext>
            </a:extLst>
          </a:blip>
          <a:srcRect/>
          <a:stretch>
            <a:fillRect/>
          </a:stretch>
        </p:blipFill>
        <p:spPr bwMode="auto">
          <a:xfrm>
            <a:off x="4847862" y="1460500"/>
            <a:ext cx="8015881" cy="4077011"/>
          </a:xfrm>
          <a:prstGeom prst="rect">
            <a:avLst/>
          </a:prstGeom>
          <a:noFill/>
          <a:extLst>
            <a:ext uri="{909E8E84-426E-40DD-AFC4-6F175D3DCCD1}">
              <a14:hiddenFill xmlns="" xmlns:a14="http://schemas.microsoft.com/office/drawing/2010/main">
                <a:solidFill>
                  <a:srgbClr val="FFFFFF"/>
                </a:solidFill>
              </a14:hiddenFill>
            </a:ext>
          </a:extLst>
        </p:spPr>
      </p:pic>
      <p:sp>
        <p:nvSpPr>
          <p:cNvPr id="7" name="Picture Placeholder 2"/>
          <p:cNvSpPr>
            <a:spLocks noGrp="1"/>
          </p:cNvSpPr>
          <p:nvPr>
            <p:ph type="pic" idx="1" hasCustomPrompt="1"/>
          </p:nvPr>
        </p:nvSpPr>
        <p:spPr>
          <a:xfrm>
            <a:off x="7044605" y="1988841"/>
            <a:ext cx="3778671" cy="28189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301634478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Images and Contents Layout">
    <p:bg>
      <p:bgPr>
        <a:solidFill>
          <a:schemeClr val="accent2"/>
        </a:solid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 xmlns:a14="http://schemas.microsoft.com/office/drawing/2010/main" val="0"/>
              </a:ext>
            </a:extLst>
          </a:blip>
          <a:srcRect/>
          <a:stretch>
            <a:fillRect/>
          </a:stretch>
        </p:blipFill>
        <p:spPr bwMode="auto">
          <a:xfrm>
            <a:off x="815413" y="1715136"/>
            <a:ext cx="4896544" cy="4882216"/>
          </a:xfrm>
          <a:prstGeom prst="rect">
            <a:avLst/>
          </a:prstGeom>
          <a:noFill/>
          <a:extLst>
            <a:ext uri="{909E8E84-426E-40DD-AFC4-6F175D3DCCD1}">
              <a14:hiddenFill xmlns=""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5" y="1929043"/>
            <a:ext cx="4433516" cy="3098392"/>
          </a:xfrm>
          <a:prstGeom prst="rect">
            <a:avLst/>
          </a:prstGeom>
          <a:solidFill>
            <a:schemeClr val="bg1">
              <a:lumMod val="95000"/>
            </a:schemeClr>
          </a:solidFill>
        </p:spPr>
        <p:txBody>
          <a:bodyPr anchor="ctr"/>
          <a:lstStyle>
            <a:lvl1pPr marL="0" indent="0" algn="ctr">
              <a:buNone/>
              <a:defRPr sz="1867" baseline="0">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 xmlns:p14="http://schemas.microsoft.com/office/powerpoint/2010/main" val="304118562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8_Images and Contents Layout">
    <p:spTree>
      <p:nvGrpSpPr>
        <p:cNvPr id="1" name=""/>
        <p:cNvGrpSpPr/>
        <p:nvPr/>
      </p:nvGrpSpPr>
      <p:grpSpPr>
        <a:xfrm>
          <a:off x="0" y="0"/>
          <a:ext cx="0" cy="0"/>
          <a:chOff x="0" y="0"/>
          <a:chExt cx="0" cy="0"/>
        </a:xfrm>
      </p:grpSpPr>
      <p:sp>
        <p:nvSpPr>
          <p:cNvPr id="5" name="Rectangle 4"/>
          <p:cNvSpPr/>
          <p:nvPr userDrawn="1"/>
        </p:nvSpPr>
        <p:spPr>
          <a:xfrm>
            <a:off x="6096000" y="0"/>
            <a:ext cx="6096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6" name="Group 5"/>
          <p:cNvGrpSpPr/>
          <p:nvPr userDrawn="1"/>
        </p:nvGrpSpPr>
        <p:grpSpPr>
          <a:xfrm>
            <a:off x="4502832" y="674682"/>
            <a:ext cx="3168352" cy="5472612"/>
            <a:chOff x="2627784" y="1825002"/>
            <a:chExt cx="1198166" cy="2069560"/>
          </a:xfrm>
        </p:grpSpPr>
        <p:sp>
          <p:nvSpPr>
            <p:cNvPr id="7" name="Rounded Rectangle 6"/>
            <p:cNvSpPr/>
            <p:nvPr/>
          </p:nvSpPr>
          <p:spPr>
            <a:xfrm>
              <a:off x="2627784" y="1825002"/>
              <a:ext cx="1198166" cy="206956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Rectangle 7"/>
            <p:cNvSpPr/>
            <p:nvPr/>
          </p:nvSpPr>
          <p:spPr>
            <a:xfrm>
              <a:off x="3155241" y="1922844"/>
              <a:ext cx="143251" cy="27666"/>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9" name="Group 8"/>
            <p:cNvGrpSpPr/>
            <p:nvPr/>
          </p:nvGrpSpPr>
          <p:grpSpPr>
            <a:xfrm>
              <a:off x="3168829" y="3704452"/>
              <a:ext cx="116076" cy="127684"/>
              <a:chOff x="2453209" y="5151638"/>
              <a:chExt cx="191820" cy="211002"/>
            </a:xfrm>
          </p:grpSpPr>
          <p:sp>
            <p:nvSpPr>
              <p:cNvPr id="12" name="Oval 11"/>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3" name="Rounded Rectangle 12"/>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grpSp>
      <p:sp>
        <p:nvSpPr>
          <p:cNvPr id="14" name="Picture Placeholder 2"/>
          <p:cNvSpPr>
            <a:spLocks noGrp="1"/>
          </p:cNvSpPr>
          <p:nvPr>
            <p:ph type="pic" idx="12" hasCustomPrompt="1"/>
          </p:nvPr>
        </p:nvSpPr>
        <p:spPr>
          <a:xfrm>
            <a:off x="4701377" y="1124745"/>
            <a:ext cx="2789247" cy="439806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339663042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9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791744" y="0"/>
            <a:ext cx="8400256"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Rectangle 5"/>
          <p:cNvSpPr/>
          <p:nvPr userDrawn="1"/>
        </p:nvSpPr>
        <p:spPr>
          <a:xfrm>
            <a:off x="0" y="0"/>
            <a:ext cx="379174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 xmlns:p14="http://schemas.microsoft.com/office/powerpoint/2010/main" val="406090977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0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623392" y="0"/>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623392" y="5061181"/>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Rectangle 6"/>
          <p:cNvSpPr/>
          <p:nvPr userDrawn="1"/>
        </p:nvSpPr>
        <p:spPr>
          <a:xfrm>
            <a:off x="623392" y="1988840"/>
            <a:ext cx="4416491" cy="288032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 xmlns:p14="http://schemas.microsoft.com/office/powerpoint/2010/main" val="2262679215"/>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solidFill>
              </a:endParaRPr>
            </a:p>
          </p:txBody>
        </p:sp>
      </p:grpSp>
    </p:spTree>
    <p:extLst>
      <p:ext uri="{BB962C8B-B14F-4D97-AF65-F5344CB8AC3E}">
        <p14:creationId xmlns="" xmlns:p14="http://schemas.microsoft.com/office/powerpoint/2010/main" val="90800427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70494288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3641342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219041026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416604418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 xmlns:a16="http://schemas.microsoft.com/office/drawing/2014/main"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 xmlns:a16="http://schemas.microsoft.com/office/drawing/2014/main"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66727015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 xmlns:p14="http://schemas.microsoft.com/office/powerpoint/2010/main" val="45793710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 xmlns:p14="http://schemas.microsoft.com/office/powerpoint/2010/main" val="402657676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 xmlns:a16="http://schemas.microsoft.com/office/drawing/2014/main"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 xmlns:a16="http://schemas.microsoft.com/office/drawing/2014/main"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337997086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329464555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172317709"/>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 xmlns:a16="http://schemas.microsoft.com/office/drawing/2014/main"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 xmlns:a16="http://schemas.microsoft.com/office/drawing/2014/main"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2920359592"/>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 xmlns:a16="http://schemas.microsoft.com/office/drawing/2014/main"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 xmlns:a16="http://schemas.microsoft.com/office/drawing/2014/main"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267545001"/>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 xmlns:a16="http://schemas.microsoft.com/office/drawing/2014/main"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 xmlns:a16="http://schemas.microsoft.com/office/drawing/2014/main"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257966844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 xmlns:p14="http://schemas.microsoft.com/office/powerpoint/2010/main" val="1513635432"/>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52036565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3797618158"/>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965094380"/>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265450619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 xmlns:a16="http://schemas.microsoft.com/office/drawing/2014/main"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 xmlns:a16="http://schemas.microsoft.com/office/drawing/2014/main"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187616980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 xmlns:p14="http://schemas.microsoft.com/office/powerpoint/2010/main" val="365647067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 xmlns:p14="http://schemas.microsoft.com/office/powerpoint/2010/main" val="230119901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 xmlns:a16="http://schemas.microsoft.com/office/drawing/2014/main"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 xmlns:a16="http://schemas.microsoft.com/office/drawing/2014/main"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411957335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3480586162"/>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2846087795"/>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 xmlns:a16="http://schemas.microsoft.com/office/drawing/2014/main"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 xmlns:a16="http://schemas.microsoft.com/office/drawing/2014/main"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1813008081"/>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 xmlns:a16="http://schemas.microsoft.com/office/drawing/2014/main"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 xmlns:a16="http://schemas.microsoft.com/office/drawing/2014/main"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103655687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 xmlns:a16="http://schemas.microsoft.com/office/drawing/2014/main"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 xmlns:a16="http://schemas.microsoft.com/office/drawing/2014/main"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108808843"/>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 xmlns:p14="http://schemas.microsoft.com/office/powerpoint/2010/main" val="3788785840"/>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138651761"/>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3832833772"/>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1257352849"/>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1640371592"/>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 xmlns:a16="http://schemas.microsoft.com/office/drawing/2014/main"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 xmlns:a16="http://schemas.microsoft.com/office/drawing/2014/main"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4250780764"/>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 xmlns:p14="http://schemas.microsoft.com/office/powerpoint/2010/main" val="1203779058"/>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 xmlns:p14="http://schemas.microsoft.com/office/powerpoint/2010/main" val="261861815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 xmlns:a16="http://schemas.microsoft.com/office/drawing/2014/main"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 xmlns:a16="http://schemas.microsoft.com/office/drawing/2014/main"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4230468715"/>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2707349868"/>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3006553815"/>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 xmlns:a16="http://schemas.microsoft.com/office/drawing/2014/main"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 xmlns:a16="http://schemas.microsoft.com/office/drawing/2014/main"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416458056"/>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 xmlns:a16="http://schemas.microsoft.com/office/drawing/2014/main"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 xmlns:a16="http://schemas.microsoft.com/office/drawing/2014/main"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1975200701"/>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 xmlns:a16="http://schemas.microsoft.com/office/drawing/2014/main"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 xmlns:a16="http://schemas.microsoft.com/office/drawing/2014/main"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4034909476"/>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 xmlns:p14="http://schemas.microsoft.com/office/powerpoint/2010/main" val="4156461572"/>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2" name="Freeform: Shape 11">
            <a:extLst>
              <a:ext uri="{FF2B5EF4-FFF2-40B4-BE49-F238E27FC236}">
                <a16:creationId xmlns="" xmlns:a16="http://schemas.microsoft.com/office/drawing/2014/main" id="{89254204-7576-4E7F-BCC2-47087CDF8998}"/>
              </a:ext>
            </a:extLst>
          </p:cNvPr>
          <p:cNvSpPr/>
          <p:nvPr/>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1080809413"/>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2">
            <a:extLst>
              <a:ext uri="{FF2B5EF4-FFF2-40B4-BE49-F238E27FC236}">
                <a16:creationId xmlns="" xmlns:a16="http://schemas.microsoft.com/office/drawing/2014/main" id="{A444163C-3BE8-445F-BF4D-6FF683F7A99F}"/>
              </a:ext>
            </a:extLst>
          </p:cNvPr>
          <p:cNvGrpSpPr/>
          <p:nvPr userDrawn="1"/>
        </p:nvGrpSpPr>
        <p:grpSpPr>
          <a:xfrm>
            <a:off x="0" y="5030641"/>
            <a:ext cx="11784650" cy="1581249"/>
            <a:chOff x="0" y="5030641"/>
            <a:chExt cx="11784650" cy="1581249"/>
          </a:xfrm>
        </p:grpSpPr>
        <p:grpSp>
          <p:nvGrpSpPr>
            <p:cNvPr id="4" name="Group 3">
              <a:extLst>
                <a:ext uri="{FF2B5EF4-FFF2-40B4-BE49-F238E27FC236}">
                  <a16:creationId xmlns="" xmlns:a16="http://schemas.microsoft.com/office/drawing/2014/main" id="{4C382616-4BAD-46F2-A9B1-3719C195BD07}"/>
                </a:ext>
              </a:extLst>
            </p:cNvPr>
            <p:cNvGrpSpPr/>
            <p:nvPr/>
          </p:nvGrpSpPr>
          <p:grpSpPr>
            <a:xfrm>
              <a:off x="10972494" y="5030641"/>
              <a:ext cx="812156" cy="1343445"/>
              <a:chOff x="10042059" y="85076"/>
              <a:chExt cx="1867634" cy="3089387"/>
            </a:xfrm>
          </p:grpSpPr>
          <p:sp>
            <p:nvSpPr>
              <p:cNvPr id="9" name="Freeform: Shape 8">
                <a:extLst>
                  <a:ext uri="{FF2B5EF4-FFF2-40B4-BE49-F238E27FC236}">
                    <a16:creationId xmlns="" xmlns:a16="http://schemas.microsoft.com/office/drawing/2014/main" id="{4F57692B-CB59-4909-9EE5-9842EC389960}"/>
                  </a:ext>
                </a:extLst>
              </p:cNvPr>
              <p:cNvSpPr/>
              <p:nvPr/>
            </p:nvSpPr>
            <p:spPr>
              <a:xfrm rot="16200000" flipH="1">
                <a:off x="9851011" y="276124"/>
                <a:ext cx="2249729" cy="1867634"/>
              </a:xfrm>
              <a:custGeom>
                <a:avLst/>
                <a:gdLst>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1734909 w 2254431"/>
                  <a:gd name="connsiteY6" fmla="*/ 1232300 h 1867634"/>
                  <a:gd name="connsiteX7" fmla="*/ 1781182 w 2254431"/>
                  <a:gd name="connsiteY7" fmla="*/ 1232300 h 1867634"/>
                  <a:gd name="connsiteX8" fmla="*/ 1734909 w 2254431"/>
                  <a:gd name="connsiteY8" fmla="*/ 1237163 h 1867634"/>
                  <a:gd name="connsiteX9" fmla="*/ 1734908 w 2254431"/>
                  <a:gd name="connsiteY9" fmla="*/ 633988 h 1867634"/>
                  <a:gd name="connsiteX10" fmla="*/ 2124749 w 2254431"/>
                  <a:gd name="connsiteY10" fmla="*/ 668096 h 1867634"/>
                  <a:gd name="connsiteX11" fmla="*/ 1734908 w 2254431"/>
                  <a:gd name="connsiteY11" fmla="*/ 668096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1734908 w 2254431"/>
                  <a:gd name="connsiteY12" fmla="*/ 668096 h 1867634"/>
                  <a:gd name="connsiteX13" fmla="*/ 2124749 w 2254431"/>
                  <a:gd name="connsiteY13" fmla="*/ 668096 h 1867634"/>
                  <a:gd name="connsiteX14" fmla="*/ 1734908 w 2254431"/>
                  <a:gd name="connsiteY14" fmla="*/ 668096 h 1867634"/>
                  <a:gd name="connsiteX15" fmla="*/ 0 w 2254431"/>
                  <a:gd name="connsiteY15" fmla="*/ 933818 h 1867634"/>
                  <a:gd name="connsiteX16" fmla="*/ 273507 w 2254431"/>
                  <a:gd name="connsiteY16" fmla="*/ 1594126 h 1867634"/>
                  <a:gd name="connsiteX17" fmla="*/ 1594123 w 2254431"/>
                  <a:gd name="connsiteY17" fmla="*/ 1594126 h 1867634"/>
                  <a:gd name="connsiteX18" fmla="*/ 1818102 w 2254431"/>
                  <a:gd name="connsiteY18" fmla="*/ 1370146 h 1867634"/>
                  <a:gd name="connsiteX19" fmla="*/ 2067929 w 2254431"/>
                  <a:gd name="connsiteY19" fmla="*/ 1370150 h 1867634"/>
                  <a:gd name="connsiteX20" fmla="*/ 2249729 w 2254431"/>
                  <a:gd name="connsiteY20" fmla="*/ 1188348 h 1867634"/>
                  <a:gd name="connsiteX21" fmla="*/ 2249729 w 2254431"/>
                  <a:gd name="connsiteY21" fmla="*/ 938520 h 1867634"/>
                  <a:gd name="connsiteX22" fmla="*/ 2254431 w 2254431"/>
                  <a:gd name="connsiteY22" fmla="*/ 933818 h 1867634"/>
                  <a:gd name="connsiteX23" fmla="*/ 2249729 w 2254431"/>
                  <a:gd name="connsiteY23" fmla="*/ 929116 h 1867634"/>
                  <a:gd name="connsiteX24" fmla="*/ 2249729 w 2254431"/>
                  <a:gd name="connsiteY24" fmla="*/ 679292 h 1867634"/>
                  <a:gd name="connsiteX25" fmla="*/ 2067926 w 2254431"/>
                  <a:gd name="connsiteY25" fmla="*/ 497490 h 1867634"/>
                  <a:gd name="connsiteX26" fmla="*/ 1818099 w 2254431"/>
                  <a:gd name="connsiteY26" fmla="*/ 497490 h 1867634"/>
                  <a:gd name="connsiteX27" fmla="*/ 1594123 w 2254431"/>
                  <a:gd name="connsiteY27" fmla="*/ 273510 h 1867634"/>
                  <a:gd name="connsiteX28" fmla="*/ 273507 w 2254431"/>
                  <a:gd name="connsiteY28" fmla="*/ 273510 h 1867634"/>
                  <a:gd name="connsiteX29" fmla="*/ 0 w 2254431"/>
                  <a:gd name="connsiteY29"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7163 h 1867634"/>
                  <a:gd name="connsiteX9" fmla="*/ 1781182 w 2254431"/>
                  <a:gd name="connsiteY9" fmla="*/ 1232300 h 1867634"/>
                  <a:gd name="connsiteX10" fmla="*/ 1734909 w 2254431"/>
                  <a:gd name="connsiteY10" fmla="*/ 1237163 h 1867634"/>
                  <a:gd name="connsiteX11" fmla="*/ 0 w 2254431"/>
                  <a:gd name="connsiteY11" fmla="*/ 933818 h 1867634"/>
                  <a:gd name="connsiteX12" fmla="*/ 273507 w 2254431"/>
                  <a:gd name="connsiteY12" fmla="*/ 1594126 h 1867634"/>
                  <a:gd name="connsiteX13" fmla="*/ 1594123 w 2254431"/>
                  <a:gd name="connsiteY13" fmla="*/ 1594126 h 1867634"/>
                  <a:gd name="connsiteX14" fmla="*/ 1818102 w 2254431"/>
                  <a:gd name="connsiteY14" fmla="*/ 1370146 h 1867634"/>
                  <a:gd name="connsiteX15" fmla="*/ 2067929 w 2254431"/>
                  <a:gd name="connsiteY15" fmla="*/ 1370150 h 1867634"/>
                  <a:gd name="connsiteX16" fmla="*/ 2249729 w 2254431"/>
                  <a:gd name="connsiteY16" fmla="*/ 1188348 h 1867634"/>
                  <a:gd name="connsiteX17" fmla="*/ 2249729 w 2254431"/>
                  <a:gd name="connsiteY17" fmla="*/ 938520 h 1867634"/>
                  <a:gd name="connsiteX18" fmla="*/ 2254431 w 2254431"/>
                  <a:gd name="connsiteY18" fmla="*/ 933818 h 1867634"/>
                  <a:gd name="connsiteX19" fmla="*/ 2249729 w 2254431"/>
                  <a:gd name="connsiteY19" fmla="*/ 929116 h 1867634"/>
                  <a:gd name="connsiteX20" fmla="*/ 2249729 w 2254431"/>
                  <a:gd name="connsiteY20" fmla="*/ 679292 h 1867634"/>
                  <a:gd name="connsiteX21" fmla="*/ 2067926 w 2254431"/>
                  <a:gd name="connsiteY21" fmla="*/ 497490 h 1867634"/>
                  <a:gd name="connsiteX22" fmla="*/ 1818099 w 2254431"/>
                  <a:gd name="connsiteY22" fmla="*/ 497490 h 1867634"/>
                  <a:gd name="connsiteX23" fmla="*/ 1594123 w 2254431"/>
                  <a:gd name="connsiteY23" fmla="*/ 273510 h 1867634"/>
                  <a:gd name="connsiteX24" fmla="*/ 273507 w 2254431"/>
                  <a:gd name="connsiteY24" fmla="*/ 273510 h 1867634"/>
                  <a:gd name="connsiteX25" fmla="*/ 0 w 2254431"/>
                  <a:gd name="connsiteY25"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0 w 2254431"/>
                  <a:gd name="connsiteY8" fmla="*/ 933818 h 1867634"/>
                  <a:gd name="connsiteX9" fmla="*/ 273507 w 2254431"/>
                  <a:gd name="connsiteY9" fmla="*/ 1594126 h 1867634"/>
                  <a:gd name="connsiteX10" fmla="*/ 1594123 w 2254431"/>
                  <a:gd name="connsiteY10" fmla="*/ 1594126 h 1867634"/>
                  <a:gd name="connsiteX11" fmla="*/ 1818102 w 2254431"/>
                  <a:gd name="connsiteY11" fmla="*/ 1370146 h 1867634"/>
                  <a:gd name="connsiteX12" fmla="*/ 2067929 w 2254431"/>
                  <a:gd name="connsiteY12" fmla="*/ 1370150 h 1867634"/>
                  <a:gd name="connsiteX13" fmla="*/ 2249729 w 2254431"/>
                  <a:gd name="connsiteY13" fmla="*/ 1188348 h 1867634"/>
                  <a:gd name="connsiteX14" fmla="*/ 2249729 w 2254431"/>
                  <a:gd name="connsiteY14" fmla="*/ 938520 h 1867634"/>
                  <a:gd name="connsiteX15" fmla="*/ 2254431 w 2254431"/>
                  <a:gd name="connsiteY15" fmla="*/ 933818 h 1867634"/>
                  <a:gd name="connsiteX16" fmla="*/ 2249729 w 2254431"/>
                  <a:gd name="connsiteY16" fmla="*/ 929116 h 1867634"/>
                  <a:gd name="connsiteX17" fmla="*/ 2249729 w 2254431"/>
                  <a:gd name="connsiteY17" fmla="*/ 679292 h 1867634"/>
                  <a:gd name="connsiteX18" fmla="*/ 2067926 w 2254431"/>
                  <a:gd name="connsiteY18" fmla="*/ 497490 h 1867634"/>
                  <a:gd name="connsiteX19" fmla="*/ 1818099 w 2254431"/>
                  <a:gd name="connsiteY19" fmla="*/ 497490 h 1867634"/>
                  <a:gd name="connsiteX20" fmla="*/ 1594123 w 2254431"/>
                  <a:gd name="connsiteY20" fmla="*/ 273510 h 1867634"/>
                  <a:gd name="connsiteX21" fmla="*/ 273507 w 2254431"/>
                  <a:gd name="connsiteY21" fmla="*/ 273510 h 1867634"/>
                  <a:gd name="connsiteX22" fmla="*/ 0 w 2254431"/>
                  <a:gd name="connsiteY22" fmla="*/ 933818 h 1867634"/>
                  <a:gd name="connsiteX0" fmla="*/ 2234976 w 2254431"/>
                  <a:gd name="connsiteY0" fmla="*/ 1140552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2234976 w 2254431"/>
                  <a:gd name="connsiteY6" fmla="*/ 710150 h 1867634"/>
                  <a:gd name="connsiteX7" fmla="*/ 0 w 2254431"/>
                  <a:gd name="connsiteY7" fmla="*/ 933818 h 1867634"/>
                  <a:gd name="connsiteX8" fmla="*/ 273507 w 2254431"/>
                  <a:gd name="connsiteY8" fmla="*/ 1594126 h 1867634"/>
                  <a:gd name="connsiteX9" fmla="*/ 1594123 w 2254431"/>
                  <a:gd name="connsiteY9" fmla="*/ 1594126 h 1867634"/>
                  <a:gd name="connsiteX10" fmla="*/ 1818102 w 2254431"/>
                  <a:gd name="connsiteY10" fmla="*/ 1370146 h 1867634"/>
                  <a:gd name="connsiteX11" fmla="*/ 2067929 w 2254431"/>
                  <a:gd name="connsiteY11" fmla="*/ 1370150 h 1867634"/>
                  <a:gd name="connsiteX12" fmla="*/ 2249729 w 2254431"/>
                  <a:gd name="connsiteY12" fmla="*/ 1188348 h 1867634"/>
                  <a:gd name="connsiteX13" fmla="*/ 2249729 w 2254431"/>
                  <a:gd name="connsiteY13" fmla="*/ 938520 h 1867634"/>
                  <a:gd name="connsiteX14" fmla="*/ 2254431 w 2254431"/>
                  <a:gd name="connsiteY14" fmla="*/ 933818 h 1867634"/>
                  <a:gd name="connsiteX15" fmla="*/ 2249729 w 2254431"/>
                  <a:gd name="connsiteY15" fmla="*/ 929116 h 1867634"/>
                  <a:gd name="connsiteX16" fmla="*/ 2249729 w 2254431"/>
                  <a:gd name="connsiteY16" fmla="*/ 679292 h 1867634"/>
                  <a:gd name="connsiteX17" fmla="*/ 2067926 w 2254431"/>
                  <a:gd name="connsiteY17" fmla="*/ 497490 h 1867634"/>
                  <a:gd name="connsiteX18" fmla="*/ 1818099 w 2254431"/>
                  <a:gd name="connsiteY18" fmla="*/ 497490 h 1867634"/>
                  <a:gd name="connsiteX19" fmla="*/ 1594123 w 2254431"/>
                  <a:gd name="connsiteY19" fmla="*/ 273510 h 1867634"/>
                  <a:gd name="connsiteX20" fmla="*/ 273507 w 2254431"/>
                  <a:gd name="connsiteY20" fmla="*/ 273510 h 1867634"/>
                  <a:gd name="connsiteX21" fmla="*/ 0 w 2254431"/>
                  <a:gd name="connsiteY21" fmla="*/ 933818 h 1867634"/>
                  <a:gd name="connsiteX0" fmla="*/ 2234976 w 2254431"/>
                  <a:gd name="connsiteY0" fmla="*/ 710150 h 1867634"/>
                  <a:gd name="connsiteX1" fmla="*/ 2240336 w 2254431"/>
                  <a:gd name="connsiteY1" fmla="*/ 727150 h 1867634"/>
                  <a:gd name="connsiteX2" fmla="*/ 2234976 w 2254431"/>
                  <a:gd name="connsiteY2" fmla="*/ 737448 h 1867634"/>
                  <a:gd name="connsiteX3" fmla="*/ 2234976 w 2254431"/>
                  <a:gd name="connsiteY3" fmla="*/ 710150 h 1867634"/>
                  <a:gd name="connsiteX4" fmla="*/ 0 w 2254431"/>
                  <a:gd name="connsiteY4" fmla="*/ 933818 h 1867634"/>
                  <a:gd name="connsiteX5" fmla="*/ 273507 w 2254431"/>
                  <a:gd name="connsiteY5" fmla="*/ 1594126 h 1867634"/>
                  <a:gd name="connsiteX6" fmla="*/ 1594123 w 2254431"/>
                  <a:gd name="connsiteY6" fmla="*/ 1594126 h 1867634"/>
                  <a:gd name="connsiteX7" fmla="*/ 1818102 w 2254431"/>
                  <a:gd name="connsiteY7" fmla="*/ 1370146 h 1867634"/>
                  <a:gd name="connsiteX8" fmla="*/ 2067929 w 2254431"/>
                  <a:gd name="connsiteY8" fmla="*/ 1370150 h 1867634"/>
                  <a:gd name="connsiteX9" fmla="*/ 2249729 w 2254431"/>
                  <a:gd name="connsiteY9" fmla="*/ 1188348 h 1867634"/>
                  <a:gd name="connsiteX10" fmla="*/ 2249729 w 2254431"/>
                  <a:gd name="connsiteY10" fmla="*/ 938520 h 1867634"/>
                  <a:gd name="connsiteX11" fmla="*/ 2254431 w 2254431"/>
                  <a:gd name="connsiteY11" fmla="*/ 933818 h 1867634"/>
                  <a:gd name="connsiteX12" fmla="*/ 2249729 w 2254431"/>
                  <a:gd name="connsiteY12" fmla="*/ 929116 h 1867634"/>
                  <a:gd name="connsiteX13" fmla="*/ 2249729 w 2254431"/>
                  <a:gd name="connsiteY13" fmla="*/ 679292 h 1867634"/>
                  <a:gd name="connsiteX14" fmla="*/ 2067926 w 2254431"/>
                  <a:gd name="connsiteY14" fmla="*/ 497490 h 1867634"/>
                  <a:gd name="connsiteX15" fmla="*/ 1818099 w 2254431"/>
                  <a:gd name="connsiteY15" fmla="*/ 497490 h 1867634"/>
                  <a:gd name="connsiteX16" fmla="*/ 1594123 w 2254431"/>
                  <a:gd name="connsiteY16" fmla="*/ 273510 h 1867634"/>
                  <a:gd name="connsiteX17" fmla="*/ 273507 w 2254431"/>
                  <a:gd name="connsiteY17" fmla="*/ 273510 h 1867634"/>
                  <a:gd name="connsiteX18" fmla="*/ 0 w 2254431"/>
                  <a:gd name="connsiteY18" fmla="*/ 933818 h 1867634"/>
                  <a:gd name="connsiteX0" fmla="*/ 2234976 w 2254431"/>
                  <a:gd name="connsiteY0" fmla="*/ 737448 h 1867634"/>
                  <a:gd name="connsiteX1" fmla="*/ 2240336 w 2254431"/>
                  <a:gd name="connsiteY1" fmla="*/ 727150 h 1867634"/>
                  <a:gd name="connsiteX2" fmla="*/ 2234976 w 2254431"/>
                  <a:gd name="connsiteY2" fmla="*/ 737448 h 1867634"/>
                  <a:gd name="connsiteX3" fmla="*/ 0 w 2254431"/>
                  <a:gd name="connsiteY3" fmla="*/ 933818 h 1867634"/>
                  <a:gd name="connsiteX4" fmla="*/ 273507 w 2254431"/>
                  <a:gd name="connsiteY4" fmla="*/ 1594126 h 1867634"/>
                  <a:gd name="connsiteX5" fmla="*/ 1594123 w 2254431"/>
                  <a:gd name="connsiteY5" fmla="*/ 1594126 h 1867634"/>
                  <a:gd name="connsiteX6" fmla="*/ 1818102 w 2254431"/>
                  <a:gd name="connsiteY6" fmla="*/ 1370146 h 1867634"/>
                  <a:gd name="connsiteX7" fmla="*/ 2067929 w 2254431"/>
                  <a:gd name="connsiteY7" fmla="*/ 1370150 h 1867634"/>
                  <a:gd name="connsiteX8" fmla="*/ 2249729 w 2254431"/>
                  <a:gd name="connsiteY8" fmla="*/ 1188348 h 1867634"/>
                  <a:gd name="connsiteX9" fmla="*/ 2249729 w 2254431"/>
                  <a:gd name="connsiteY9" fmla="*/ 938520 h 1867634"/>
                  <a:gd name="connsiteX10" fmla="*/ 2254431 w 2254431"/>
                  <a:gd name="connsiteY10" fmla="*/ 933818 h 1867634"/>
                  <a:gd name="connsiteX11" fmla="*/ 2249729 w 2254431"/>
                  <a:gd name="connsiteY11" fmla="*/ 929116 h 1867634"/>
                  <a:gd name="connsiteX12" fmla="*/ 2249729 w 2254431"/>
                  <a:gd name="connsiteY12" fmla="*/ 679292 h 1867634"/>
                  <a:gd name="connsiteX13" fmla="*/ 2067926 w 2254431"/>
                  <a:gd name="connsiteY13" fmla="*/ 497490 h 1867634"/>
                  <a:gd name="connsiteX14" fmla="*/ 1818099 w 2254431"/>
                  <a:gd name="connsiteY14" fmla="*/ 497490 h 1867634"/>
                  <a:gd name="connsiteX15" fmla="*/ 1594123 w 2254431"/>
                  <a:gd name="connsiteY15" fmla="*/ 273510 h 1867634"/>
                  <a:gd name="connsiteX16" fmla="*/ 273507 w 2254431"/>
                  <a:gd name="connsiteY16" fmla="*/ 273510 h 1867634"/>
                  <a:gd name="connsiteX17" fmla="*/ 0 w 2254431"/>
                  <a:gd name="connsiteY17" fmla="*/ 933818 h 1867634"/>
                  <a:gd name="connsiteX0" fmla="*/ 0 w 2254431"/>
                  <a:gd name="connsiteY0" fmla="*/ 933818 h 1867634"/>
                  <a:gd name="connsiteX1" fmla="*/ 273507 w 2254431"/>
                  <a:gd name="connsiteY1" fmla="*/ 1594126 h 1867634"/>
                  <a:gd name="connsiteX2" fmla="*/ 1594123 w 2254431"/>
                  <a:gd name="connsiteY2" fmla="*/ 1594126 h 1867634"/>
                  <a:gd name="connsiteX3" fmla="*/ 1818102 w 2254431"/>
                  <a:gd name="connsiteY3" fmla="*/ 1370146 h 1867634"/>
                  <a:gd name="connsiteX4" fmla="*/ 2067929 w 2254431"/>
                  <a:gd name="connsiteY4" fmla="*/ 1370150 h 1867634"/>
                  <a:gd name="connsiteX5" fmla="*/ 2249729 w 2254431"/>
                  <a:gd name="connsiteY5" fmla="*/ 1188348 h 1867634"/>
                  <a:gd name="connsiteX6" fmla="*/ 2249729 w 2254431"/>
                  <a:gd name="connsiteY6" fmla="*/ 938520 h 1867634"/>
                  <a:gd name="connsiteX7" fmla="*/ 2254431 w 2254431"/>
                  <a:gd name="connsiteY7" fmla="*/ 933818 h 1867634"/>
                  <a:gd name="connsiteX8" fmla="*/ 2249729 w 2254431"/>
                  <a:gd name="connsiteY8" fmla="*/ 929116 h 1867634"/>
                  <a:gd name="connsiteX9" fmla="*/ 2249729 w 2254431"/>
                  <a:gd name="connsiteY9" fmla="*/ 679292 h 1867634"/>
                  <a:gd name="connsiteX10" fmla="*/ 2067926 w 2254431"/>
                  <a:gd name="connsiteY10" fmla="*/ 497490 h 1867634"/>
                  <a:gd name="connsiteX11" fmla="*/ 1818099 w 2254431"/>
                  <a:gd name="connsiteY11" fmla="*/ 497490 h 1867634"/>
                  <a:gd name="connsiteX12" fmla="*/ 1594123 w 2254431"/>
                  <a:gd name="connsiteY12" fmla="*/ 273510 h 1867634"/>
                  <a:gd name="connsiteX13" fmla="*/ 273507 w 2254431"/>
                  <a:gd name="connsiteY13" fmla="*/ 273510 h 1867634"/>
                  <a:gd name="connsiteX14" fmla="*/ 0 w 2254431"/>
                  <a:gd name="connsiteY14"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38520 h 1867634"/>
                  <a:gd name="connsiteX7" fmla="*/ 2249729 w 2249729"/>
                  <a:gd name="connsiteY7" fmla="*/ 929116 h 1867634"/>
                  <a:gd name="connsiteX8" fmla="*/ 2249729 w 2249729"/>
                  <a:gd name="connsiteY8" fmla="*/ 679292 h 1867634"/>
                  <a:gd name="connsiteX9" fmla="*/ 2067926 w 2249729"/>
                  <a:gd name="connsiteY9" fmla="*/ 497490 h 1867634"/>
                  <a:gd name="connsiteX10" fmla="*/ 1818099 w 2249729"/>
                  <a:gd name="connsiteY10" fmla="*/ 497490 h 1867634"/>
                  <a:gd name="connsiteX11" fmla="*/ 1594123 w 2249729"/>
                  <a:gd name="connsiteY11" fmla="*/ 273510 h 1867634"/>
                  <a:gd name="connsiteX12" fmla="*/ 273507 w 2249729"/>
                  <a:gd name="connsiteY12" fmla="*/ 273510 h 1867634"/>
                  <a:gd name="connsiteX13" fmla="*/ 0 w 2249729"/>
                  <a:gd name="connsiteY13"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29116 h 1867634"/>
                  <a:gd name="connsiteX7" fmla="*/ 2249729 w 2249729"/>
                  <a:gd name="connsiteY7" fmla="*/ 679292 h 1867634"/>
                  <a:gd name="connsiteX8" fmla="*/ 2067926 w 2249729"/>
                  <a:gd name="connsiteY8" fmla="*/ 497490 h 1867634"/>
                  <a:gd name="connsiteX9" fmla="*/ 1818099 w 2249729"/>
                  <a:gd name="connsiteY9" fmla="*/ 497490 h 1867634"/>
                  <a:gd name="connsiteX10" fmla="*/ 1594123 w 2249729"/>
                  <a:gd name="connsiteY10" fmla="*/ 273510 h 1867634"/>
                  <a:gd name="connsiteX11" fmla="*/ 273507 w 2249729"/>
                  <a:gd name="connsiteY11" fmla="*/ 273510 h 1867634"/>
                  <a:gd name="connsiteX12" fmla="*/ 0 w 2249729"/>
                  <a:gd name="connsiteY12"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679292 h 1867634"/>
                  <a:gd name="connsiteX7" fmla="*/ 2067926 w 2249729"/>
                  <a:gd name="connsiteY7" fmla="*/ 497490 h 1867634"/>
                  <a:gd name="connsiteX8" fmla="*/ 1818099 w 2249729"/>
                  <a:gd name="connsiteY8" fmla="*/ 497490 h 1867634"/>
                  <a:gd name="connsiteX9" fmla="*/ 1594123 w 2249729"/>
                  <a:gd name="connsiteY9" fmla="*/ 273510 h 1867634"/>
                  <a:gd name="connsiteX10" fmla="*/ 273507 w 2249729"/>
                  <a:gd name="connsiteY10" fmla="*/ 273510 h 1867634"/>
                  <a:gd name="connsiteX11" fmla="*/ 0 w 2249729"/>
                  <a:gd name="connsiteY11" fmla="*/ 933818 h 186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49729" h="1867634">
                    <a:moveTo>
                      <a:pt x="0" y="933818"/>
                    </a:moveTo>
                    <a:cubicBezTo>
                      <a:pt x="0" y="1172804"/>
                      <a:pt x="91169" y="1411786"/>
                      <a:pt x="273507" y="1594126"/>
                    </a:cubicBezTo>
                    <a:cubicBezTo>
                      <a:pt x="638186" y="1958804"/>
                      <a:pt x="1229447" y="1958804"/>
                      <a:pt x="1594123" y="1594126"/>
                    </a:cubicBezTo>
                    <a:lnTo>
                      <a:pt x="1818102" y="1370146"/>
                    </a:lnTo>
                    <a:lnTo>
                      <a:pt x="2067929" y="1370150"/>
                    </a:lnTo>
                    <a:cubicBezTo>
                      <a:pt x="2168336" y="1370146"/>
                      <a:pt x="2249729" y="1288752"/>
                      <a:pt x="2249729" y="1188348"/>
                    </a:cubicBezTo>
                    <a:lnTo>
                      <a:pt x="2249729" y="679292"/>
                    </a:lnTo>
                    <a:cubicBezTo>
                      <a:pt x="2249729" y="578884"/>
                      <a:pt x="2168334" y="497490"/>
                      <a:pt x="2067926" y="497490"/>
                    </a:cubicBezTo>
                    <a:lnTo>
                      <a:pt x="1818099" y="497490"/>
                    </a:lnTo>
                    <a:lnTo>
                      <a:pt x="1594123" y="273510"/>
                    </a:lnTo>
                    <a:cubicBezTo>
                      <a:pt x="1229444" y="-91169"/>
                      <a:pt x="638186" y="-91169"/>
                      <a:pt x="273507" y="273510"/>
                    </a:cubicBezTo>
                    <a:cubicBezTo>
                      <a:pt x="91169" y="455848"/>
                      <a:pt x="0" y="694834"/>
                      <a:pt x="0" y="933818"/>
                    </a:cubicBezTo>
                    <a:close/>
                  </a:path>
                </a:pathLst>
              </a:custGeom>
              <a:solidFill>
                <a:schemeClr val="bg1"/>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10" name="Freeform: Shape 9">
                <a:extLst>
                  <a:ext uri="{FF2B5EF4-FFF2-40B4-BE49-F238E27FC236}">
                    <a16:creationId xmlns="" xmlns:a16="http://schemas.microsoft.com/office/drawing/2014/main" id="{6DBEC21B-8490-4613-893F-081AAB39C3FB}"/>
                  </a:ext>
                </a:extLst>
              </p:cNvPr>
              <p:cNvSpPr/>
              <p:nvPr/>
            </p:nvSpPr>
            <p:spPr>
              <a:xfrm>
                <a:off x="10573107" y="2486534"/>
                <a:ext cx="805533" cy="687929"/>
              </a:xfrm>
              <a:custGeom>
                <a:avLst/>
                <a:gdLst>
                  <a:gd name="connsiteX0" fmla="*/ 184600 w 805532"/>
                  <a:gd name="connsiteY0" fmla="*/ 520107 h 687929"/>
                  <a:gd name="connsiteX1" fmla="*/ 620929 w 805532"/>
                  <a:gd name="connsiteY1" fmla="*/ 520110 h 687929"/>
                  <a:gd name="connsiteX2" fmla="*/ 704838 w 805532"/>
                  <a:gd name="connsiteY2" fmla="*/ 604019 h 687929"/>
                  <a:gd name="connsiteX3" fmla="*/ 620926 w 805532"/>
                  <a:gd name="connsiteY3" fmla="*/ 687929 h 687929"/>
                  <a:gd name="connsiteX4" fmla="*/ 184600 w 805532"/>
                  <a:gd name="connsiteY4" fmla="*/ 687926 h 687929"/>
                  <a:gd name="connsiteX5" fmla="*/ 100691 w 805532"/>
                  <a:gd name="connsiteY5" fmla="*/ 604019 h 687929"/>
                  <a:gd name="connsiteX6" fmla="*/ 184600 w 805532"/>
                  <a:gd name="connsiteY6" fmla="*/ 520107 h 687929"/>
                  <a:gd name="connsiteX7" fmla="*/ 117472 w 805532"/>
                  <a:gd name="connsiteY7" fmla="*/ 260053 h 687929"/>
                  <a:gd name="connsiteX8" fmla="*/ 688057 w 805532"/>
                  <a:gd name="connsiteY8" fmla="*/ 260053 h 687929"/>
                  <a:gd name="connsiteX9" fmla="*/ 771967 w 805532"/>
                  <a:gd name="connsiteY9" fmla="*/ 343963 h 687929"/>
                  <a:gd name="connsiteX10" fmla="*/ 688057 w 805532"/>
                  <a:gd name="connsiteY10" fmla="*/ 427875 h 687929"/>
                  <a:gd name="connsiteX11" fmla="*/ 117472 w 805532"/>
                  <a:gd name="connsiteY11" fmla="*/ 427872 h 687929"/>
                  <a:gd name="connsiteX12" fmla="*/ 33563 w 805532"/>
                  <a:gd name="connsiteY12" fmla="*/ 343963 h 687929"/>
                  <a:gd name="connsiteX13" fmla="*/ 117472 w 805532"/>
                  <a:gd name="connsiteY13" fmla="*/ 260053 h 687929"/>
                  <a:gd name="connsiteX14" fmla="*/ 83910 w 805532"/>
                  <a:gd name="connsiteY14" fmla="*/ 0 h 687929"/>
                  <a:gd name="connsiteX15" fmla="*/ 721623 w 805532"/>
                  <a:gd name="connsiteY15" fmla="*/ 0 h 687929"/>
                  <a:gd name="connsiteX16" fmla="*/ 805532 w 805532"/>
                  <a:gd name="connsiteY16" fmla="*/ 83910 h 687929"/>
                  <a:gd name="connsiteX17" fmla="*/ 805529 w 805532"/>
                  <a:gd name="connsiteY17" fmla="*/ 83910 h 687929"/>
                  <a:gd name="connsiteX18" fmla="*/ 721620 w 805532"/>
                  <a:gd name="connsiteY18" fmla="*/ 167819 h 687929"/>
                  <a:gd name="connsiteX19" fmla="*/ 83910 w 805532"/>
                  <a:gd name="connsiteY19" fmla="*/ 167819 h 687929"/>
                  <a:gd name="connsiteX20" fmla="*/ 0 w 805532"/>
                  <a:gd name="connsiteY20" fmla="*/ 83910 h 687929"/>
                  <a:gd name="connsiteX21" fmla="*/ 83910 w 805532"/>
                  <a:gd name="connsiteY21" fmla="*/ 0 h 687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5532" h="687929">
                    <a:moveTo>
                      <a:pt x="184600" y="520107"/>
                    </a:moveTo>
                    <a:lnTo>
                      <a:pt x="620929" y="520110"/>
                    </a:lnTo>
                    <a:cubicBezTo>
                      <a:pt x="667269" y="520110"/>
                      <a:pt x="704838" y="557676"/>
                      <a:pt x="704838" y="604019"/>
                    </a:cubicBezTo>
                    <a:cubicBezTo>
                      <a:pt x="704838" y="650360"/>
                      <a:pt x="667269" y="687929"/>
                      <a:pt x="620926" y="687929"/>
                    </a:cubicBezTo>
                    <a:lnTo>
                      <a:pt x="184600" y="687926"/>
                    </a:lnTo>
                    <a:cubicBezTo>
                      <a:pt x="138257" y="687926"/>
                      <a:pt x="100691" y="650360"/>
                      <a:pt x="100691" y="604019"/>
                    </a:cubicBezTo>
                    <a:cubicBezTo>
                      <a:pt x="100691" y="557676"/>
                      <a:pt x="138257" y="520107"/>
                      <a:pt x="184600" y="520107"/>
                    </a:cubicBezTo>
                    <a:close/>
                    <a:moveTo>
                      <a:pt x="117472" y="260053"/>
                    </a:moveTo>
                    <a:lnTo>
                      <a:pt x="688057" y="260053"/>
                    </a:lnTo>
                    <a:cubicBezTo>
                      <a:pt x="734401" y="260053"/>
                      <a:pt x="771967" y="297622"/>
                      <a:pt x="771967" y="343963"/>
                    </a:cubicBezTo>
                    <a:cubicBezTo>
                      <a:pt x="771967" y="390306"/>
                      <a:pt x="734398" y="427875"/>
                      <a:pt x="688057" y="427875"/>
                    </a:cubicBezTo>
                    <a:lnTo>
                      <a:pt x="117472" y="427872"/>
                    </a:lnTo>
                    <a:cubicBezTo>
                      <a:pt x="71132" y="427872"/>
                      <a:pt x="33566" y="390306"/>
                      <a:pt x="33563" y="343963"/>
                    </a:cubicBezTo>
                    <a:cubicBezTo>
                      <a:pt x="33566" y="297622"/>
                      <a:pt x="71132" y="260053"/>
                      <a:pt x="117472" y="260053"/>
                    </a:cubicBezTo>
                    <a:close/>
                    <a:moveTo>
                      <a:pt x="83910" y="0"/>
                    </a:moveTo>
                    <a:lnTo>
                      <a:pt x="721623" y="0"/>
                    </a:lnTo>
                    <a:cubicBezTo>
                      <a:pt x="767963" y="0"/>
                      <a:pt x="805532" y="37569"/>
                      <a:pt x="805532" y="83910"/>
                    </a:cubicBezTo>
                    <a:lnTo>
                      <a:pt x="805529" y="83910"/>
                    </a:lnTo>
                    <a:cubicBezTo>
                      <a:pt x="805529" y="130253"/>
                      <a:pt x="767963" y="167819"/>
                      <a:pt x="721620" y="167819"/>
                    </a:cubicBezTo>
                    <a:lnTo>
                      <a:pt x="83910" y="167819"/>
                    </a:lnTo>
                    <a:cubicBezTo>
                      <a:pt x="37569" y="167819"/>
                      <a:pt x="0" y="130253"/>
                      <a:pt x="0" y="83910"/>
                    </a:cubicBezTo>
                    <a:cubicBezTo>
                      <a:pt x="0" y="37566"/>
                      <a:pt x="37569" y="0"/>
                      <a:pt x="8391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 xmlns:a16="http://schemas.microsoft.com/office/drawing/2014/main" id="{3C12866D-7C50-423B-97C6-3A44AEC2FF89}"/>
                  </a:ext>
                </a:extLst>
              </p:cNvPr>
              <p:cNvSpPr/>
              <p:nvPr/>
            </p:nvSpPr>
            <p:spPr>
              <a:xfrm>
                <a:off x="10608146" y="1032479"/>
                <a:ext cx="761035" cy="1312187"/>
              </a:xfrm>
              <a:custGeom>
                <a:avLst/>
                <a:gdLst>
                  <a:gd name="connsiteX0" fmla="*/ 1028878 w 3847556"/>
                  <a:gd name="connsiteY0" fmla="*/ 0 h 6633998"/>
                  <a:gd name="connsiteX1" fmla="*/ 1293726 w 3847556"/>
                  <a:gd name="connsiteY1" fmla="*/ 264865 h 6633998"/>
                  <a:gd name="connsiteX2" fmla="*/ 1293726 w 3847556"/>
                  <a:gd name="connsiteY2" fmla="*/ 664770 h 6633998"/>
                  <a:gd name="connsiteX3" fmla="*/ 1656529 w 3847556"/>
                  <a:gd name="connsiteY3" fmla="*/ 664770 h 6633998"/>
                  <a:gd name="connsiteX4" fmla="*/ 1656545 w 3847556"/>
                  <a:gd name="connsiteY4" fmla="*/ 264865 h 6633998"/>
                  <a:gd name="connsiteX5" fmla="*/ 1921394 w 3847556"/>
                  <a:gd name="connsiteY5" fmla="*/ 0 h 6633998"/>
                  <a:gd name="connsiteX6" fmla="*/ 2186253 w 3847556"/>
                  <a:gd name="connsiteY6" fmla="*/ 264865 h 6633998"/>
                  <a:gd name="connsiteX7" fmla="*/ 2186253 w 3847556"/>
                  <a:gd name="connsiteY7" fmla="*/ 664770 h 6633998"/>
                  <a:gd name="connsiteX8" fmla="*/ 2549056 w 3847556"/>
                  <a:gd name="connsiteY8" fmla="*/ 664770 h 6633998"/>
                  <a:gd name="connsiteX9" fmla="*/ 2549056 w 3847556"/>
                  <a:gd name="connsiteY9" fmla="*/ 264865 h 6633998"/>
                  <a:gd name="connsiteX10" fmla="*/ 2813921 w 3847556"/>
                  <a:gd name="connsiteY10" fmla="*/ 0 h 6633998"/>
                  <a:gd name="connsiteX11" fmla="*/ 3078781 w 3847556"/>
                  <a:gd name="connsiteY11" fmla="*/ 264865 h 6633998"/>
                  <a:gd name="connsiteX12" fmla="*/ 3078764 w 3847556"/>
                  <a:gd name="connsiteY12" fmla="*/ 664770 h 6633998"/>
                  <a:gd name="connsiteX13" fmla="*/ 3512447 w 3847556"/>
                  <a:gd name="connsiteY13" fmla="*/ 664770 h 6633998"/>
                  <a:gd name="connsiteX14" fmla="*/ 3520693 w 3847556"/>
                  <a:gd name="connsiteY14" fmla="*/ 668198 h 6633998"/>
                  <a:gd name="connsiteX15" fmla="*/ 3610357 w 3847556"/>
                  <a:gd name="connsiteY15" fmla="*/ 641623 h 6633998"/>
                  <a:gd name="connsiteX16" fmla="*/ 3846084 w 3847556"/>
                  <a:gd name="connsiteY16" fmla="*/ 932715 h 6633998"/>
                  <a:gd name="connsiteX17" fmla="*/ 3273917 w 3847556"/>
                  <a:gd name="connsiteY17" fmla="*/ 6376417 h 6633998"/>
                  <a:gd name="connsiteX18" fmla="*/ 2982826 w 3847556"/>
                  <a:gd name="connsiteY18" fmla="*/ 6612116 h 6633998"/>
                  <a:gd name="connsiteX19" fmla="*/ 2747105 w 3847556"/>
                  <a:gd name="connsiteY19" fmla="*/ 6321024 h 6633998"/>
                  <a:gd name="connsiteX20" fmla="*/ 3304490 w 3847556"/>
                  <a:gd name="connsiteY20" fmla="*/ 1017914 h 6633998"/>
                  <a:gd name="connsiteX21" fmla="*/ 3078764 w 3847556"/>
                  <a:gd name="connsiteY21" fmla="*/ 1017930 h 6633998"/>
                  <a:gd name="connsiteX22" fmla="*/ 3078764 w 3847556"/>
                  <a:gd name="connsiteY22" fmla="*/ 1417857 h 6633998"/>
                  <a:gd name="connsiteX23" fmla="*/ 2813921 w 3847556"/>
                  <a:gd name="connsiteY23" fmla="*/ 1682700 h 6633998"/>
                  <a:gd name="connsiteX24" fmla="*/ 2549056 w 3847556"/>
                  <a:gd name="connsiteY24" fmla="*/ 1417841 h 6633998"/>
                  <a:gd name="connsiteX25" fmla="*/ 2549056 w 3847556"/>
                  <a:gd name="connsiteY25" fmla="*/ 1017930 h 6633998"/>
                  <a:gd name="connsiteX26" fmla="*/ 2186253 w 3847556"/>
                  <a:gd name="connsiteY26" fmla="*/ 1017930 h 6633998"/>
                  <a:gd name="connsiteX27" fmla="*/ 2186237 w 3847556"/>
                  <a:gd name="connsiteY27" fmla="*/ 1417841 h 6633998"/>
                  <a:gd name="connsiteX28" fmla="*/ 1921394 w 3847556"/>
                  <a:gd name="connsiteY28" fmla="*/ 1682700 h 6633998"/>
                  <a:gd name="connsiteX29" fmla="*/ 1656529 w 3847556"/>
                  <a:gd name="connsiteY29" fmla="*/ 1417841 h 6633998"/>
                  <a:gd name="connsiteX30" fmla="*/ 1656529 w 3847556"/>
                  <a:gd name="connsiteY30" fmla="*/ 1017930 h 6633998"/>
                  <a:gd name="connsiteX31" fmla="*/ 1293726 w 3847556"/>
                  <a:gd name="connsiteY31" fmla="*/ 1017930 h 6633998"/>
                  <a:gd name="connsiteX32" fmla="*/ 1293726 w 3847556"/>
                  <a:gd name="connsiteY32" fmla="*/ 1417841 h 6633998"/>
                  <a:gd name="connsiteX33" fmla="*/ 1216149 w 3847556"/>
                  <a:gd name="connsiteY33" fmla="*/ 1605128 h 6633998"/>
                  <a:gd name="connsiteX34" fmla="*/ 1028872 w 3847556"/>
                  <a:gd name="connsiteY34" fmla="*/ 1682700 h 6633998"/>
                  <a:gd name="connsiteX35" fmla="*/ 841580 w 3847556"/>
                  <a:gd name="connsiteY35" fmla="*/ 1605122 h 6633998"/>
                  <a:gd name="connsiteX36" fmla="*/ 764018 w 3847556"/>
                  <a:gd name="connsiteY36" fmla="*/ 1417841 h 6633998"/>
                  <a:gd name="connsiteX37" fmla="*/ 764018 w 3847556"/>
                  <a:gd name="connsiteY37" fmla="*/ 1017914 h 6633998"/>
                  <a:gd name="connsiteX38" fmla="*/ 539645 w 3847556"/>
                  <a:gd name="connsiteY38" fmla="*/ 1017930 h 6633998"/>
                  <a:gd name="connsiteX39" fmla="*/ 1005791 w 3847556"/>
                  <a:gd name="connsiteY39" fmla="*/ 6346040 h 6633998"/>
                  <a:gd name="connsiteX40" fmla="*/ 765023 w 3847556"/>
                  <a:gd name="connsiteY40" fmla="*/ 6632976 h 6633998"/>
                  <a:gd name="connsiteX41" fmla="*/ 478087 w 3847556"/>
                  <a:gd name="connsiteY41" fmla="*/ 6392208 h 6633998"/>
                  <a:gd name="connsiteX42" fmla="*/ 1023 w 3847556"/>
                  <a:gd name="connsiteY42" fmla="*/ 939358 h 6633998"/>
                  <a:gd name="connsiteX43" fmla="*/ 241807 w 3847556"/>
                  <a:gd name="connsiteY43" fmla="*/ 652422 h 6633998"/>
                  <a:gd name="connsiteX44" fmla="*/ 311187 w 3847556"/>
                  <a:gd name="connsiteY44" fmla="*/ 674309 h 6633998"/>
                  <a:gd name="connsiteX45" fmla="*/ 334193 w 3847556"/>
                  <a:gd name="connsiteY45" fmla="*/ 664770 h 6633998"/>
                  <a:gd name="connsiteX46" fmla="*/ 764018 w 3847556"/>
                  <a:gd name="connsiteY46" fmla="*/ 664770 h 6633998"/>
                  <a:gd name="connsiteX47" fmla="*/ 764018 w 3847556"/>
                  <a:gd name="connsiteY47" fmla="*/ 264865 h 6633998"/>
                  <a:gd name="connsiteX48" fmla="*/ 1028878 w 3847556"/>
                  <a:gd name="connsiteY48" fmla="*/ 0 h 6633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847556" h="6633998">
                    <a:moveTo>
                      <a:pt x="1028878" y="0"/>
                    </a:moveTo>
                    <a:cubicBezTo>
                      <a:pt x="1175157" y="0"/>
                      <a:pt x="1293726" y="118591"/>
                      <a:pt x="1293726" y="264865"/>
                    </a:cubicBezTo>
                    <a:lnTo>
                      <a:pt x="1293726" y="664770"/>
                    </a:lnTo>
                    <a:lnTo>
                      <a:pt x="1656529" y="664770"/>
                    </a:lnTo>
                    <a:lnTo>
                      <a:pt x="1656545" y="264865"/>
                    </a:lnTo>
                    <a:cubicBezTo>
                      <a:pt x="1656529" y="118591"/>
                      <a:pt x="1775115" y="17"/>
                      <a:pt x="1921394" y="0"/>
                    </a:cubicBezTo>
                    <a:cubicBezTo>
                      <a:pt x="2067668" y="17"/>
                      <a:pt x="2186237" y="118591"/>
                      <a:pt x="2186253" y="264865"/>
                    </a:cubicBezTo>
                    <a:lnTo>
                      <a:pt x="2186253" y="664770"/>
                    </a:lnTo>
                    <a:lnTo>
                      <a:pt x="2549056" y="664770"/>
                    </a:lnTo>
                    <a:lnTo>
                      <a:pt x="2549056" y="264865"/>
                    </a:lnTo>
                    <a:cubicBezTo>
                      <a:pt x="2549056" y="118575"/>
                      <a:pt x="2667642" y="0"/>
                      <a:pt x="2813921" y="0"/>
                    </a:cubicBezTo>
                    <a:cubicBezTo>
                      <a:pt x="2960211" y="0"/>
                      <a:pt x="3078781" y="118591"/>
                      <a:pt x="3078781" y="264865"/>
                    </a:cubicBezTo>
                    <a:lnTo>
                      <a:pt x="3078764" y="664770"/>
                    </a:lnTo>
                    <a:lnTo>
                      <a:pt x="3512447" y="664770"/>
                    </a:lnTo>
                    <a:lnTo>
                      <a:pt x="3520693" y="668198"/>
                    </a:lnTo>
                    <a:cubicBezTo>
                      <a:pt x="3545659" y="640863"/>
                      <a:pt x="3577628" y="638174"/>
                      <a:pt x="3610357" y="641623"/>
                    </a:cubicBezTo>
                    <a:cubicBezTo>
                      <a:pt x="3755838" y="656915"/>
                      <a:pt x="3861375" y="787234"/>
                      <a:pt x="3846084" y="932715"/>
                    </a:cubicBezTo>
                    <a:cubicBezTo>
                      <a:pt x="3655380" y="2747282"/>
                      <a:pt x="3464643" y="4561839"/>
                      <a:pt x="3273917" y="6376417"/>
                    </a:cubicBezTo>
                    <a:cubicBezTo>
                      <a:pt x="3258626" y="6521887"/>
                      <a:pt x="3128312" y="6627419"/>
                      <a:pt x="2982826" y="6612116"/>
                    </a:cubicBezTo>
                    <a:cubicBezTo>
                      <a:pt x="2837361" y="6596835"/>
                      <a:pt x="2731824" y="6466505"/>
                      <a:pt x="2747105" y="6321024"/>
                    </a:cubicBezTo>
                    <a:lnTo>
                      <a:pt x="3304490" y="1017914"/>
                    </a:lnTo>
                    <a:lnTo>
                      <a:pt x="3078764" y="1017930"/>
                    </a:lnTo>
                    <a:cubicBezTo>
                      <a:pt x="3078764" y="1151232"/>
                      <a:pt x="3078764" y="1284539"/>
                      <a:pt x="3078764" y="1417857"/>
                    </a:cubicBezTo>
                    <a:cubicBezTo>
                      <a:pt x="3078764" y="1564114"/>
                      <a:pt x="2960195" y="1682700"/>
                      <a:pt x="2813921" y="1682700"/>
                    </a:cubicBezTo>
                    <a:cubicBezTo>
                      <a:pt x="2667631" y="1682700"/>
                      <a:pt x="2549056" y="1564131"/>
                      <a:pt x="2549056" y="1417841"/>
                    </a:cubicBezTo>
                    <a:lnTo>
                      <a:pt x="2549056" y="1017930"/>
                    </a:lnTo>
                    <a:lnTo>
                      <a:pt x="2186253" y="1017930"/>
                    </a:lnTo>
                    <a:cubicBezTo>
                      <a:pt x="2186237" y="1151221"/>
                      <a:pt x="2186237" y="1284555"/>
                      <a:pt x="2186237" y="1417841"/>
                    </a:cubicBezTo>
                    <a:cubicBezTo>
                      <a:pt x="2186237" y="1564131"/>
                      <a:pt x="2067651" y="1682700"/>
                      <a:pt x="1921394" y="1682700"/>
                    </a:cubicBezTo>
                    <a:cubicBezTo>
                      <a:pt x="1775115" y="1682700"/>
                      <a:pt x="1656529" y="1564131"/>
                      <a:pt x="1656529" y="1417841"/>
                    </a:cubicBezTo>
                    <a:lnTo>
                      <a:pt x="1656529" y="1017930"/>
                    </a:lnTo>
                    <a:lnTo>
                      <a:pt x="1293726" y="1017930"/>
                    </a:lnTo>
                    <a:cubicBezTo>
                      <a:pt x="1293710" y="1151221"/>
                      <a:pt x="1293726" y="1284539"/>
                      <a:pt x="1293726" y="1417841"/>
                    </a:cubicBezTo>
                    <a:cubicBezTo>
                      <a:pt x="1293726" y="1490986"/>
                      <a:pt x="1264077" y="1557199"/>
                      <a:pt x="1216149" y="1605128"/>
                    </a:cubicBezTo>
                    <a:lnTo>
                      <a:pt x="1028872" y="1682700"/>
                    </a:lnTo>
                    <a:lnTo>
                      <a:pt x="841580" y="1605122"/>
                    </a:lnTo>
                    <a:cubicBezTo>
                      <a:pt x="793651" y="1557199"/>
                      <a:pt x="764007" y="1490986"/>
                      <a:pt x="764018" y="1417841"/>
                    </a:cubicBezTo>
                    <a:lnTo>
                      <a:pt x="764018" y="1017914"/>
                    </a:lnTo>
                    <a:lnTo>
                      <a:pt x="539645" y="1017930"/>
                    </a:lnTo>
                    <a:cubicBezTo>
                      <a:pt x="695040" y="2793967"/>
                      <a:pt x="850418" y="4570003"/>
                      <a:pt x="1005791" y="6346040"/>
                    </a:cubicBezTo>
                    <a:cubicBezTo>
                      <a:pt x="1018529" y="6491754"/>
                      <a:pt x="910743" y="6620221"/>
                      <a:pt x="765023" y="6632976"/>
                    </a:cubicBezTo>
                    <a:cubicBezTo>
                      <a:pt x="619293" y="6645714"/>
                      <a:pt x="490842" y="6537928"/>
                      <a:pt x="478087" y="6392208"/>
                    </a:cubicBezTo>
                    <a:lnTo>
                      <a:pt x="1023" y="939358"/>
                    </a:lnTo>
                    <a:cubicBezTo>
                      <a:pt x="-11716" y="793639"/>
                      <a:pt x="96076" y="665177"/>
                      <a:pt x="241807" y="652422"/>
                    </a:cubicBezTo>
                    <a:lnTo>
                      <a:pt x="311187" y="674309"/>
                    </a:lnTo>
                    <a:cubicBezTo>
                      <a:pt x="317983" y="665335"/>
                      <a:pt x="326028" y="664770"/>
                      <a:pt x="334193" y="664770"/>
                    </a:cubicBezTo>
                    <a:lnTo>
                      <a:pt x="764018" y="664770"/>
                    </a:lnTo>
                    <a:lnTo>
                      <a:pt x="764018" y="264865"/>
                    </a:lnTo>
                    <a:cubicBezTo>
                      <a:pt x="764018" y="118591"/>
                      <a:pt x="882588" y="0"/>
                      <a:pt x="10288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5" name="Group 4">
              <a:extLst>
                <a:ext uri="{FF2B5EF4-FFF2-40B4-BE49-F238E27FC236}">
                  <a16:creationId xmlns="" xmlns:a16="http://schemas.microsoft.com/office/drawing/2014/main" id="{D91F9EF7-4F87-415C-8160-7E56B60DA9F9}"/>
                </a:ext>
              </a:extLst>
            </p:cNvPr>
            <p:cNvGrpSpPr/>
            <p:nvPr/>
          </p:nvGrpSpPr>
          <p:grpSpPr>
            <a:xfrm>
              <a:off x="0" y="6374086"/>
              <a:ext cx="11401431" cy="237804"/>
              <a:chOff x="0" y="6374086"/>
              <a:chExt cx="11401431" cy="237804"/>
            </a:xfrm>
          </p:grpSpPr>
          <p:sp>
            <p:nvSpPr>
              <p:cNvPr id="6" name="Rectangle 5">
                <a:extLst>
                  <a:ext uri="{FF2B5EF4-FFF2-40B4-BE49-F238E27FC236}">
                    <a16:creationId xmlns="" xmlns:a16="http://schemas.microsoft.com/office/drawing/2014/main" id="{5AE59EE2-572E-4B51-AE32-612BBCC09DE1}"/>
                  </a:ext>
                </a:extLst>
              </p:cNvPr>
              <p:cNvSpPr/>
              <p:nvPr/>
            </p:nvSpPr>
            <p:spPr>
              <a:xfrm>
                <a:off x="0" y="6566170"/>
                <a:ext cx="11311128" cy="457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 xmlns:a16="http://schemas.microsoft.com/office/drawing/2014/main" id="{4CB77414-9E89-4E91-A109-7F250477ACA9}"/>
                  </a:ext>
                </a:extLst>
              </p:cNvPr>
              <p:cNvSpPr/>
              <p:nvPr/>
            </p:nvSpPr>
            <p:spPr>
              <a:xfrm>
                <a:off x="11355711" y="6374086"/>
                <a:ext cx="45720" cy="1554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Block Arc 7">
                <a:extLst>
                  <a:ext uri="{FF2B5EF4-FFF2-40B4-BE49-F238E27FC236}">
                    <a16:creationId xmlns="" xmlns:a16="http://schemas.microsoft.com/office/drawing/2014/main" id="{5F4ACB2E-D9DA-474D-ACD0-6D4C5B5B69E1}"/>
                  </a:ext>
                </a:extLst>
              </p:cNvPr>
              <p:cNvSpPr/>
              <p:nvPr/>
            </p:nvSpPr>
            <p:spPr>
              <a:xfrm>
                <a:off x="11229678" y="6440137"/>
                <a:ext cx="171753" cy="171753"/>
              </a:xfrm>
              <a:prstGeom prst="blockArc">
                <a:avLst>
                  <a:gd name="adj1" fmla="val 21339429"/>
                  <a:gd name="adj2" fmla="val 6091498"/>
                  <a:gd name="adj3" fmla="val 2709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grpSp>
    </p:spTree>
    <p:extLst>
      <p:ext uri="{BB962C8B-B14F-4D97-AF65-F5344CB8AC3E}">
        <p14:creationId xmlns="" xmlns:p14="http://schemas.microsoft.com/office/powerpoint/2010/main" val="921415060"/>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700873107"/>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765700938"/>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userDrawn="1">
  <p:cSld name="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B22C4117-2946-4CAF-A97C-C090DC94FE14}"/>
              </a:ext>
            </a:extLst>
          </p:cNvPr>
          <p:cNvSpPr/>
          <p:nvPr userDrawn="1"/>
        </p:nvSpPr>
        <p:spPr>
          <a:xfrm>
            <a:off x="1" y="0"/>
            <a:ext cx="12192000" cy="6858000"/>
          </a:xfrm>
          <a:prstGeom prst="rect">
            <a:avLst/>
          </a:prstGeom>
          <a:solidFill>
            <a:schemeClr val="accent4">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 xmlns:p14="http://schemas.microsoft.com/office/powerpoint/2010/main" val="263520246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523385639"/>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7FA6D39-9DFD-4F67-94B9-4D1042BB365A}"/>
              </a:ext>
            </a:extLst>
          </p:cNvPr>
          <p:cNvSpPr/>
          <p:nvPr userDrawn="1"/>
        </p:nvSpPr>
        <p:spPr>
          <a:xfrm>
            <a:off x="0" y="0"/>
            <a:ext cx="12192000" cy="6858000"/>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 xmlns:p14="http://schemas.microsoft.com/office/powerpoint/2010/main" val="3529063855"/>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 xmlns:a16="http://schemas.microsoft.com/office/drawing/2014/main" id="{C4437516-06DB-4972-90D9-3F56529C786D}"/>
              </a:ext>
            </a:extLst>
          </p:cNvPr>
          <p:cNvSpPr/>
          <p:nvPr userDrawn="1"/>
        </p:nvSpPr>
        <p:spPr>
          <a:xfrm>
            <a:off x="0" y="0"/>
            <a:ext cx="9569302" cy="6858000"/>
          </a:xfrm>
          <a:custGeom>
            <a:avLst/>
            <a:gdLst>
              <a:gd name="connsiteX0" fmla="*/ 0 w 9703610"/>
              <a:gd name="connsiteY0" fmla="*/ 0 h 6858000"/>
              <a:gd name="connsiteX1" fmla="*/ 5546070 w 9703610"/>
              <a:gd name="connsiteY1" fmla="*/ 0 h 6858000"/>
              <a:gd name="connsiteX2" fmla="*/ 9703610 w 9703610"/>
              <a:gd name="connsiteY2" fmla="*/ 6858000 h 6858000"/>
              <a:gd name="connsiteX3" fmla="*/ 0 w 97036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703610" h="6858000">
                <a:moveTo>
                  <a:pt x="0" y="0"/>
                </a:moveTo>
                <a:lnTo>
                  <a:pt x="5546070" y="0"/>
                </a:lnTo>
                <a:lnTo>
                  <a:pt x="9703610" y="6858000"/>
                </a:lnTo>
                <a:lnTo>
                  <a:pt x="0" y="6858000"/>
                </a:lnTo>
                <a:close/>
              </a:path>
            </a:pathLst>
          </a:custGeom>
          <a:solidFill>
            <a:schemeClr val="accent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 xmlns:p14="http://schemas.microsoft.com/office/powerpoint/2010/main" val="2791831470"/>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a:extLst>
              <a:ext uri="{FF2B5EF4-FFF2-40B4-BE49-F238E27FC236}">
                <a16:creationId xmlns="" xmlns:a16="http://schemas.microsoft.com/office/drawing/2014/main" id="{F246FC87-D219-463B-8334-E16E14819052}"/>
              </a:ext>
            </a:extLst>
          </p:cNvPr>
          <p:cNvSpPr>
            <a:spLocks noGrp="1"/>
          </p:cNvSpPr>
          <p:nvPr>
            <p:ph type="pic" idx="12" hasCustomPrompt="1"/>
          </p:nvPr>
        </p:nvSpPr>
        <p:spPr>
          <a:xfrm>
            <a:off x="9178591"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3" name="Picture Placeholder 2">
            <a:extLst>
              <a:ext uri="{FF2B5EF4-FFF2-40B4-BE49-F238E27FC236}">
                <a16:creationId xmlns="" xmlns:a16="http://schemas.microsoft.com/office/drawing/2014/main" id="{608C9F45-5627-4842-A3EA-25038EF99EC8}"/>
              </a:ext>
            </a:extLst>
          </p:cNvPr>
          <p:cNvSpPr>
            <a:spLocks noGrp="1"/>
          </p:cNvSpPr>
          <p:nvPr>
            <p:ph type="pic" idx="13" hasCustomPrompt="1"/>
          </p:nvPr>
        </p:nvSpPr>
        <p:spPr>
          <a:xfrm>
            <a:off x="6186490"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 xmlns:p14="http://schemas.microsoft.com/office/powerpoint/2010/main" val="3399583662"/>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Image Layout">
    <p:spTree>
      <p:nvGrpSpPr>
        <p:cNvPr id="1" name=""/>
        <p:cNvGrpSpPr/>
        <p:nvPr/>
      </p:nvGrpSpPr>
      <p:grpSpPr>
        <a:xfrm>
          <a:off x="0" y="0"/>
          <a:ext cx="0" cy="0"/>
          <a:chOff x="0" y="0"/>
          <a:chExt cx="0" cy="0"/>
        </a:xfrm>
      </p:grpSpPr>
      <p:grpSp>
        <p:nvGrpSpPr>
          <p:cNvPr id="3" name="Group 2">
            <a:extLst>
              <a:ext uri="{FF2B5EF4-FFF2-40B4-BE49-F238E27FC236}">
                <a16:creationId xmlns="" xmlns:a16="http://schemas.microsoft.com/office/drawing/2014/main" id="{D4E14D27-AD6A-4547-8A35-F0A6A7B2B893}"/>
              </a:ext>
            </a:extLst>
          </p:cNvPr>
          <p:cNvGrpSpPr/>
          <p:nvPr userDrawn="1"/>
        </p:nvGrpSpPr>
        <p:grpSpPr>
          <a:xfrm>
            <a:off x="739019" y="1801308"/>
            <a:ext cx="2251389" cy="4202048"/>
            <a:chOff x="3501573" y="3178068"/>
            <a:chExt cx="1340594" cy="2737840"/>
          </a:xfrm>
        </p:grpSpPr>
        <p:sp>
          <p:nvSpPr>
            <p:cNvPr id="4" name="Freeform: Shape 3">
              <a:extLst>
                <a:ext uri="{FF2B5EF4-FFF2-40B4-BE49-F238E27FC236}">
                  <a16:creationId xmlns="" xmlns:a16="http://schemas.microsoft.com/office/drawing/2014/main" id="{1FFFD2AF-5064-446A-95B2-FCACE1D003DC}"/>
                </a:ext>
              </a:extLst>
            </p:cNvPr>
            <p:cNvSpPr/>
            <p:nvPr/>
          </p:nvSpPr>
          <p:spPr>
            <a:xfrm>
              <a:off x="3504728" y="3612346"/>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5" name="Freeform: Shape 4">
              <a:extLst>
                <a:ext uri="{FF2B5EF4-FFF2-40B4-BE49-F238E27FC236}">
                  <a16:creationId xmlns="" xmlns:a16="http://schemas.microsoft.com/office/drawing/2014/main" id="{CED64445-B2E0-4D7E-8491-252F042F0F6D}"/>
                </a:ext>
              </a:extLst>
            </p:cNvPr>
            <p:cNvSpPr/>
            <p:nvPr/>
          </p:nvSpPr>
          <p:spPr>
            <a:xfrm>
              <a:off x="3501573" y="3832632"/>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6" name="Freeform: Shape 5">
              <a:extLst>
                <a:ext uri="{FF2B5EF4-FFF2-40B4-BE49-F238E27FC236}">
                  <a16:creationId xmlns="" xmlns:a16="http://schemas.microsoft.com/office/drawing/2014/main" id="{BA429A64-82C5-47BC-985E-3FDFE804E532}"/>
                </a:ext>
              </a:extLst>
            </p:cNvPr>
            <p:cNvSpPr/>
            <p:nvPr/>
          </p:nvSpPr>
          <p:spPr>
            <a:xfrm>
              <a:off x="4776089" y="3829487"/>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9526" y="65246"/>
                    <a:pt x="16669"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 xmlns:a16="http://schemas.microsoft.com/office/drawing/2014/main" id="{D8DF180B-C394-4B18-8CF3-2228F33ED174}"/>
                </a:ext>
              </a:extLst>
            </p:cNvPr>
            <p:cNvSpPr/>
            <p:nvPr/>
          </p:nvSpPr>
          <p:spPr>
            <a:xfrm>
              <a:off x="3520451" y="3178068"/>
              <a:ext cx="1321716" cy="2737840"/>
            </a:xfrm>
            <a:custGeom>
              <a:avLst/>
              <a:gdLst>
                <a:gd name="connsiteX0" fmla="*/ 350044 w 400050"/>
                <a:gd name="connsiteY0" fmla="*/ 7144 h 828675"/>
                <a:gd name="connsiteX1" fmla="*/ 53816 w 400050"/>
                <a:gd name="connsiteY1" fmla="*/ 7144 h 828675"/>
                <a:gd name="connsiteX2" fmla="*/ 7144 w 400050"/>
                <a:gd name="connsiteY2" fmla="*/ 53816 h 828675"/>
                <a:gd name="connsiteX3" fmla="*/ 7144 w 400050"/>
                <a:gd name="connsiteY3" fmla="*/ 781526 h 828675"/>
                <a:gd name="connsiteX4" fmla="*/ 53816 w 400050"/>
                <a:gd name="connsiteY4" fmla="*/ 828199 h 828675"/>
                <a:gd name="connsiteX5" fmla="*/ 350044 w 400050"/>
                <a:gd name="connsiteY5" fmla="*/ 828199 h 828675"/>
                <a:gd name="connsiteX6" fmla="*/ 396716 w 400050"/>
                <a:gd name="connsiteY6" fmla="*/ 781526 h 828675"/>
                <a:gd name="connsiteX7" fmla="*/ 396716 w 400050"/>
                <a:gd name="connsiteY7" fmla="*/ 53816 h 828675"/>
                <a:gd name="connsiteX8" fmla="*/ 350044 w 400050"/>
                <a:gd name="connsiteY8" fmla="*/ 7144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0050" h="828675">
                  <a:moveTo>
                    <a:pt x="350044" y="7144"/>
                  </a:moveTo>
                  <a:lnTo>
                    <a:pt x="53816" y="7144"/>
                  </a:lnTo>
                  <a:cubicBezTo>
                    <a:pt x="28099" y="7144"/>
                    <a:pt x="7144" y="28099"/>
                    <a:pt x="7144" y="53816"/>
                  </a:cubicBezTo>
                  <a:lnTo>
                    <a:pt x="7144" y="781526"/>
                  </a:lnTo>
                  <a:cubicBezTo>
                    <a:pt x="7144" y="807244"/>
                    <a:pt x="28099" y="828199"/>
                    <a:pt x="53816" y="828199"/>
                  </a:cubicBezTo>
                  <a:lnTo>
                    <a:pt x="350044" y="828199"/>
                  </a:lnTo>
                  <a:cubicBezTo>
                    <a:pt x="375761" y="828199"/>
                    <a:pt x="396716" y="807244"/>
                    <a:pt x="396716" y="781526"/>
                  </a:cubicBezTo>
                  <a:lnTo>
                    <a:pt x="396716" y="53816"/>
                  </a:lnTo>
                  <a:cubicBezTo>
                    <a:pt x="396716" y="28099"/>
                    <a:pt x="375761" y="7144"/>
                    <a:pt x="350044" y="714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 xmlns:a16="http://schemas.microsoft.com/office/drawing/2014/main" id="{8B1C391E-60EC-4442-81F5-E5BD8E5FB94B}"/>
                </a:ext>
              </a:extLst>
            </p:cNvPr>
            <p:cNvSpPr/>
            <p:nvPr/>
          </p:nvSpPr>
          <p:spPr>
            <a:xfrm>
              <a:off x="3529897" y="3190652"/>
              <a:ext cx="1290246" cy="2706371"/>
            </a:xfrm>
            <a:custGeom>
              <a:avLst/>
              <a:gdLst>
                <a:gd name="connsiteX0" fmla="*/ 345281 w 390525"/>
                <a:gd name="connsiteY0" fmla="*/ 7144 h 819150"/>
                <a:gd name="connsiteX1" fmla="*/ 52864 w 390525"/>
                <a:gd name="connsiteY1" fmla="*/ 7144 h 819150"/>
                <a:gd name="connsiteX2" fmla="*/ 7144 w 390525"/>
                <a:gd name="connsiteY2" fmla="*/ 52864 h 819150"/>
                <a:gd name="connsiteX3" fmla="*/ 7144 w 390525"/>
                <a:gd name="connsiteY3" fmla="*/ 772954 h 819150"/>
                <a:gd name="connsiteX4" fmla="*/ 52864 w 390525"/>
                <a:gd name="connsiteY4" fmla="*/ 818674 h 819150"/>
                <a:gd name="connsiteX5" fmla="*/ 345281 w 390525"/>
                <a:gd name="connsiteY5" fmla="*/ 818674 h 819150"/>
                <a:gd name="connsiteX6" fmla="*/ 391001 w 390525"/>
                <a:gd name="connsiteY6" fmla="*/ 772954 h 819150"/>
                <a:gd name="connsiteX7" fmla="*/ 391001 w 390525"/>
                <a:gd name="connsiteY7" fmla="*/ 52864 h 819150"/>
                <a:gd name="connsiteX8" fmla="*/ 345281 w 390525"/>
                <a:gd name="connsiteY8" fmla="*/ 7144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525" h="819150">
                  <a:moveTo>
                    <a:pt x="345281" y="7144"/>
                  </a:moveTo>
                  <a:lnTo>
                    <a:pt x="52864" y="7144"/>
                  </a:lnTo>
                  <a:cubicBezTo>
                    <a:pt x="27146" y="7144"/>
                    <a:pt x="7144" y="27146"/>
                    <a:pt x="7144" y="52864"/>
                  </a:cubicBezTo>
                  <a:lnTo>
                    <a:pt x="7144" y="772954"/>
                  </a:lnTo>
                  <a:cubicBezTo>
                    <a:pt x="7144" y="798671"/>
                    <a:pt x="27146" y="818674"/>
                    <a:pt x="52864" y="818674"/>
                  </a:cubicBezTo>
                  <a:lnTo>
                    <a:pt x="345281" y="818674"/>
                  </a:lnTo>
                  <a:cubicBezTo>
                    <a:pt x="370999" y="818674"/>
                    <a:pt x="391001" y="798671"/>
                    <a:pt x="391001" y="772954"/>
                  </a:cubicBezTo>
                  <a:lnTo>
                    <a:pt x="391001" y="52864"/>
                  </a:lnTo>
                  <a:cubicBezTo>
                    <a:pt x="391001" y="28099"/>
                    <a:pt x="370046" y="7144"/>
                    <a:pt x="345281" y="7144"/>
                  </a:cubicBez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 xmlns:a16="http://schemas.microsoft.com/office/drawing/2014/main" id="{E1042DFF-AC0C-4A34-B83D-F94290F8566A}"/>
                </a:ext>
              </a:extLst>
            </p:cNvPr>
            <p:cNvSpPr/>
            <p:nvPr/>
          </p:nvSpPr>
          <p:spPr>
            <a:xfrm>
              <a:off x="3627447" y="3596610"/>
              <a:ext cx="1101430" cy="1951104"/>
            </a:xfrm>
            <a:custGeom>
              <a:avLst/>
              <a:gdLst>
                <a:gd name="connsiteX0" fmla="*/ 7144 w 333375"/>
                <a:gd name="connsiteY0" fmla="*/ 7144 h 590550"/>
                <a:gd name="connsiteX1" fmla="*/ 331946 w 333375"/>
                <a:gd name="connsiteY1" fmla="*/ 7144 h 590550"/>
                <a:gd name="connsiteX2" fmla="*/ 331946 w 333375"/>
                <a:gd name="connsiteY2" fmla="*/ 586264 h 590550"/>
                <a:gd name="connsiteX3" fmla="*/ 7144 w 333375"/>
                <a:gd name="connsiteY3" fmla="*/ 586264 h 590550"/>
              </a:gdLst>
              <a:ahLst/>
              <a:cxnLst>
                <a:cxn ang="0">
                  <a:pos x="connsiteX0" y="connsiteY0"/>
                </a:cxn>
                <a:cxn ang="0">
                  <a:pos x="connsiteX1" y="connsiteY1"/>
                </a:cxn>
                <a:cxn ang="0">
                  <a:pos x="connsiteX2" y="connsiteY2"/>
                </a:cxn>
                <a:cxn ang="0">
                  <a:pos x="connsiteX3" y="connsiteY3"/>
                </a:cxn>
              </a:cxnLst>
              <a:rect l="l" t="t" r="r" b="b"/>
              <a:pathLst>
                <a:path w="333375" h="590550">
                  <a:moveTo>
                    <a:pt x="7144" y="7144"/>
                  </a:moveTo>
                  <a:lnTo>
                    <a:pt x="331946" y="7144"/>
                  </a:lnTo>
                  <a:lnTo>
                    <a:pt x="331946" y="586264"/>
                  </a:lnTo>
                  <a:lnTo>
                    <a:pt x="7144" y="586264"/>
                  </a:lnTo>
                  <a:close/>
                </a:path>
              </a:pathLst>
            </a:custGeom>
            <a:solidFill>
              <a:schemeClr val="bg1">
                <a:lumMod val="95000"/>
              </a:schemeClr>
            </a:solidFill>
            <a:ln w="9525" cap="flat">
              <a:noFill/>
              <a:prstDash val="solid"/>
              <a:miter/>
            </a:ln>
          </p:spPr>
          <p:txBody>
            <a:bodyPr rtlCol="0" anchor="ctr"/>
            <a:lstStyle/>
            <a:p>
              <a:endParaRPr lang="en-US" dirty="0">
                <a:solidFill>
                  <a:prstClr val="black"/>
                </a:solidFill>
              </a:endParaRPr>
            </a:p>
          </p:txBody>
        </p:sp>
        <p:grpSp>
          <p:nvGrpSpPr>
            <p:cNvPr id="10" name="Group 9">
              <a:extLst>
                <a:ext uri="{FF2B5EF4-FFF2-40B4-BE49-F238E27FC236}">
                  <a16:creationId xmlns="" xmlns:a16="http://schemas.microsoft.com/office/drawing/2014/main" id="{4033404E-34F2-4512-89D1-3226AA01335F}"/>
                </a:ext>
              </a:extLst>
            </p:cNvPr>
            <p:cNvGrpSpPr/>
            <p:nvPr/>
          </p:nvGrpSpPr>
          <p:grpSpPr>
            <a:xfrm>
              <a:off x="4088508" y="5635852"/>
              <a:ext cx="173080" cy="173080"/>
              <a:chOff x="6768665" y="6038214"/>
              <a:chExt cx="147968" cy="147968"/>
            </a:xfrm>
          </p:grpSpPr>
          <p:sp>
            <p:nvSpPr>
              <p:cNvPr id="14" name="Oval 13">
                <a:extLst>
                  <a:ext uri="{FF2B5EF4-FFF2-40B4-BE49-F238E27FC236}">
                    <a16:creationId xmlns="" xmlns:a16="http://schemas.microsoft.com/office/drawing/2014/main" id="{C419DFAD-C059-430D-B51F-48079403ED7B}"/>
                  </a:ext>
                </a:extLst>
              </p:cNvPr>
              <p:cNvSpPr/>
              <p:nvPr/>
            </p:nvSpPr>
            <p:spPr>
              <a:xfrm>
                <a:off x="6768665" y="6038214"/>
                <a:ext cx="147968" cy="1479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Oval 14">
                <a:extLst>
                  <a:ext uri="{FF2B5EF4-FFF2-40B4-BE49-F238E27FC236}">
                    <a16:creationId xmlns="" xmlns:a16="http://schemas.microsoft.com/office/drawing/2014/main" id="{4BAE4FA9-2632-4576-9E0A-CDF8B2A15BA5}"/>
                  </a:ext>
                </a:extLst>
              </p:cNvPr>
              <p:cNvSpPr/>
              <p:nvPr/>
            </p:nvSpPr>
            <p:spPr>
              <a:xfrm>
                <a:off x="6802088" y="6071634"/>
                <a:ext cx="81180" cy="811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1" name="Freeform: Shape 10">
              <a:extLst>
                <a:ext uri="{FF2B5EF4-FFF2-40B4-BE49-F238E27FC236}">
                  <a16:creationId xmlns="" xmlns:a16="http://schemas.microsoft.com/office/drawing/2014/main" id="{4B70F8A7-6A5E-4962-A676-F6F37304642E}"/>
                </a:ext>
              </a:extLst>
            </p:cNvPr>
            <p:cNvSpPr/>
            <p:nvPr/>
          </p:nvSpPr>
          <p:spPr>
            <a:xfrm>
              <a:off x="3821102" y="3628406"/>
              <a:ext cx="906450" cy="1887518"/>
            </a:xfrm>
            <a:custGeom>
              <a:avLst/>
              <a:gdLst>
                <a:gd name="connsiteX0" fmla="*/ 614149 w 1119116"/>
                <a:gd name="connsiteY0" fmla="*/ 0 h 2330356"/>
                <a:gd name="connsiteX1" fmla="*/ 1115704 w 1119116"/>
                <a:gd name="connsiteY1" fmla="*/ 6824 h 2330356"/>
                <a:gd name="connsiteX2" fmla="*/ 1119116 w 1119116"/>
                <a:gd name="connsiteY2" fmla="*/ 2330356 h 2330356"/>
                <a:gd name="connsiteX3" fmla="*/ 0 w 1119116"/>
                <a:gd name="connsiteY3" fmla="*/ 2330356 h 2330356"/>
                <a:gd name="connsiteX4" fmla="*/ 614149 w 1119116"/>
                <a:gd name="connsiteY4" fmla="*/ 0 h 2330356"/>
                <a:gd name="connsiteX0" fmla="*/ 614149 w 1119116"/>
                <a:gd name="connsiteY0" fmla="*/ 0 h 2330356"/>
                <a:gd name="connsiteX1" fmla="*/ 1115704 w 1119116"/>
                <a:gd name="connsiteY1" fmla="*/ 3412 h 2330356"/>
                <a:gd name="connsiteX2" fmla="*/ 1119116 w 1119116"/>
                <a:gd name="connsiteY2" fmla="*/ 2330356 h 2330356"/>
                <a:gd name="connsiteX3" fmla="*/ 0 w 1119116"/>
                <a:gd name="connsiteY3" fmla="*/ 2330356 h 2330356"/>
                <a:gd name="connsiteX4" fmla="*/ 614149 w 1119116"/>
                <a:gd name="connsiteY4" fmla="*/ 0 h 2330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9116" h="2330356">
                  <a:moveTo>
                    <a:pt x="614149" y="0"/>
                  </a:moveTo>
                  <a:lnTo>
                    <a:pt x="1115704" y="3412"/>
                  </a:lnTo>
                  <a:cubicBezTo>
                    <a:pt x="1116841" y="777923"/>
                    <a:pt x="1117979" y="1555845"/>
                    <a:pt x="1119116" y="2330356"/>
                  </a:cubicBezTo>
                  <a:lnTo>
                    <a:pt x="0" y="2330356"/>
                  </a:lnTo>
                  <a:lnTo>
                    <a:pt x="614149" y="0"/>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sp>
          <p:nvSpPr>
            <p:cNvPr id="12" name="Rectangle: Rounded Corners 11">
              <a:extLst>
                <a:ext uri="{FF2B5EF4-FFF2-40B4-BE49-F238E27FC236}">
                  <a16:creationId xmlns="" xmlns:a16="http://schemas.microsoft.com/office/drawing/2014/main" id="{FE8FB11B-C9EA-4E18-89D9-555C50D3B3E9}"/>
                </a:ext>
              </a:extLst>
            </p:cNvPr>
            <p:cNvSpPr/>
            <p:nvPr/>
          </p:nvSpPr>
          <p:spPr>
            <a:xfrm>
              <a:off x="4058661" y="3449093"/>
              <a:ext cx="254255" cy="58393"/>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Oval 12">
              <a:extLst>
                <a:ext uri="{FF2B5EF4-FFF2-40B4-BE49-F238E27FC236}">
                  <a16:creationId xmlns="" xmlns:a16="http://schemas.microsoft.com/office/drawing/2014/main" id="{B55F62B4-2F6F-4328-9162-DF7E3A0CF7C4}"/>
                </a:ext>
              </a:extLst>
            </p:cNvPr>
            <p:cNvSpPr/>
            <p:nvPr/>
          </p:nvSpPr>
          <p:spPr>
            <a:xfrm>
              <a:off x="3922825" y="3449093"/>
              <a:ext cx="58393" cy="5839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 xmlns:a16="http://schemas.microsoft.com/office/drawing/2014/main" id="{FC596008-C53D-454F-8BCC-25C7C09986FE}"/>
              </a:ext>
            </a:extLst>
          </p:cNvPr>
          <p:cNvSpPr>
            <a:spLocks noGrp="1"/>
          </p:cNvSpPr>
          <p:nvPr>
            <p:ph type="pic" idx="13" hasCustomPrompt="1"/>
          </p:nvPr>
        </p:nvSpPr>
        <p:spPr>
          <a:xfrm>
            <a:off x="989494" y="2484310"/>
            <a:ext cx="1808430" cy="2953939"/>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7" name="Freeform: Shape 16">
            <a:extLst>
              <a:ext uri="{FF2B5EF4-FFF2-40B4-BE49-F238E27FC236}">
                <a16:creationId xmlns="" xmlns:a16="http://schemas.microsoft.com/office/drawing/2014/main"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 xmlns:a16="http://schemas.microsoft.com/office/drawing/2014/main"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2855471464"/>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1_Image Layout">
    <p:spTree>
      <p:nvGrpSpPr>
        <p:cNvPr id="1" name=""/>
        <p:cNvGrpSpPr/>
        <p:nvPr/>
      </p:nvGrpSpPr>
      <p:grpSpPr>
        <a:xfrm>
          <a:off x="0" y="0"/>
          <a:ext cx="0" cy="0"/>
          <a:chOff x="0" y="0"/>
          <a:chExt cx="0" cy="0"/>
        </a:xfrm>
      </p:grpSpPr>
      <p:sp>
        <p:nvSpPr>
          <p:cNvPr id="17" name="Freeform: Shape 16">
            <a:extLst>
              <a:ext uri="{FF2B5EF4-FFF2-40B4-BE49-F238E27FC236}">
                <a16:creationId xmlns="" xmlns:a16="http://schemas.microsoft.com/office/drawing/2014/main"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 xmlns:a16="http://schemas.microsoft.com/office/drawing/2014/main"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22" name="Group 21">
            <a:extLst>
              <a:ext uri="{FF2B5EF4-FFF2-40B4-BE49-F238E27FC236}">
                <a16:creationId xmlns="" xmlns:a16="http://schemas.microsoft.com/office/drawing/2014/main" id="{A06CCA5E-451F-4542-B206-D2D13583114C}"/>
              </a:ext>
            </a:extLst>
          </p:cNvPr>
          <p:cNvGrpSpPr/>
          <p:nvPr userDrawn="1"/>
        </p:nvGrpSpPr>
        <p:grpSpPr>
          <a:xfrm>
            <a:off x="758507" y="2603862"/>
            <a:ext cx="5920691" cy="3565483"/>
            <a:chOff x="4098364" y="1571764"/>
            <a:chExt cx="7301609" cy="4397082"/>
          </a:xfrm>
        </p:grpSpPr>
        <p:grpSp>
          <p:nvGrpSpPr>
            <p:cNvPr id="23" name="Graphic 55">
              <a:extLst>
                <a:ext uri="{FF2B5EF4-FFF2-40B4-BE49-F238E27FC236}">
                  <a16:creationId xmlns="" xmlns:a16="http://schemas.microsoft.com/office/drawing/2014/main" id="{C49AFA94-CB02-406A-B68E-76F7985C97D6}"/>
                </a:ext>
              </a:extLst>
            </p:cNvPr>
            <p:cNvGrpSpPr/>
            <p:nvPr/>
          </p:nvGrpSpPr>
          <p:grpSpPr>
            <a:xfrm>
              <a:off x="4910815" y="1571764"/>
              <a:ext cx="5616422" cy="3644404"/>
              <a:chOff x="5769768" y="3217068"/>
              <a:chExt cx="651510" cy="422754"/>
            </a:xfrm>
          </p:grpSpPr>
          <p:sp>
            <p:nvSpPr>
              <p:cNvPr id="48" name="Freeform: Shape 47">
                <a:extLst>
                  <a:ext uri="{FF2B5EF4-FFF2-40B4-BE49-F238E27FC236}">
                    <a16:creationId xmlns="" xmlns:a16="http://schemas.microsoft.com/office/drawing/2014/main" id="{05F19F3B-FACD-4743-81B8-DE3B3FC0991C}"/>
                  </a:ext>
                </a:extLst>
              </p:cNvPr>
              <p:cNvSpPr/>
              <p:nvPr/>
            </p:nvSpPr>
            <p:spPr>
              <a:xfrm>
                <a:off x="5769768" y="3217068"/>
                <a:ext cx="647700" cy="419100"/>
              </a:xfrm>
              <a:custGeom>
                <a:avLst/>
                <a:gdLst>
                  <a:gd name="connsiteX0" fmla="*/ 639604 w 647700"/>
                  <a:gd name="connsiteY0" fmla="*/ 417671 h 419100"/>
                  <a:gd name="connsiteX1" fmla="*/ 14764 w 647700"/>
                  <a:gd name="connsiteY1" fmla="*/ 417671 h 419100"/>
                  <a:gd name="connsiteX2" fmla="*/ 7144 w 647700"/>
                  <a:gd name="connsiteY2" fmla="*/ 410051 h 419100"/>
                  <a:gd name="connsiteX3" fmla="*/ 7144 w 647700"/>
                  <a:gd name="connsiteY3" fmla="*/ 38576 h 419100"/>
                  <a:gd name="connsiteX4" fmla="*/ 37624 w 647700"/>
                  <a:gd name="connsiteY4" fmla="*/ 7144 h 419100"/>
                  <a:gd name="connsiteX5" fmla="*/ 616744 w 647700"/>
                  <a:gd name="connsiteY5" fmla="*/ 7144 h 419100"/>
                  <a:gd name="connsiteX6" fmla="*/ 647224 w 647700"/>
                  <a:gd name="connsiteY6" fmla="*/ 37624 h 419100"/>
                  <a:gd name="connsiteX7" fmla="*/ 647224 w 647700"/>
                  <a:gd name="connsiteY7" fmla="*/ 409099 h 419100"/>
                  <a:gd name="connsiteX8" fmla="*/ 639604 w 647700"/>
                  <a:gd name="connsiteY8" fmla="*/ 417671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9604" y="417671"/>
                    </a:moveTo>
                    <a:lnTo>
                      <a:pt x="14764" y="417671"/>
                    </a:lnTo>
                    <a:cubicBezTo>
                      <a:pt x="10954" y="417671"/>
                      <a:pt x="7144" y="413861"/>
                      <a:pt x="7144" y="410051"/>
                    </a:cubicBezTo>
                    <a:lnTo>
                      <a:pt x="7144" y="38576"/>
                    </a:lnTo>
                    <a:cubicBezTo>
                      <a:pt x="7144" y="20479"/>
                      <a:pt x="20479" y="7144"/>
                      <a:pt x="37624" y="7144"/>
                    </a:cubicBezTo>
                    <a:lnTo>
                      <a:pt x="616744" y="7144"/>
                    </a:lnTo>
                    <a:cubicBezTo>
                      <a:pt x="633889" y="7144"/>
                      <a:pt x="647224" y="20479"/>
                      <a:pt x="647224" y="37624"/>
                    </a:cubicBezTo>
                    <a:lnTo>
                      <a:pt x="647224" y="409099"/>
                    </a:lnTo>
                    <a:cubicBezTo>
                      <a:pt x="647224" y="413861"/>
                      <a:pt x="643414" y="417671"/>
                      <a:pt x="639604" y="417671"/>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 xmlns:a16="http://schemas.microsoft.com/office/drawing/2014/main" id="{611E77FD-F910-47B9-9EE0-9CA9EBB5AD17}"/>
                  </a:ext>
                </a:extLst>
              </p:cNvPr>
              <p:cNvSpPr/>
              <p:nvPr/>
            </p:nvSpPr>
            <p:spPr>
              <a:xfrm>
                <a:off x="5773578" y="3220722"/>
                <a:ext cx="647700" cy="419100"/>
              </a:xfrm>
              <a:custGeom>
                <a:avLst/>
                <a:gdLst>
                  <a:gd name="connsiteX0" fmla="*/ 631984 w 647700"/>
                  <a:gd name="connsiteY0" fmla="*/ 412909 h 419100"/>
                  <a:gd name="connsiteX1" fmla="*/ 14764 w 647700"/>
                  <a:gd name="connsiteY1" fmla="*/ 412909 h 419100"/>
                  <a:gd name="connsiteX2" fmla="*/ 7144 w 647700"/>
                  <a:gd name="connsiteY2" fmla="*/ 405289 h 419100"/>
                  <a:gd name="connsiteX3" fmla="*/ 7144 w 647700"/>
                  <a:gd name="connsiteY3" fmla="*/ 34766 h 419100"/>
                  <a:gd name="connsiteX4" fmla="*/ 34766 w 647700"/>
                  <a:gd name="connsiteY4" fmla="*/ 7144 h 419100"/>
                  <a:gd name="connsiteX5" fmla="*/ 612934 w 647700"/>
                  <a:gd name="connsiteY5" fmla="*/ 7144 h 419100"/>
                  <a:gd name="connsiteX6" fmla="*/ 640556 w 647700"/>
                  <a:gd name="connsiteY6" fmla="*/ 34766 h 419100"/>
                  <a:gd name="connsiteX7" fmla="*/ 640556 w 647700"/>
                  <a:gd name="connsiteY7" fmla="*/ 405289 h 419100"/>
                  <a:gd name="connsiteX8" fmla="*/ 631984 w 647700"/>
                  <a:gd name="connsiteY8" fmla="*/ 412909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1984" y="412909"/>
                    </a:moveTo>
                    <a:lnTo>
                      <a:pt x="14764" y="412909"/>
                    </a:lnTo>
                    <a:cubicBezTo>
                      <a:pt x="10954" y="412909"/>
                      <a:pt x="7144" y="409099"/>
                      <a:pt x="7144" y="405289"/>
                    </a:cubicBezTo>
                    <a:lnTo>
                      <a:pt x="7144" y="34766"/>
                    </a:lnTo>
                    <a:cubicBezTo>
                      <a:pt x="7144" y="19526"/>
                      <a:pt x="19526" y="7144"/>
                      <a:pt x="34766" y="7144"/>
                    </a:cubicBezTo>
                    <a:lnTo>
                      <a:pt x="612934" y="7144"/>
                    </a:lnTo>
                    <a:cubicBezTo>
                      <a:pt x="628174" y="7144"/>
                      <a:pt x="640556" y="19526"/>
                      <a:pt x="640556" y="34766"/>
                    </a:cubicBezTo>
                    <a:lnTo>
                      <a:pt x="640556" y="405289"/>
                    </a:lnTo>
                    <a:cubicBezTo>
                      <a:pt x="639604" y="410051"/>
                      <a:pt x="635794" y="412909"/>
                      <a:pt x="631984" y="412909"/>
                    </a:cubicBezTo>
                    <a:close/>
                  </a:path>
                </a:pathLst>
              </a:custGeom>
              <a:solidFill>
                <a:srgbClr val="333333"/>
              </a:solidFill>
              <a:ln w="9525" cap="flat">
                <a:noFill/>
                <a:prstDash val="solid"/>
                <a:miter/>
              </a:ln>
            </p:spPr>
            <p:txBody>
              <a:bodyPr rtlCol="0" anchor="ctr"/>
              <a:lstStyle/>
              <a:p>
                <a:endParaRPr lang="en-US">
                  <a:solidFill>
                    <a:prstClr val="black"/>
                  </a:solidFill>
                </a:endParaRPr>
              </a:p>
            </p:txBody>
          </p:sp>
        </p:grpSp>
        <p:sp>
          <p:nvSpPr>
            <p:cNvPr id="24" name="Freeform: Shape 23">
              <a:extLst>
                <a:ext uri="{FF2B5EF4-FFF2-40B4-BE49-F238E27FC236}">
                  <a16:creationId xmlns="" xmlns:a16="http://schemas.microsoft.com/office/drawing/2014/main" id="{AB00050F-BBCF-4B07-B144-24AF043BE2C0}"/>
                </a:ext>
              </a:extLst>
            </p:cNvPr>
            <p:cNvSpPr/>
            <p:nvPr/>
          </p:nvSpPr>
          <p:spPr>
            <a:xfrm>
              <a:off x="5130280" y="1781416"/>
              <a:ext cx="5163280" cy="3278273"/>
            </a:xfrm>
            <a:custGeom>
              <a:avLst/>
              <a:gdLst>
                <a:gd name="connsiteX0" fmla="*/ 7144 w 600075"/>
                <a:gd name="connsiteY0" fmla="*/ 7144 h 381000"/>
                <a:gd name="connsiteX1" fmla="*/ 597694 w 600075"/>
                <a:gd name="connsiteY1" fmla="*/ 7144 h 381000"/>
                <a:gd name="connsiteX2" fmla="*/ 597694 w 600075"/>
                <a:gd name="connsiteY2" fmla="*/ 376714 h 381000"/>
                <a:gd name="connsiteX3" fmla="*/ 7144 w 600075"/>
                <a:gd name="connsiteY3" fmla="*/ 376714 h 381000"/>
              </a:gdLst>
              <a:ahLst/>
              <a:cxnLst>
                <a:cxn ang="0">
                  <a:pos x="connsiteX0" y="connsiteY0"/>
                </a:cxn>
                <a:cxn ang="0">
                  <a:pos x="connsiteX1" y="connsiteY1"/>
                </a:cxn>
                <a:cxn ang="0">
                  <a:pos x="connsiteX2" y="connsiteY2"/>
                </a:cxn>
                <a:cxn ang="0">
                  <a:pos x="connsiteX3" y="connsiteY3"/>
                </a:cxn>
              </a:cxnLst>
              <a:rect l="l" t="t" r="r" b="b"/>
              <a:pathLst>
                <a:path w="600075" h="381000">
                  <a:moveTo>
                    <a:pt x="7144" y="7144"/>
                  </a:moveTo>
                  <a:lnTo>
                    <a:pt x="597694" y="7144"/>
                  </a:lnTo>
                  <a:lnTo>
                    <a:pt x="597694" y="376714"/>
                  </a:lnTo>
                  <a:lnTo>
                    <a:pt x="7144" y="376714"/>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 xmlns:a16="http://schemas.microsoft.com/office/drawing/2014/main" id="{08BADC4B-6EB9-42D0-A753-3C5C7C5FCBF3}"/>
                </a:ext>
              </a:extLst>
            </p:cNvPr>
            <p:cNvSpPr/>
            <p:nvPr/>
          </p:nvSpPr>
          <p:spPr>
            <a:xfrm>
              <a:off x="5210103" y="5108863"/>
              <a:ext cx="4999367" cy="245870"/>
            </a:xfrm>
            <a:custGeom>
              <a:avLst/>
              <a:gdLst>
                <a:gd name="connsiteX0" fmla="*/ 553174 w 581025"/>
                <a:gd name="connsiteY0" fmla="*/ 7144 h 28575"/>
                <a:gd name="connsiteX1" fmla="*/ 574129 w 581025"/>
                <a:gd name="connsiteY1" fmla="*/ 23336 h 28575"/>
                <a:gd name="connsiteX2" fmla="*/ 574129 w 581025"/>
                <a:gd name="connsiteY2" fmla="*/ 30004 h 28575"/>
                <a:gd name="connsiteX3" fmla="*/ 19774 w 581025"/>
                <a:gd name="connsiteY3" fmla="*/ 30004 h 28575"/>
                <a:gd name="connsiteX4" fmla="*/ 8344 w 581025"/>
                <a:gd name="connsiteY4" fmla="*/ 26194 h 28575"/>
                <a:gd name="connsiteX5" fmla="*/ 35014 w 581025"/>
                <a:gd name="connsiteY5" fmla="*/ 7144 h 28575"/>
                <a:gd name="connsiteX6" fmla="*/ 553174 w 581025"/>
                <a:gd name="connsiteY6"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025" h="28575">
                  <a:moveTo>
                    <a:pt x="553174" y="7144"/>
                  </a:moveTo>
                  <a:cubicBezTo>
                    <a:pt x="553174" y="7144"/>
                    <a:pt x="566509" y="16669"/>
                    <a:pt x="574129" y="23336"/>
                  </a:cubicBezTo>
                  <a:cubicBezTo>
                    <a:pt x="581749" y="30004"/>
                    <a:pt x="574129" y="30004"/>
                    <a:pt x="574129" y="30004"/>
                  </a:cubicBezTo>
                  <a:cubicBezTo>
                    <a:pt x="574129" y="30004"/>
                    <a:pt x="37871" y="30004"/>
                    <a:pt x="19774" y="30004"/>
                  </a:cubicBezTo>
                  <a:cubicBezTo>
                    <a:pt x="1676" y="30004"/>
                    <a:pt x="8344" y="26194"/>
                    <a:pt x="8344" y="26194"/>
                  </a:cubicBezTo>
                  <a:lnTo>
                    <a:pt x="35014" y="7144"/>
                  </a:lnTo>
                  <a:lnTo>
                    <a:pt x="553174" y="7144"/>
                  </a:lnTo>
                  <a:close/>
                </a:path>
              </a:pathLst>
            </a:custGeom>
            <a:solidFill>
              <a:srgbClr val="323334"/>
            </a:solid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 xmlns:a16="http://schemas.microsoft.com/office/drawing/2014/main" id="{6378FDA6-D5BA-443E-8CD4-3C2B46AB6C8A}"/>
                </a:ext>
              </a:extLst>
            </p:cNvPr>
            <p:cNvSpPr/>
            <p:nvPr/>
          </p:nvSpPr>
          <p:spPr>
            <a:xfrm>
              <a:off x="5403495" y="5242756"/>
              <a:ext cx="4589582" cy="81957"/>
            </a:xfrm>
            <a:custGeom>
              <a:avLst/>
              <a:gdLst>
                <a:gd name="connsiteX0" fmla="*/ 538318 w 533400"/>
                <a:gd name="connsiteY0" fmla="*/ 3965 h 0"/>
                <a:gd name="connsiteX1" fmla="*/ 3965 w 533400"/>
                <a:gd name="connsiteY1" fmla="*/ 3965 h 0"/>
              </a:gdLst>
              <a:ahLst/>
              <a:cxnLst>
                <a:cxn ang="0">
                  <a:pos x="connsiteX0" y="connsiteY0"/>
                </a:cxn>
                <a:cxn ang="0">
                  <a:pos x="connsiteX1" y="connsiteY1"/>
                </a:cxn>
              </a:cxnLst>
              <a:rect l="l" t="t" r="r" b="b"/>
              <a:pathLst>
                <a:path w="533400">
                  <a:moveTo>
                    <a:pt x="538318"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 xmlns:a16="http://schemas.microsoft.com/office/drawing/2014/main" id="{85070495-6AB5-4439-8EED-4223B30F9EAF}"/>
                </a:ext>
              </a:extLst>
            </p:cNvPr>
            <p:cNvSpPr/>
            <p:nvPr/>
          </p:nvSpPr>
          <p:spPr>
            <a:xfrm>
              <a:off x="5469061" y="5201782"/>
              <a:ext cx="4507626" cy="81957"/>
            </a:xfrm>
            <a:custGeom>
              <a:avLst/>
              <a:gdLst>
                <a:gd name="connsiteX0" fmla="*/ 3965 w 523875"/>
                <a:gd name="connsiteY0" fmla="*/ 3965 h 0"/>
                <a:gd name="connsiteX1" fmla="*/ 524031 w 523875"/>
                <a:gd name="connsiteY1" fmla="*/ 3965 h 0"/>
              </a:gdLst>
              <a:ahLst/>
              <a:cxnLst>
                <a:cxn ang="0">
                  <a:pos x="connsiteX0" y="connsiteY0"/>
                </a:cxn>
                <a:cxn ang="0">
                  <a:pos x="connsiteX1" y="connsiteY1"/>
                </a:cxn>
              </a:cxnLst>
              <a:rect l="l" t="t" r="r" b="b"/>
              <a:pathLst>
                <a:path w="523875">
                  <a:moveTo>
                    <a:pt x="3965" y="3965"/>
                  </a:moveTo>
                  <a:lnTo>
                    <a:pt x="524031"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 xmlns:a16="http://schemas.microsoft.com/office/drawing/2014/main" id="{9821168E-844C-481A-B8F3-32C75B5054F4}"/>
                </a:ext>
              </a:extLst>
            </p:cNvPr>
            <p:cNvSpPr/>
            <p:nvPr/>
          </p:nvSpPr>
          <p:spPr>
            <a:xfrm>
              <a:off x="5354321" y="5291930"/>
              <a:ext cx="4753496" cy="81957"/>
            </a:xfrm>
            <a:custGeom>
              <a:avLst/>
              <a:gdLst>
                <a:gd name="connsiteX0" fmla="*/ 550701 w 552450"/>
                <a:gd name="connsiteY0" fmla="*/ 3965 h 0"/>
                <a:gd name="connsiteX1" fmla="*/ 3965 w 552450"/>
                <a:gd name="connsiteY1" fmla="*/ 3965 h 0"/>
              </a:gdLst>
              <a:ahLst/>
              <a:cxnLst>
                <a:cxn ang="0">
                  <a:pos x="connsiteX0" y="connsiteY0"/>
                </a:cxn>
                <a:cxn ang="0">
                  <a:pos x="connsiteX1" y="connsiteY1"/>
                </a:cxn>
              </a:cxnLst>
              <a:rect l="l" t="t" r="r" b="b"/>
              <a:pathLst>
                <a:path w="552450">
                  <a:moveTo>
                    <a:pt x="550701"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 xmlns:a16="http://schemas.microsoft.com/office/drawing/2014/main" id="{BF376C1E-829F-4627-A9FC-603E3F9D8239}"/>
                </a:ext>
              </a:extLst>
            </p:cNvPr>
            <p:cNvSpPr/>
            <p:nvPr/>
          </p:nvSpPr>
          <p:spPr>
            <a:xfrm>
              <a:off x="5424729" y="5180579"/>
              <a:ext cx="4343712" cy="81957"/>
            </a:xfrm>
            <a:custGeom>
              <a:avLst/>
              <a:gdLst>
                <a:gd name="connsiteX0" fmla="*/ 1586 w 504825"/>
                <a:gd name="connsiteY0" fmla="*/ 1586 h 0"/>
                <a:gd name="connsiteX1" fmla="*/ 511173 w 504825"/>
                <a:gd name="connsiteY1" fmla="*/ 1586 h 0"/>
              </a:gdLst>
              <a:ahLst/>
              <a:cxnLst>
                <a:cxn ang="0">
                  <a:pos x="connsiteX0" y="connsiteY0"/>
                </a:cxn>
                <a:cxn ang="0">
                  <a:pos x="connsiteX1" y="connsiteY1"/>
                </a:cxn>
              </a:cxnLst>
              <a:rect l="l" t="t" r="r" b="b"/>
              <a:pathLst>
                <a:path w="504825">
                  <a:moveTo>
                    <a:pt x="1586" y="1586"/>
                  </a:moveTo>
                  <a:lnTo>
                    <a:pt x="511173" y="1586"/>
                  </a:lnTo>
                </a:path>
              </a:pathLst>
            </a:custGeom>
            <a:ln w="2115" cap="rnd">
              <a:solidFill>
                <a:srgbClr val="FFFFFF"/>
              </a:solid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 xmlns:a16="http://schemas.microsoft.com/office/drawing/2014/main" id="{CDCC7A37-C1A5-44ED-8513-F2059D79E78B}"/>
                </a:ext>
              </a:extLst>
            </p:cNvPr>
            <p:cNvSpPr/>
            <p:nvPr/>
          </p:nvSpPr>
          <p:spPr>
            <a:xfrm>
              <a:off x="5269602" y="5117063"/>
              <a:ext cx="4917410" cy="245870"/>
            </a:xfrm>
            <a:custGeom>
              <a:avLst/>
              <a:gdLst>
                <a:gd name="connsiteX0" fmla="*/ 32861 w 571500"/>
                <a:gd name="connsiteY0" fmla="*/ 7144 h 28575"/>
                <a:gd name="connsiteX1" fmla="*/ 7144 w 571500"/>
                <a:gd name="connsiteY1" fmla="*/ 26194 h 28575"/>
                <a:gd name="connsiteX2" fmla="*/ 566261 w 571500"/>
                <a:gd name="connsiteY2" fmla="*/ 26194 h 28575"/>
                <a:gd name="connsiteX3" fmla="*/ 541496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32861" y="7144"/>
                  </a:moveTo>
                  <a:lnTo>
                    <a:pt x="7144" y="26194"/>
                  </a:lnTo>
                  <a:lnTo>
                    <a:pt x="566261" y="26194"/>
                  </a:lnTo>
                  <a:lnTo>
                    <a:pt x="541496" y="7144"/>
                  </a:lnTo>
                  <a:close/>
                </a:path>
              </a:pathLst>
            </a:custGeom>
            <a:solidFill>
              <a:srgbClr val="323334">
                <a:alpha val="56000"/>
              </a:srgbClr>
            </a:solid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 xmlns:a16="http://schemas.microsoft.com/office/drawing/2014/main" id="{FE8CCBE0-1B0C-438D-94FF-E082C11F048B}"/>
                </a:ext>
              </a:extLst>
            </p:cNvPr>
            <p:cNvSpPr/>
            <p:nvPr/>
          </p:nvSpPr>
          <p:spPr>
            <a:xfrm>
              <a:off x="4105815" y="5559062"/>
              <a:ext cx="7294158" cy="409784"/>
            </a:xfrm>
            <a:custGeom>
              <a:avLst/>
              <a:gdLst>
                <a:gd name="connsiteX0" fmla="*/ 842486 w 847725"/>
                <a:gd name="connsiteY0" fmla="*/ 30069 h 47625"/>
                <a:gd name="connsiteX1" fmla="*/ 830104 w 847725"/>
                <a:gd name="connsiteY1" fmla="*/ 44357 h 47625"/>
                <a:gd name="connsiteX2" fmla="*/ 41434 w 847725"/>
                <a:gd name="connsiteY2" fmla="*/ 44357 h 47625"/>
                <a:gd name="connsiteX3" fmla="*/ 20479 w 847725"/>
                <a:gd name="connsiteY3" fmla="*/ 43404 h 47625"/>
                <a:gd name="connsiteX4" fmla="*/ 7144 w 847725"/>
                <a:gd name="connsiteY4" fmla="*/ 29117 h 47625"/>
                <a:gd name="connsiteX5" fmla="*/ 7144 w 847725"/>
                <a:gd name="connsiteY5" fmla="*/ 9114 h 47625"/>
                <a:gd name="connsiteX6" fmla="*/ 9049 w 847725"/>
                <a:gd name="connsiteY6" fmla="*/ 9114 h 47625"/>
                <a:gd name="connsiteX7" fmla="*/ 27146 w 847725"/>
                <a:gd name="connsiteY7" fmla="*/ 9114 h 47625"/>
                <a:gd name="connsiteX8" fmla="*/ 752951 w 847725"/>
                <a:gd name="connsiteY8" fmla="*/ 7209 h 47625"/>
                <a:gd name="connsiteX9" fmla="*/ 842486 w 847725"/>
                <a:gd name="connsiteY9" fmla="*/ 7209 h 47625"/>
                <a:gd name="connsiteX10" fmla="*/ 842486 w 847725"/>
                <a:gd name="connsiteY10" fmla="*/ 7209 h 47625"/>
                <a:gd name="connsiteX11" fmla="*/ 842486 w 847725"/>
                <a:gd name="connsiteY11" fmla="*/ 30069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47625">
                  <a:moveTo>
                    <a:pt x="842486" y="30069"/>
                  </a:moveTo>
                  <a:cubicBezTo>
                    <a:pt x="842486" y="44357"/>
                    <a:pt x="830104" y="44357"/>
                    <a:pt x="830104" y="44357"/>
                  </a:cubicBezTo>
                  <a:cubicBezTo>
                    <a:pt x="830104" y="44357"/>
                    <a:pt x="71914" y="44357"/>
                    <a:pt x="41434" y="44357"/>
                  </a:cubicBezTo>
                  <a:cubicBezTo>
                    <a:pt x="31909" y="44357"/>
                    <a:pt x="25241" y="44357"/>
                    <a:pt x="20479" y="43404"/>
                  </a:cubicBezTo>
                  <a:cubicBezTo>
                    <a:pt x="12859" y="42452"/>
                    <a:pt x="7144" y="36737"/>
                    <a:pt x="7144" y="29117"/>
                  </a:cubicBezTo>
                  <a:lnTo>
                    <a:pt x="7144" y="9114"/>
                  </a:lnTo>
                  <a:lnTo>
                    <a:pt x="9049" y="9114"/>
                  </a:lnTo>
                  <a:lnTo>
                    <a:pt x="27146" y="9114"/>
                  </a:lnTo>
                  <a:lnTo>
                    <a:pt x="752951" y="7209"/>
                  </a:lnTo>
                  <a:lnTo>
                    <a:pt x="842486" y="7209"/>
                  </a:lnTo>
                  <a:lnTo>
                    <a:pt x="842486" y="7209"/>
                  </a:lnTo>
                  <a:cubicBezTo>
                    <a:pt x="841534" y="6257"/>
                    <a:pt x="842486" y="15782"/>
                    <a:pt x="842486" y="30069"/>
                  </a:cubicBezTo>
                  <a:close/>
                </a:path>
              </a:pathLst>
            </a:custGeom>
            <a:solidFill>
              <a:srgbClr val="666666"/>
            </a:solid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 xmlns:a16="http://schemas.microsoft.com/office/drawing/2014/main" id="{143BC099-A056-42DA-9F53-27069C0E9109}"/>
                </a:ext>
              </a:extLst>
            </p:cNvPr>
            <p:cNvSpPr/>
            <p:nvPr/>
          </p:nvSpPr>
          <p:spPr>
            <a:xfrm>
              <a:off x="4098364" y="5051498"/>
              <a:ext cx="7294158" cy="655655"/>
            </a:xfrm>
            <a:custGeom>
              <a:avLst/>
              <a:gdLst>
                <a:gd name="connsiteX0" fmla="*/ 827161 w 847725"/>
                <a:gd name="connsiteY0" fmla="*/ 70009 h 76200"/>
                <a:gd name="connsiteX1" fmla="*/ 753818 w 847725"/>
                <a:gd name="connsiteY1" fmla="*/ 70009 h 76200"/>
                <a:gd name="connsiteX2" fmla="*/ 24203 w 847725"/>
                <a:gd name="connsiteY2" fmla="*/ 70009 h 76200"/>
                <a:gd name="connsiteX3" fmla="*/ 17535 w 847725"/>
                <a:gd name="connsiteY3" fmla="*/ 70009 h 76200"/>
                <a:gd name="connsiteX4" fmla="*/ 8010 w 847725"/>
                <a:gd name="connsiteY4" fmla="*/ 67151 h 76200"/>
                <a:gd name="connsiteX5" fmla="*/ 13725 w 847725"/>
                <a:gd name="connsiteY5" fmla="*/ 58579 h 76200"/>
                <a:gd name="connsiteX6" fmla="*/ 97545 w 847725"/>
                <a:gd name="connsiteY6" fmla="*/ 9049 h 76200"/>
                <a:gd name="connsiteX7" fmla="*/ 101355 w 847725"/>
                <a:gd name="connsiteY7" fmla="*/ 7144 h 76200"/>
                <a:gd name="connsiteX8" fmla="*/ 739531 w 847725"/>
                <a:gd name="connsiteY8" fmla="*/ 7144 h 76200"/>
                <a:gd name="connsiteX9" fmla="*/ 742388 w 847725"/>
                <a:gd name="connsiteY9" fmla="*/ 8096 h 76200"/>
                <a:gd name="connsiteX10" fmla="*/ 746198 w 847725"/>
                <a:gd name="connsiteY10" fmla="*/ 9049 h 76200"/>
                <a:gd name="connsiteX11" fmla="*/ 747150 w 847725"/>
                <a:gd name="connsiteY11" fmla="*/ 9049 h 76200"/>
                <a:gd name="connsiteX12" fmla="*/ 757628 w 847725"/>
                <a:gd name="connsiteY12" fmla="*/ 14764 h 76200"/>
                <a:gd name="connsiteX13" fmla="*/ 840496 w 847725"/>
                <a:gd name="connsiteY13" fmla="*/ 62389 h 76200"/>
                <a:gd name="connsiteX14" fmla="*/ 842400 w 847725"/>
                <a:gd name="connsiteY14" fmla="*/ 65246 h 76200"/>
                <a:gd name="connsiteX15" fmla="*/ 827161 w 847725"/>
                <a:gd name="connsiteY15" fmla="*/ 70009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47725" h="76200">
                  <a:moveTo>
                    <a:pt x="827161" y="70009"/>
                  </a:moveTo>
                  <a:cubicBezTo>
                    <a:pt x="823350" y="70009"/>
                    <a:pt x="795728" y="70009"/>
                    <a:pt x="753818" y="70009"/>
                  </a:cubicBezTo>
                  <a:cubicBezTo>
                    <a:pt x="566175" y="70009"/>
                    <a:pt x="85163" y="70009"/>
                    <a:pt x="24203" y="70009"/>
                  </a:cubicBezTo>
                  <a:cubicBezTo>
                    <a:pt x="20393" y="70009"/>
                    <a:pt x="17535" y="70009"/>
                    <a:pt x="17535" y="70009"/>
                  </a:cubicBezTo>
                  <a:cubicBezTo>
                    <a:pt x="17535" y="70009"/>
                    <a:pt x="10868" y="70009"/>
                    <a:pt x="8010" y="67151"/>
                  </a:cubicBezTo>
                  <a:cubicBezTo>
                    <a:pt x="6105" y="65246"/>
                    <a:pt x="7058" y="63341"/>
                    <a:pt x="13725" y="58579"/>
                  </a:cubicBezTo>
                  <a:cubicBezTo>
                    <a:pt x="27060" y="49054"/>
                    <a:pt x="82305" y="17621"/>
                    <a:pt x="97545" y="9049"/>
                  </a:cubicBezTo>
                  <a:cubicBezTo>
                    <a:pt x="100403" y="8096"/>
                    <a:pt x="101355" y="7144"/>
                    <a:pt x="101355" y="7144"/>
                  </a:cubicBezTo>
                  <a:lnTo>
                    <a:pt x="739531" y="7144"/>
                  </a:lnTo>
                  <a:cubicBezTo>
                    <a:pt x="739531" y="7144"/>
                    <a:pt x="740483" y="7144"/>
                    <a:pt x="742388" y="8096"/>
                  </a:cubicBezTo>
                  <a:cubicBezTo>
                    <a:pt x="743340" y="8096"/>
                    <a:pt x="744293" y="9049"/>
                    <a:pt x="746198" y="9049"/>
                  </a:cubicBezTo>
                  <a:cubicBezTo>
                    <a:pt x="746198" y="9049"/>
                    <a:pt x="746198" y="9049"/>
                    <a:pt x="747150" y="9049"/>
                  </a:cubicBezTo>
                  <a:cubicBezTo>
                    <a:pt x="750008" y="10001"/>
                    <a:pt x="753818" y="11906"/>
                    <a:pt x="757628" y="14764"/>
                  </a:cubicBezTo>
                  <a:cubicBezTo>
                    <a:pt x="770963" y="23336"/>
                    <a:pt x="840496" y="62389"/>
                    <a:pt x="840496" y="62389"/>
                  </a:cubicBezTo>
                  <a:cubicBezTo>
                    <a:pt x="840496" y="62389"/>
                    <a:pt x="842400" y="63341"/>
                    <a:pt x="842400" y="65246"/>
                  </a:cubicBezTo>
                  <a:cubicBezTo>
                    <a:pt x="844306" y="67151"/>
                    <a:pt x="842400" y="70009"/>
                    <a:pt x="827161" y="70009"/>
                  </a:cubicBezTo>
                  <a:close/>
                </a:path>
              </a:pathLst>
            </a:custGeom>
            <a:solidFill>
              <a:srgbClr val="9DA4AA"/>
            </a:solid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 xmlns:a16="http://schemas.microsoft.com/office/drawing/2014/main" id="{42B8C23E-608C-4981-A399-48E23E7525CC}"/>
                </a:ext>
              </a:extLst>
            </p:cNvPr>
            <p:cNvSpPr/>
            <p:nvPr/>
          </p:nvSpPr>
          <p:spPr>
            <a:xfrm>
              <a:off x="6803481" y="5354734"/>
              <a:ext cx="1868616" cy="245870"/>
            </a:xfrm>
            <a:custGeom>
              <a:avLst/>
              <a:gdLst>
                <a:gd name="connsiteX0" fmla="*/ 23187 w 209550"/>
                <a:gd name="connsiteY0" fmla="*/ 7144 h 28575"/>
                <a:gd name="connsiteX1" fmla="*/ 12710 w 209550"/>
                <a:gd name="connsiteY1" fmla="*/ 12859 h 28575"/>
                <a:gd name="connsiteX2" fmla="*/ 7947 w 209550"/>
                <a:gd name="connsiteY2" fmla="*/ 19526 h 28575"/>
                <a:gd name="connsiteX3" fmla="*/ 21282 w 209550"/>
                <a:gd name="connsiteY3" fmla="*/ 25241 h 28575"/>
                <a:gd name="connsiteX4" fmla="*/ 111770 w 209550"/>
                <a:gd name="connsiteY4" fmla="*/ 25241 h 28575"/>
                <a:gd name="connsiteX5" fmla="*/ 111770 w 209550"/>
                <a:gd name="connsiteY5" fmla="*/ 25241 h 28575"/>
                <a:gd name="connsiteX6" fmla="*/ 195590 w 209550"/>
                <a:gd name="connsiteY6" fmla="*/ 25241 h 28575"/>
                <a:gd name="connsiteX7" fmla="*/ 208925 w 209550"/>
                <a:gd name="connsiteY7" fmla="*/ 19526 h 28575"/>
                <a:gd name="connsiteX8" fmla="*/ 204162 w 209550"/>
                <a:gd name="connsiteY8" fmla="*/ 12859 h 28575"/>
                <a:gd name="connsiteX9" fmla="*/ 193685 w 209550"/>
                <a:gd name="connsiteY9"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550" h="28575">
                  <a:moveTo>
                    <a:pt x="23187" y="7144"/>
                  </a:moveTo>
                  <a:cubicBezTo>
                    <a:pt x="19377" y="7144"/>
                    <a:pt x="15567" y="9049"/>
                    <a:pt x="12710" y="12859"/>
                  </a:cubicBezTo>
                  <a:lnTo>
                    <a:pt x="7947" y="19526"/>
                  </a:lnTo>
                  <a:cubicBezTo>
                    <a:pt x="7947" y="19526"/>
                    <a:pt x="2232" y="26194"/>
                    <a:pt x="21282" y="25241"/>
                  </a:cubicBezTo>
                  <a:cubicBezTo>
                    <a:pt x="30807" y="25241"/>
                    <a:pt x="72717" y="25241"/>
                    <a:pt x="111770" y="25241"/>
                  </a:cubicBezTo>
                  <a:lnTo>
                    <a:pt x="111770" y="25241"/>
                  </a:lnTo>
                  <a:cubicBezTo>
                    <a:pt x="148917" y="25241"/>
                    <a:pt x="187017" y="25241"/>
                    <a:pt x="195590" y="25241"/>
                  </a:cubicBezTo>
                  <a:cubicBezTo>
                    <a:pt x="213687" y="26194"/>
                    <a:pt x="208925" y="19526"/>
                    <a:pt x="208925" y="19526"/>
                  </a:cubicBezTo>
                  <a:lnTo>
                    <a:pt x="204162" y="12859"/>
                  </a:lnTo>
                  <a:cubicBezTo>
                    <a:pt x="202257" y="9049"/>
                    <a:pt x="198447" y="7144"/>
                    <a:pt x="193685" y="7144"/>
                  </a:cubicBezTo>
                </a:path>
              </a:pathLst>
            </a:custGeom>
            <a:solidFill>
              <a:srgbClr val="70757B"/>
            </a:solid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 xmlns:a16="http://schemas.microsoft.com/office/drawing/2014/main" id="{FD903373-9B9B-454A-8CB4-E269AA113942}"/>
                </a:ext>
              </a:extLst>
            </p:cNvPr>
            <p:cNvSpPr/>
            <p:nvPr/>
          </p:nvSpPr>
          <p:spPr>
            <a:xfrm>
              <a:off x="5179454" y="5125255"/>
              <a:ext cx="4917410" cy="245870"/>
            </a:xfrm>
            <a:custGeom>
              <a:avLst/>
              <a:gdLst>
                <a:gd name="connsiteX0" fmla="*/ 566261 w 571500"/>
                <a:gd name="connsiteY0" fmla="*/ 30004 h 28575"/>
                <a:gd name="connsiteX1" fmla="*/ 7144 w 571500"/>
                <a:gd name="connsiteY1" fmla="*/ 30004 h 28575"/>
                <a:gd name="connsiteX2" fmla="*/ 28099 w 571500"/>
                <a:gd name="connsiteY2" fmla="*/ 7144 h 28575"/>
                <a:gd name="connsiteX3" fmla="*/ 543401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66261" y="30004"/>
                  </a:moveTo>
                  <a:lnTo>
                    <a:pt x="7144" y="30004"/>
                  </a:lnTo>
                  <a:lnTo>
                    <a:pt x="28099" y="7144"/>
                  </a:lnTo>
                  <a:lnTo>
                    <a:pt x="543401"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 xmlns:a16="http://schemas.microsoft.com/office/drawing/2014/main" id="{72F0A2CF-6C4D-4D84-9F0B-0C8B25E6F53C}"/>
                </a:ext>
              </a:extLst>
            </p:cNvPr>
            <p:cNvSpPr/>
            <p:nvPr/>
          </p:nvSpPr>
          <p:spPr>
            <a:xfrm>
              <a:off x="5146671" y="5125255"/>
              <a:ext cx="4917410" cy="245870"/>
            </a:xfrm>
            <a:custGeom>
              <a:avLst/>
              <a:gdLst>
                <a:gd name="connsiteX0" fmla="*/ 571024 w 571500"/>
                <a:gd name="connsiteY0" fmla="*/ 30004 h 28575"/>
                <a:gd name="connsiteX1" fmla="*/ 7144 w 571500"/>
                <a:gd name="connsiteY1" fmla="*/ 30004 h 28575"/>
                <a:gd name="connsiteX2" fmla="*/ 28099 w 571500"/>
                <a:gd name="connsiteY2" fmla="*/ 7144 h 28575"/>
                <a:gd name="connsiteX3" fmla="*/ 548164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71024" y="30004"/>
                  </a:moveTo>
                  <a:lnTo>
                    <a:pt x="7144" y="30004"/>
                  </a:lnTo>
                  <a:lnTo>
                    <a:pt x="28099" y="7144"/>
                  </a:lnTo>
                  <a:lnTo>
                    <a:pt x="548164"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 xmlns:a16="http://schemas.microsoft.com/office/drawing/2014/main" id="{C3A2E818-EF4F-458C-8F18-9578121D3660}"/>
                </a:ext>
              </a:extLst>
            </p:cNvPr>
            <p:cNvSpPr/>
            <p:nvPr/>
          </p:nvSpPr>
          <p:spPr>
            <a:xfrm>
              <a:off x="7022398" y="1844838"/>
              <a:ext cx="3271162" cy="3198464"/>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nvGrpSpPr>
            <p:cNvPr id="37" name="Group 36">
              <a:extLst>
                <a:ext uri="{FF2B5EF4-FFF2-40B4-BE49-F238E27FC236}">
                  <a16:creationId xmlns="" xmlns:a16="http://schemas.microsoft.com/office/drawing/2014/main" id="{63C6B529-B489-4639-A7B2-5AA9180E9729}"/>
                </a:ext>
              </a:extLst>
            </p:cNvPr>
            <p:cNvGrpSpPr/>
            <p:nvPr/>
          </p:nvGrpSpPr>
          <p:grpSpPr>
            <a:xfrm>
              <a:off x="5370712" y="5206368"/>
              <a:ext cx="4572000" cy="149296"/>
              <a:chOff x="5370712" y="5206368"/>
              <a:chExt cx="4572000" cy="149296"/>
            </a:xfrm>
          </p:grpSpPr>
          <p:sp>
            <p:nvSpPr>
              <p:cNvPr id="44" name="Rectangle 43">
                <a:extLst>
                  <a:ext uri="{FF2B5EF4-FFF2-40B4-BE49-F238E27FC236}">
                    <a16:creationId xmlns="" xmlns:a16="http://schemas.microsoft.com/office/drawing/2014/main" id="{4F3DA74A-1C4B-4138-A563-129A39FD9B7F}"/>
                  </a:ext>
                </a:extLst>
              </p:cNvPr>
              <p:cNvSpPr/>
              <p:nvPr/>
            </p:nvSpPr>
            <p:spPr>
              <a:xfrm>
                <a:off x="5370712" y="5337376"/>
                <a:ext cx="457200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5" name="Rectangle 44">
                <a:extLst>
                  <a:ext uri="{FF2B5EF4-FFF2-40B4-BE49-F238E27FC236}">
                    <a16:creationId xmlns="" xmlns:a16="http://schemas.microsoft.com/office/drawing/2014/main" id="{E22AAAA6-2F39-4DD6-8134-716B9CF62E97}"/>
                  </a:ext>
                </a:extLst>
              </p:cNvPr>
              <p:cNvSpPr/>
              <p:nvPr/>
            </p:nvSpPr>
            <p:spPr>
              <a:xfrm>
                <a:off x="5416432" y="5293706"/>
                <a:ext cx="448056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6" name="Rectangle 45">
                <a:extLst>
                  <a:ext uri="{FF2B5EF4-FFF2-40B4-BE49-F238E27FC236}">
                    <a16:creationId xmlns="" xmlns:a16="http://schemas.microsoft.com/office/drawing/2014/main" id="{BE744CD6-14E4-479D-8F9D-0DF957DAAD2D}"/>
                  </a:ext>
                </a:extLst>
              </p:cNvPr>
              <p:cNvSpPr/>
              <p:nvPr/>
            </p:nvSpPr>
            <p:spPr>
              <a:xfrm>
                <a:off x="5462152" y="5250037"/>
                <a:ext cx="438912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Rectangle 46">
                <a:extLst>
                  <a:ext uri="{FF2B5EF4-FFF2-40B4-BE49-F238E27FC236}">
                    <a16:creationId xmlns="" xmlns:a16="http://schemas.microsoft.com/office/drawing/2014/main" id="{531A40E9-999D-4DB7-A1CE-6B1F19EA0EF4}"/>
                  </a:ext>
                </a:extLst>
              </p:cNvPr>
              <p:cNvSpPr/>
              <p:nvPr/>
            </p:nvSpPr>
            <p:spPr>
              <a:xfrm>
                <a:off x="5507872" y="5206368"/>
                <a:ext cx="429768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8" name="Group 37">
              <a:extLst>
                <a:ext uri="{FF2B5EF4-FFF2-40B4-BE49-F238E27FC236}">
                  <a16:creationId xmlns="" xmlns:a16="http://schemas.microsoft.com/office/drawing/2014/main" id="{68C9FECB-7A52-4CDC-994B-69A5B24ABCE8}"/>
                </a:ext>
              </a:extLst>
            </p:cNvPr>
            <p:cNvGrpSpPr/>
            <p:nvPr/>
          </p:nvGrpSpPr>
          <p:grpSpPr>
            <a:xfrm>
              <a:off x="7661590" y="1698465"/>
              <a:ext cx="114873" cy="114873"/>
              <a:chOff x="7627525" y="1132589"/>
              <a:chExt cx="234846" cy="234846"/>
            </a:xfrm>
          </p:grpSpPr>
          <p:sp>
            <p:nvSpPr>
              <p:cNvPr id="41" name="Oval 40">
                <a:extLst>
                  <a:ext uri="{FF2B5EF4-FFF2-40B4-BE49-F238E27FC236}">
                    <a16:creationId xmlns="" xmlns:a16="http://schemas.microsoft.com/office/drawing/2014/main" id="{A6AAC56F-62D7-45DE-87B5-B9D9F6A9BFCE}"/>
                  </a:ext>
                </a:extLst>
              </p:cNvPr>
              <p:cNvSpPr/>
              <p:nvPr/>
            </p:nvSpPr>
            <p:spPr>
              <a:xfrm>
                <a:off x="7627525" y="1132589"/>
                <a:ext cx="234846" cy="234846"/>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2" name="Oval 41">
                <a:extLst>
                  <a:ext uri="{FF2B5EF4-FFF2-40B4-BE49-F238E27FC236}">
                    <a16:creationId xmlns="" xmlns:a16="http://schemas.microsoft.com/office/drawing/2014/main" id="{E075BA51-0F2B-4136-85AE-6668752886FD}"/>
                  </a:ext>
                </a:extLst>
              </p:cNvPr>
              <p:cNvSpPr/>
              <p:nvPr/>
            </p:nvSpPr>
            <p:spPr>
              <a:xfrm>
                <a:off x="7656971" y="1162035"/>
                <a:ext cx="175955" cy="175955"/>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3" name="Oval 42">
                <a:extLst>
                  <a:ext uri="{FF2B5EF4-FFF2-40B4-BE49-F238E27FC236}">
                    <a16:creationId xmlns="" xmlns:a16="http://schemas.microsoft.com/office/drawing/2014/main" id="{2599569D-ABEC-4CDC-8AEC-FB8A512A7CB6}"/>
                  </a:ext>
                </a:extLst>
              </p:cNvPr>
              <p:cNvSpPr/>
              <p:nvPr/>
            </p:nvSpPr>
            <p:spPr>
              <a:xfrm>
                <a:off x="7683825" y="1188889"/>
                <a:ext cx="122247" cy="122247"/>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9" name="Rectangle: Rounded Corners 38">
              <a:extLst>
                <a:ext uri="{FF2B5EF4-FFF2-40B4-BE49-F238E27FC236}">
                  <a16:creationId xmlns="" xmlns:a16="http://schemas.microsoft.com/office/drawing/2014/main" id="{FFF08BBD-F12B-4D72-905D-82425437657C}"/>
                </a:ext>
              </a:extLst>
            </p:cNvPr>
            <p:cNvSpPr/>
            <p:nvPr/>
          </p:nvSpPr>
          <p:spPr>
            <a:xfrm>
              <a:off x="7370377" y="5752599"/>
              <a:ext cx="748642" cy="88504"/>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0" name="Oval 39">
              <a:extLst>
                <a:ext uri="{FF2B5EF4-FFF2-40B4-BE49-F238E27FC236}">
                  <a16:creationId xmlns="" xmlns:a16="http://schemas.microsoft.com/office/drawing/2014/main" id="{B37A376A-6189-420B-8C13-3900F127BE7C}"/>
                </a:ext>
              </a:extLst>
            </p:cNvPr>
            <p:cNvSpPr/>
            <p:nvPr/>
          </p:nvSpPr>
          <p:spPr>
            <a:xfrm>
              <a:off x="7133919" y="5752598"/>
              <a:ext cx="101303" cy="10130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 xmlns:a16="http://schemas.microsoft.com/office/drawing/2014/main" id="{FC596008-C53D-454F-8BCC-25C7C09986FE}"/>
              </a:ext>
            </a:extLst>
          </p:cNvPr>
          <p:cNvSpPr>
            <a:spLocks noGrp="1"/>
          </p:cNvSpPr>
          <p:nvPr>
            <p:ph type="pic" idx="13" hasCustomPrompt="1"/>
          </p:nvPr>
        </p:nvSpPr>
        <p:spPr>
          <a:xfrm>
            <a:off x="1619684" y="2798339"/>
            <a:ext cx="4140889" cy="2612234"/>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 </a:t>
            </a:r>
            <a:endParaRPr lang="ko-KR" altLang="en-US" dirty="0"/>
          </a:p>
        </p:txBody>
      </p:sp>
    </p:spTree>
    <p:extLst>
      <p:ext uri="{BB962C8B-B14F-4D97-AF65-F5344CB8AC3E}">
        <p14:creationId xmlns="" xmlns:p14="http://schemas.microsoft.com/office/powerpoint/2010/main" val="2404245945"/>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2_Image Layout">
    <p:spTree>
      <p:nvGrpSpPr>
        <p:cNvPr id="1" name=""/>
        <p:cNvGrpSpPr/>
        <p:nvPr/>
      </p:nvGrpSpPr>
      <p:grpSpPr>
        <a:xfrm>
          <a:off x="0" y="0"/>
          <a:ext cx="0" cy="0"/>
          <a:chOff x="0" y="0"/>
          <a:chExt cx="0" cy="0"/>
        </a:xfrm>
      </p:grpSpPr>
      <p:sp>
        <p:nvSpPr>
          <p:cNvPr id="50" name="Picture Placeholder 20">
            <a:extLst>
              <a:ext uri="{FF2B5EF4-FFF2-40B4-BE49-F238E27FC236}">
                <a16:creationId xmlns="" xmlns:a16="http://schemas.microsoft.com/office/drawing/2014/main" id="{6FE311F5-A9A3-4147-874B-14B212E901EC}"/>
              </a:ext>
            </a:extLst>
          </p:cNvPr>
          <p:cNvSpPr>
            <a:spLocks noGrp="1"/>
          </p:cNvSpPr>
          <p:nvPr>
            <p:ph type="pic" idx="11" hasCustomPrompt="1"/>
          </p:nvPr>
        </p:nvSpPr>
        <p:spPr>
          <a:xfrm>
            <a:off x="6587381" y="3577044"/>
            <a:ext cx="3100540" cy="3100540"/>
          </a:xfrm>
          <a:custGeom>
            <a:avLst/>
            <a:gdLst>
              <a:gd name="connsiteX0" fmla="*/ 1550270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10 h 3100540"/>
              <a:gd name="connsiteX5" fmla="*/ 1422726 w 3100540"/>
              <a:gd name="connsiteY5" fmla="*/ 3047710 h 3100540"/>
              <a:gd name="connsiteX6" fmla="*/ 52831 w 3100540"/>
              <a:gd name="connsiteY6" fmla="*/ 1677815 h 3100540"/>
              <a:gd name="connsiteX7" fmla="*/ 52831 w 3100540"/>
              <a:gd name="connsiteY7" fmla="*/ 1422724 h 3100540"/>
              <a:gd name="connsiteX8" fmla="*/ 1422724 w 3100540"/>
              <a:gd name="connsiteY8" fmla="*/ 52831 h 3100540"/>
              <a:gd name="connsiteX9" fmla="*/ 1550270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70" y="0"/>
                </a:moveTo>
                <a:cubicBezTo>
                  <a:pt x="1596432" y="0"/>
                  <a:pt x="1642594" y="17610"/>
                  <a:pt x="1677815" y="52831"/>
                </a:cubicBezTo>
                <a:lnTo>
                  <a:pt x="3047709" y="1422726"/>
                </a:lnTo>
                <a:cubicBezTo>
                  <a:pt x="3118151" y="1493167"/>
                  <a:pt x="3118151" y="1607375"/>
                  <a:pt x="3047709" y="1677816"/>
                </a:cubicBezTo>
                <a:lnTo>
                  <a:pt x="1677816" y="3047710"/>
                </a:lnTo>
                <a:cubicBezTo>
                  <a:pt x="1607375" y="3118151"/>
                  <a:pt x="1493167" y="3118151"/>
                  <a:pt x="1422726" y="3047710"/>
                </a:cubicBezTo>
                <a:lnTo>
                  <a:pt x="52831" y="1677815"/>
                </a:lnTo>
                <a:cubicBezTo>
                  <a:pt x="-17610" y="1607373"/>
                  <a:pt x="-17610" y="1493166"/>
                  <a:pt x="52831" y="1422724"/>
                </a:cubicBezTo>
                <a:lnTo>
                  <a:pt x="1422724" y="52831"/>
                </a:lnTo>
                <a:cubicBezTo>
                  <a:pt x="1457945" y="17610"/>
                  <a:pt x="1504107"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1" name="Picture Placeholder 18">
            <a:extLst>
              <a:ext uri="{FF2B5EF4-FFF2-40B4-BE49-F238E27FC236}">
                <a16:creationId xmlns="" xmlns:a16="http://schemas.microsoft.com/office/drawing/2014/main" id="{11224CB0-F9E0-437C-86B4-895C27988953}"/>
              </a:ext>
            </a:extLst>
          </p:cNvPr>
          <p:cNvSpPr>
            <a:spLocks noGrp="1"/>
          </p:cNvSpPr>
          <p:nvPr>
            <p:ph type="pic" idx="12" hasCustomPrompt="1"/>
          </p:nvPr>
        </p:nvSpPr>
        <p:spPr>
          <a:xfrm>
            <a:off x="6587381" y="204021"/>
            <a:ext cx="3100540" cy="3100540"/>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2" name="Picture Placeholder 19">
            <a:extLst>
              <a:ext uri="{FF2B5EF4-FFF2-40B4-BE49-F238E27FC236}">
                <a16:creationId xmlns="" xmlns:a16="http://schemas.microsoft.com/office/drawing/2014/main" id="{90C4F28F-E0C5-4C6F-9778-5071266AA6DB}"/>
              </a:ext>
            </a:extLst>
          </p:cNvPr>
          <p:cNvSpPr>
            <a:spLocks noGrp="1"/>
          </p:cNvSpPr>
          <p:nvPr>
            <p:ph type="pic" idx="13" hasCustomPrompt="1"/>
          </p:nvPr>
        </p:nvSpPr>
        <p:spPr>
          <a:xfrm>
            <a:off x="8420748" y="1890533"/>
            <a:ext cx="3100541" cy="3100540"/>
          </a:xfrm>
          <a:custGeom>
            <a:avLst/>
            <a:gdLst>
              <a:gd name="connsiteX0" fmla="*/ 1550270 w 3100541"/>
              <a:gd name="connsiteY0" fmla="*/ 0 h 3100540"/>
              <a:gd name="connsiteX1" fmla="*/ 1677815 w 3100541"/>
              <a:gd name="connsiteY1" fmla="*/ 52831 h 3100540"/>
              <a:gd name="connsiteX2" fmla="*/ 3047710 w 3100541"/>
              <a:gd name="connsiteY2" fmla="*/ 1422726 h 3100540"/>
              <a:gd name="connsiteX3" fmla="*/ 3047710 w 3100541"/>
              <a:gd name="connsiteY3" fmla="*/ 1677816 h 3100540"/>
              <a:gd name="connsiteX4" fmla="*/ 1677817 w 3100541"/>
              <a:gd name="connsiteY4" fmla="*/ 3047710 h 3100540"/>
              <a:gd name="connsiteX5" fmla="*/ 1422727 w 3100541"/>
              <a:gd name="connsiteY5" fmla="*/ 3047710 h 3100540"/>
              <a:gd name="connsiteX6" fmla="*/ 52832 w 3100541"/>
              <a:gd name="connsiteY6" fmla="*/ 1677815 h 3100540"/>
              <a:gd name="connsiteX7" fmla="*/ 52832 w 3100541"/>
              <a:gd name="connsiteY7" fmla="*/ 1422724 h 3100540"/>
              <a:gd name="connsiteX8" fmla="*/ 1422725 w 3100541"/>
              <a:gd name="connsiteY8" fmla="*/ 52831 h 3100540"/>
              <a:gd name="connsiteX9" fmla="*/ 1550270 w 3100541"/>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1" h="3100540">
                <a:moveTo>
                  <a:pt x="1550270" y="0"/>
                </a:moveTo>
                <a:cubicBezTo>
                  <a:pt x="1596432" y="0"/>
                  <a:pt x="1642594" y="17610"/>
                  <a:pt x="1677815" y="52831"/>
                </a:cubicBezTo>
                <a:lnTo>
                  <a:pt x="3047710" y="1422726"/>
                </a:lnTo>
                <a:cubicBezTo>
                  <a:pt x="3118152" y="1493167"/>
                  <a:pt x="3118152" y="1607375"/>
                  <a:pt x="3047710" y="1677816"/>
                </a:cubicBezTo>
                <a:lnTo>
                  <a:pt x="1677817" y="3047710"/>
                </a:lnTo>
                <a:cubicBezTo>
                  <a:pt x="1607376" y="3118151"/>
                  <a:pt x="1493168" y="3118151"/>
                  <a:pt x="1422727" y="3047710"/>
                </a:cubicBezTo>
                <a:lnTo>
                  <a:pt x="52832" y="1677815"/>
                </a:lnTo>
                <a:cubicBezTo>
                  <a:pt x="-17610" y="1607373"/>
                  <a:pt x="-17610" y="1493166"/>
                  <a:pt x="52832" y="1422724"/>
                </a:cubicBezTo>
                <a:lnTo>
                  <a:pt x="1422725" y="52831"/>
                </a:lnTo>
                <a:cubicBezTo>
                  <a:pt x="1457946" y="17610"/>
                  <a:pt x="1504108"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2087779454"/>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3_Image Layout">
    <p:spTree>
      <p:nvGrpSpPr>
        <p:cNvPr id="1" name=""/>
        <p:cNvGrpSpPr/>
        <p:nvPr/>
      </p:nvGrpSpPr>
      <p:grpSpPr>
        <a:xfrm>
          <a:off x="0" y="0"/>
          <a:ext cx="0" cy="0"/>
          <a:chOff x="0" y="0"/>
          <a:chExt cx="0" cy="0"/>
        </a:xfrm>
      </p:grpSpPr>
      <p:sp>
        <p:nvSpPr>
          <p:cNvPr id="51" name="Picture Placeholder 18">
            <a:extLst>
              <a:ext uri="{FF2B5EF4-FFF2-40B4-BE49-F238E27FC236}">
                <a16:creationId xmlns="" xmlns:a16="http://schemas.microsoft.com/office/drawing/2014/main" id="{11224CB0-F9E0-437C-86B4-895C27988953}"/>
              </a:ext>
            </a:extLst>
          </p:cNvPr>
          <p:cNvSpPr>
            <a:spLocks noGrp="1"/>
          </p:cNvSpPr>
          <p:nvPr>
            <p:ph type="pic" idx="12" hasCustomPrompt="1"/>
          </p:nvPr>
        </p:nvSpPr>
        <p:spPr>
          <a:xfrm>
            <a:off x="6480636" y="1431517"/>
            <a:ext cx="3994966" cy="3994966"/>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009044014"/>
      </p:ext>
    </p:extLst>
  </p:cSld>
  <p:clrMapOvr>
    <a:masterClrMapping/>
  </p:clrMapOvr>
  <p:extLst>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4_Image Layout">
    <p:spTree>
      <p:nvGrpSpPr>
        <p:cNvPr id="1" name=""/>
        <p:cNvGrpSpPr/>
        <p:nvPr/>
      </p:nvGrpSpPr>
      <p:grpSpPr>
        <a:xfrm>
          <a:off x="0" y="0"/>
          <a:ext cx="0" cy="0"/>
          <a:chOff x="0" y="0"/>
          <a:chExt cx="0" cy="0"/>
        </a:xfrm>
      </p:grpSpPr>
      <p:sp>
        <p:nvSpPr>
          <p:cNvPr id="51" name="Picture Placeholder 18">
            <a:extLst>
              <a:ext uri="{FF2B5EF4-FFF2-40B4-BE49-F238E27FC236}">
                <a16:creationId xmlns="" xmlns:a16="http://schemas.microsoft.com/office/drawing/2014/main" id="{11224CB0-F9E0-437C-86B4-895C27988953}"/>
              </a:ext>
            </a:extLst>
          </p:cNvPr>
          <p:cNvSpPr>
            <a:spLocks noGrp="1"/>
          </p:cNvSpPr>
          <p:nvPr>
            <p:ph type="pic" idx="12" hasCustomPrompt="1"/>
          </p:nvPr>
        </p:nvSpPr>
        <p:spPr>
          <a:xfrm>
            <a:off x="0" y="0"/>
            <a:ext cx="12192000" cy="6858000"/>
          </a:xfrm>
          <a:prstGeom prst="rect">
            <a:avLst/>
          </a:pr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366977882"/>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148.xml><?xml version="1.0" encoding="utf-8"?>
<p:sldLayout xmlns:a="http://schemas.openxmlformats.org/drawingml/2006/main" xmlns:r="http://schemas.openxmlformats.org/officeDocument/2006/relationships" xmlns:p="http://schemas.openxmlformats.org/presentationml/2006/main" userDrawn="1">
  <p:cSld name="10_Image Layout">
    <p:spTree>
      <p:nvGrpSpPr>
        <p:cNvPr id="1" name=""/>
        <p:cNvGrpSpPr/>
        <p:nvPr/>
      </p:nvGrpSpPr>
      <p:grpSpPr>
        <a:xfrm>
          <a:off x="0" y="0"/>
          <a:ext cx="0" cy="0"/>
          <a:chOff x="0" y="0"/>
          <a:chExt cx="0" cy="0"/>
        </a:xfrm>
      </p:grpSpPr>
      <p:sp>
        <p:nvSpPr>
          <p:cNvPr id="30" name="그림 개체 틀 29">
            <a:extLst>
              <a:ext uri="{FF2B5EF4-FFF2-40B4-BE49-F238E27FC236}">
                <a16:creationId xmlns="" xmlns:a16="http://schemas.microsoft.com/office/drawing/2014/main" id="{7B60FE99-DD5E-4D6E-99F4-535645C4CB03}"/>
              </a:ext>
            </a:extLst>
          </p:cNvPr>
          <p:cNvSpPr>
            <a:spLocks noGrp="1"/>
          </p:cNvSpPr>
          <p:nvPr>
            <p:ph type="pic" idx="16" hasCustomPrompt="1"/>
          </p:nvPr>
        </p:nvSpPr>
        <p:spPr>
          <a:xfrm>
            <a:off x="2" y="0"/>
            <a:ext cx="6569477" cy="6858000"/>
          </a:xfrm>
          <a:custGeom>
            <a:avLst/>
            <a:gdLst>
              <a:gd name="connsiteX0" fmla="*/ 4117221 w 6569477"/>
              <a:gd name="connsiteY0" fmla="*/ 6784486 h 6858000"/>
              <a:gd name="connsiteX1" fmla="*/ 4065123 w 6569477"/>
              <a:gd name="connsiteY1" fmla="*/ 6846362 h 6858000"/>
              <a:gd name="connsiteX2" fmla="*/ 4054153 w 6569477"/>
              <a:gd name="connsiteY2" fmla="*/ 6858000 h 6858000"/>
              <a:gd name="connsiteX3" fmla="*/ 4025354 w 6569477"/>
              <a:gd name="connsiteY3" fmla="*/ 6858000 h 6858000"/>
              <a:gd name="connsiteX4" fmla="*/ 4042817 w 6569477"/>
              <a:gd name="connsiteY4" fmla="*/ 6837081 h 6858000"/>
              <a:gd name="connsiteX5" fmla="*/ 4117221 w 6569477"/>
              <a:gd name="connsiteY5" fmla="*/ 6784486 h 6858000"/>
              <a:gd name="connsiteX6" fmla="*/ 4098863 w 6569477"/>
              <a:gd name="connsiteY6" fmla="*/ 6687079 h 6858000"/>
              <a:gd name="connsiteX7" fmla="*/ 4016483 w 6569477"/>
              <a:gd name="connsiteY7" fmla="*/ 6816306 h 6858000"/>
              <a:gd name="connsiteX8" fmla="*/ 3967818 w 6569477"/>
              <a:gd name="connsiteY8" fmla="*/ 6856958 h 6858000"/>
              <a:gd name="connsiteX9" fmla="*/ 3966685 w 6569477"/>
              <a:gd name="connsiteY9" fmla="*/ 6858000 h 6858000"/>
              <a:gd name="connsiteX10" fmla="*/ 3929841 w 6569477"/>
              <a:gd name="connsiteY10" fmla="*/ 6858000 h 6858000"/>
              <a:gd name="connsiteX11" fmla="*/ 4004165 w 6569477"/>
              <a:gd name="connsiteY11" fmla="*/ 6784103 h 6858000"/>
              <a:gd name="connsiteX12" fmla="*/ 4098863 w 6569477"/>
              <a:gd name="connsiteY12" fmla="*/ 6687079 h 6858000"/>
              <a:gd name="connsiteX13" fmla="*/ 5739924 w 6569477"/>
              <a:gd name="connsiteY13" fmla="*/ 6488019 h 6858000"/>
              <a:gd name="connsiteX14" fmla="*/ 5746811 w 6569477"/>
              <a:gd name="connsiteY14" fmla="*/ 6494900 h 6858000"/>
              <a:gd name="connsiteX15" fmla="*/ 5746479 w 6569477"/>
              <a:gd name="connsiteY15" fmla="*/ 6496223 h 6858000"/>
              <a:gd name="connsiteX16" fmla="*/ 5739923 w 6569477"/>
              <a:gd name="connsiteY16" fmla="*/ 6501783 h 6858000"/>
              <a:gd name="connsiteX17" fmla="*/ 5739923 w 6569477"/>
              <a:gd name="connsiteY17" fmla="*/ 6494900 h 6858000"/>
              <a:gd name="connsiteX18" fmla="*/ 4189806 w 6569477"/>
              <a:gd name="connsiteY18" fmla="*/ 6433624 h 6858000"/>
              <a:gd name="connsiteX19" fmla="*/ 4188863 w 6569477"/>
              <a:gd name="connsiteY19" fmla="*/ 6437396 h 6858000"/>
              <a:gd name="connsiteX20" fmla="*/ 4181480 w 6569477"/>
              <a:gd name="connsiteY20" fmla="*/ 6441614 h 6858000"/>
              <a:gd name="connsiteX21" fmla="*/ 4190270 w 6569477"/>
              <a:gd name="connsiteY21" fmla="*/ 6433178 h 6858000"/>
              <a:gd name="connsiteX22" fmla="*/ 4189806 w 6569477"/>
              <a:gd name="connsiteY22" fmla="*/ 6433624 h 6858000"/>
              <a:gd name="connsiteX23" fmla="*/ 4189918 w 6569477"/>
              <a:gd name="connsiteY23" fmla="*/ 6433179 h 6858000"/>
              <a:gd name="connsiteX24" fmla="*/ 4080254 w 6569477"/>
              <a:gd name="connsiteY24" fmla="*/ 6424489 h 6858000"/>
              <a:gd name="connsiteX25" fmla="*/ 4080253 w 6569477"/>
              <a:gd name="connsiteY25" fmla="*/ 6424742 h 6858000"/>
              <a:gd name="connsiteX26" fmla="*/ 4071818 w 6569477"/>
              <a:gd name="connsiteY26" fmla="*/ 6433178 h 6858000"/>
              <a:gd name="connsiteX27" fmla="*/ 4239510 w 6569477"/>
              <a:gd name="connsiteY27" fmla="*/ 6367480 h 6858000"/>
              <a:gd name="connsiteX28" fmla="*/ 4236315 w 6569477"/>
              <a:gd name="connsiteY28" fmla="*/ 6373075 h 6858000"/>
              <a:gd name="connsiteX29" fmla="*/ 4232912 w 6569477"/>
              <a:gd name="connsiteY29" fmla="*/ 6373925 h 6858000"/>
              <a:gd name="connsiteX30" fmla="*/ 4238687 w 6569477"/>
              <a:gd name="connsiteY30" fmla="*/ 6368327 h 6858000"/>
              <a:gd name="connsiteX31" fmla="*/ 4265838 w 6569477"/>
              <a:gd name="connsiteY31" fmla="*/ 6340386 h 6858000"/>
              <a:gd name="connsiteX32" fmla="*/ 4239510 w 6569477"/>
              <a:gd name="connsiteY32" fmla="*/ 6367480 h 6858000"/>
              <a:gd name="connsiteX33" fmla="*/ 4240531 w 6569477"/>
              <a:gd name="connsiteY33" fmla="*/ 6365693 h 6858000"/>
              <a:gd name="connsiteX34" fmla="*/ 4248968 w 6569477"/>
              <a:gd name="connsiteY34" fmla="*/ 6357257 h 6858000"/>
              <a:gd name="connsiteX35" fmla="*/ 4265838 w 6569477"/>
              <a:gd name="connsiteY35" fmla="*/ 6340386 h 6858000"/>
              <a:gd name="connsiteX36" fmla="*/ 4291147 w 6569477"/>
              <a:gd name="connsiteY36" fmla="*/ 6272900 h 6858000"/>
              <a:gd name="connsiteX37" fmla="*/ 4299581 w 6569477"/>
              <a:gd name="connsiteY37" fmla="*/ 6272900 h 6858000"/>
              <a:gd name="connsiteX38" fmla="*/ 4308018 w 6569477"/>
              <a:gd name="connsiteY38" fmla="*/ 6272900 h 6858000"/>
              <a:gd name="connsiteX39" fmla="*/ 4291147 w 6569477"/>
              <a:gd name="connsiteY39" fmla="*/ 6289772 h 6858000"/>
              <a:gd name="connsiteX40" fmla="*/ 4274273 w 6569477"/>
              <a:gd name="connsiteY40" fmla="*/ 6306643 h 6858000"/>
              <a:gd name="connsiteX41" fmla="*/ 4257404 w 6569477"/>
              <a:gd name="connsiteY41" fmla="*/ 6323512 h 6858000"/>
              <a:gd name="connsiteX42" fmla="*/ 4257404 w 6569477"/>
              <a:gd name="connsiteY42" fmla="*/ 6331950 h 6858000"/>
              <a:gd name="connsiteX43" fmla="*/ 4215224 w 6569477"/>
              <a:gd name="connsiteY43" fmla="*/ 6374128 h 6858000"/>
              <a:gd name="connsiteX44" fmla="*/ 4215223 w 6569477"/>
              <a:gd name="connsiteY44" fmla="*/ 6382562 h 6858000"/>
              <a:gd name="connsiteX45" fmla="*/ 4223663 w 6569477"/>
              <a:gd name="connsiteY45" fmla="*/ 6382564 h 6858000"/>
              <a:gd name="connsiteX46" fmla="*/ 4232099 w 6569477"/>
              <a:gd name="connsiteY46" fmla="*/ 6374128 h 6858000"/>
              <a:gd name="connsiteX47" fmla="*/ 4232912 w 6569477"/>
              <a:gd name="connsiteY47" fmla="*/ 6373925 h 6858000"/>
              <a:gd name="connsiteX48" fmla="*/ 4215378 w 6569477"/>
              <a:gd name="connsiteY48" fmla="*/ 6390919 h 6858000"/>
              <a:gd name="connsiteX49" fmla="*/ 4215224 w 6569477"/>
              <a:gd name="connsiteY49" fmla="*/ 6391000 h 6858000"/>
              <a:gd name="connsiteX50" fmla="*/ 4215199 w 6569477"/>
              <a:gd name="connsiteY50" fmla="*/ 6391088 h 6858000"/>
              <a:gd name="connsiteX51" fmla="*/ 4213115 w 6569477"/>
              <a:gd name="connsiteY51" fmla="*/ 6393108 h 6858000"/>
              <a:gd name="connsiteX52" fmla="*/ 4198356 w 6569477"/>
              <a:gd name="connsiteY52" fmla="*/ 6382564 h 6858000"/>
              <a:gd name="connsiteX53" fmla="*/ 4113994 w 6569477"/>
              <a:gd name="connsiteY53" fmla="*/ 6475357 h 6858000"/>
              <a:gd name="connsiteX54" fmla="*/ 4122431 w 6569477"/>
              <a:gd name="connsiteY54" fmla="*/ 6475355 h 6858000"/>
              <a:gd name="connsiteX55" fmla="*/ 4097125 w 6569477"/>
              <a:gd name="connsiteY55" fmla="*/ 6500664 h 6858000"/>
              <a:gd name="connsiteX56" fmla="*/ 4088687 w 6569477"/>
              <a:gd name="connsiteY56" fmla="*/ 6500664 h 6858000"/>
              <a:gd name="connsiteX57" fmla="*/ 4088688 w 6569477"/>
              <a:gd name="connsiteY57" fmla="*/ 6509098 h 6858000"/>
              <a:gd name="connsiteX58" fmla="*/ 4080256 w 6569477"/>
              <a:gd name="connsiteY58" fmla="*/ 6509098 h 6858000"/>
              <a:gd name="connsiteX59" fmla="*/ 4063383 w 6569477"/>
              <a:gd name="connsiteY59" fmla="*/ 6525971 h 6858000"/>
              <a:gd name="connsiteX60" fmla="*/ 4054946 w 6569477"/>
              <a:gd name="connsiteY60" fmla="*/ 6542841 h 6858000"/>
              <a:gd name="connsiteX61" fmla="*/ 4046513 w 6569477"/>
              <a:gd name="connsiteY61" fmla="*/ 6551277 h 6858000"/>
              <a:gd name="connsiteX62" fmla="*/ 4021201 w 6569477"/>
              <a:gd name="connsiteY62" fmla="*/ 6576584 h 6858000"/>
              <a:gd name="connsiteX63" fmla="*/ 4021203 w 6569477"/>
              <a:gd name="connsiteY63" fmla="*/ 6585021 h 6858000"/>
              <a:gd name="connsiteX64" fmla="*/ 4012768 w 6569477"/>
              <a:gd name="connsiteY64" fmla="*/ 6593455 h 6858000"/>
              <a:gd name="connsiteX65" fmla="*/ 3936845 w 6569477"/>
              <a:gd name="connsiteY65" fmla="*/ 6660941 h 6858000"/>
              <a:gd name="connsiteX66" fmla="*/ 3928411 w 6569477"/>
              <a:gd name="connsiteY66" fmla="*/ 6652505 h 6858000"/>
              <a:gd name="connsiteX67" fmla="*/ 3936844 w 6569477"/>
              <a:gd name="connsiteY67" fmla="*/ 6644069 h 6858000"/>
              <a:gd name="connsiteX68" fmla="*/ 3945281 w 6569477"/>
              <a:gd name="connsiteY68" fmla="*/ 6635634 h 6858000"/>
              <a:gd name="connsiteX69" fmla="*/ 3936845 w 6569477"/>
              <a:gd name="connsiteY69" fmla="*/ 6635634 h 6858000"/>
              <a:gd name="connsiteX70" fmla="*/ 3928411 w 6569477"/>
              <a:gd name="connsiteY70" fmla="*/ 6644072 h 6858000"/>
              <a:gd name="connsiteX71" fmla="*/ 3919975 w 6569477"/>
              <a:gd name="connsiteY71" fmla="*/ 6652505 h 6858000"/>
              <a:gd name="connsiteX72" fmla="*/ 3919975 w 6569477"/>
              <a:gd name="connsiteY72" fmla="*/ 6660941 h 6858000"/>
              <a:gd name="connsiteX73" fmla="*/ 3919974 w 6569477"/>
              <a:gd name="connsiteY73" fmla="*/ 6669377 h 6858000"/>
              <a:gd name="connsiteX74" fmla="*/ 3844054 w 6569477"/>
              <a:gd name="connsiteY74" fmla="*/ 6728426 h 6858000"/>
              <a:gd name="connsiteX75" fmla="*/ 3844051 w 6569477"/>
              <a:gd name="connsiteY75" fmla="*/ 6736860 h 6858000"/>
              <a:gd name="connsiteX76" fmla="*/ 3675339 w 6569477"/>
              <a:gd name="connsiteY76" fmla="*/ 6854962 h 6858000"/>
              <a:gd name="connsiteX77" fmla="*/ 3671147 w 6569477"/>
              <a:gd name="connsiteY77" fmla="*/ 6858000 h 6858000"/>
              <a:gd name="connsiteX78" fmla="*/ 3532438 w 6569477"/>
              <a:gd name="connsiteY78" fmla="*/ 6858000 h 6858000"/>
              <a:gd name="connsiteX79" fmla="*/ 3566728 w 6569477"/>
              <a:gd name="connsiteY79" fmla="*/ 6830708 h 6858000"/>
              <a:gd name="connsiteX80" fmla="*/ 3624722 w 6569477"/>
              <a:gd name="connsiteY80" fmla="*/ 6795912 h 6858000"/>
              <a:gd name="connsiteX81" fmla="*/ 3633161 w 6569477"/>
              <a:gd name="connsiteY81" fmla="*/ 6787476 h 6858000"/>
              <a:gd name="connsiteX82" fmla="*/ 3633160 w 6569477"/>
              <a:gd name="connsiteY82" fmla="*/ 6779041 h 6858000"/>
              <a:gd name="connsiteX83" fmla="*/ 3641596 w 6569477"/>
              <a:gd name="connsiteY83" fmla="*/ 6779041 h 6858000"/>
              <a:gd name="connsiteX84" fmla="*/ 3641596 w 6569477"/>
              <a:gd name="connsiteY84" fmla="*/ 6787476 h 6858000"/>
              <a:gd name="connsiteX85" fmla="*/ 3683775 w 6569477"/>
              <a:gd name="connsiteY85" fmla="*/ 6770605 h 6858000"/>
              <a:gd name="connsiteX86" fmla="*/ 3683775 w 6569477"/>
              <a:gd name="connsiteY86" fmla="*/ 6762169 h 6858000"/>
              <a:gd name="connsiteX87" fmla="*/ 3675339 w 6569477"/>
              <a:gd name="connsiteY87" fmla="*/ 6787476 h 6858000"/>
              <a:gd name="connsiteX88" fmla="*/ 3742824 w 6569477"/>
              <a:gd name="connsiteY88" fmla="*/ 6736862 h 6858000"/>
              <a:gd name="connsiteX89" fmla="*/ 3785001 w 6569477"/>
              <a:gd name="connsiteY89" fmla="*/ 6703120 h 6858000"/>
              <a:gd name="connsiteX90" fmla="*/ 3827182 w 6569477"/>
              <a:gd name="connsiteY90" fmla="*/ 6669377 h 6858000"/>
              <a:gd name="connsiteX91" fmla="*/ 3903102 w 6569477"/>
              <a:gd name="connsiteY91" fmla="*/ 6601891 h 6858000"/>
              <a:gd name="connsiteX92" fmla="*/ 3928411 w 6569477"/>
              <a:gd name="connsiteY92" fmla="*/ 6585021 h 6858000"/>
              <a:gd name="connsiteX93" fmla="*/ 3945281 w 6569477"/>
              <a:gd name="connsiteY93" fmla="*/ 6568148 h 6858000"/>
              <a:gd name="connsiteX94" fmla="*/ 3962152 w 6569477"/>
              <a:gd name="connsiteY94" fmla="*/ 6559714 h 6858000"/>
              <a:gd name="connsiteX95" fmla="*/ 3987461 w 6569477"/>
              <a:gd name="connsiteY95" fmla="*/ 6534407 h 6858000"/>
              <a:gd name="connsiteX96" fmla="*/ 4012768 w 6569477"/>
              <a:gd name="connsiteY96" fmla="*/ 6517534 h 6858000"/>
              <a:gd name="connsiteX97" fmla="*/ 4029637 w 6569477"/>
              <a:gd name="connsiteY97" fmla="*/ 6492227 h 6858000"/>
              <a:gd name="connsiteX98" fmla="*/ 4038075 w 6569477"/>
              <a:gd name="connsiteY98" fmla="*/ 6492227 h 6858000"/>
              <a:gd name="connsiteX99" fmla="*/ 4291147 w 6569477"/>
              <a:gd name="connsiteY99" fmla="*/ 6272900 h 6858000"/>
              <a:gd name="connsiteX100" fmla="*/ 4561089 w 6569477"/>
              <a:gd name="connsiteY100" fmla="*/ 6171673 h 6858000"/>
              <a:gd name="connsiteX101" fmla="*/ 4556321 w 6569477"/>
              <a:gd name="connsiteY101" fmla="*/ 6179312 h 6858000"/>
              <a:gd name="connsiteX102" fmla="*/ 4554763 w 6569477"/>
              <a:gd name="connsiteY102" fmla="*/ 6179053 h 6858000"/>
              <a:gd name="connsiteX103" fmla="*/ 4561089 w 6569477"/>
              <a:gd name="connsiteY103" fmla="*/ 6171673 h 6858000"/>
              <a:gd name="connsiteX104" fmla="*/ 4671175 w 6569477"/>
              <a:gd name="connsiteY104" fmla="*/ 5979022 h 6858000"/>
              <a:gd name="connsiteX105" fmla="*/ 4669173 w 6569477"/>
              <a:gd name="connsiteY105" fmla="*/ 5981473 h 6858000"/>
              <a:gd name="connsiteX106" fmla="*/ 4645447 w 6569477"/>
              <a:gd name="connsiteY106" fmla="*/ 5994524 h 6858000"/>
              <a:gd name="connsiteX107" fmla="*/ 4644391 w 6569477"/>
              <a:gd name="connsiteY107" fmla="*/ 6000718 h 6858000"/>
              <a:gd name="connsiteX108" fmla="*/ 4645606 w 6569477"/>
              <a:gd name="connsiteY108" fmla="*/ 6000505 h 6858000"/>
              <a:gd name="connsiteX109" fmla="*/ 4646686 w 6569477"/>
              <a:gd name="connsiteY109" fmla="*/ 5998475 h 6858000"/>
              <a:gd name="connsiteX110" fmla="*/ 4647927 w 6569477"/>
              <a:gd name="connsiteY110" fmla="*/ 6000099 h 6858000"/>
              <a:gd name="connsiteX111" fmla="*/ 4649663 w 6569477"/>
              <a:gd name="connsiteY111" fmla="*/ 5999795 h 6858000"/>
              <a:gd name="connsiteX112" fmla="*/ 4654936 w 6569477"/>
              <a:gd name="connsiteY112" fmla="*/ 6000454 h 6858000"/>
              <a:gd name="connsiteX113" fmla="*/ 4654647 w 6569477"/>
              <a:gd name="connsiteY113" fmla="*/ 6003455 h 6858000"/>
              <a:gd name="connsiteX114" fmla="*/ 4658944 w 6569477"/>
              <a:gd name="connsiteY114" fmla="*/ 5998240 h 6858000"/>
              <a:gd name="connsiteX115" fmla="*/ 5823292 w 6569477"/>
              <a:gd name="connsiteY115" fmla="*/ 5722907 h 6858000"/>
              <a:gd name="connsiteX116" fmla="*/ 5800797 w 6569477"/>
              <a:gd name="connsiteY116" fmla="*/ 5768179 h 6858000"/>
              <a:gd name="connsiteX117" fmla="*/ 5806978 w 6569477"/>
              <a:gd name="connsiteY117" fmla="*/ 5758327 h 6858000"/>
              <a:gd name="connsiteX118" fmla="*/ 5818310 w 6569477"/>
              <a:gd name="connsiteY118" fmla="*/ 5744909 h 6858000"/>
              <a:gd name="connsiteX119" fmla="*/ 5822096 w 6569477"/>
              <a:gd name="connsiteY119" fmla="*/ 5732580 h 6858000"/>
              <a:gd name="connsiteX120" fmla="*/ 5907073 w 6569477"/>
              <a:gd name="connsiteY120" fmla="*/ 5708785 h 6858000"/>
              <a:gd name="connsiteX121" fmla="*/ 5869741 w 6569477"/>
              <a:gd name="connsiteY121" fmla="*/ 5783136 h 6858000"/>
              <a:gd name="connsiteX122" fmla="*/ 5842500 w 6569477"/>
              <a:gd name="connsiteY122" fmla="*/ 5863847 h 6858000"/>
              <a:gd name="connsiteX123" fmla="*/ 5690433 w 6569477"/>
              <a:gd name="connsiteY123" fmla="*/ 6081162 h 6858000"/>
              <a:gd name="connsiteX124" fmla="*/ 5663883 w 6569477"/>
              <a:gd name="connsiteY124" fmla="*/ 6103351 h 6858000"/>
              <a:gd name="connsiteX125" fmla="*/ 5636415 w 6569477"/>
              <a:gd name="connsiteY125" fmla="*/ 6152111 h 6858000"/>
              <a:gd name="connsiteX126" fmla="*/ 5637318 w 6569477"/>
              <a:gd name="connsiteY126" fmla="*/ 6151784 h 6858000"/>
              <a:gd name="connsiteX127" fmla="*/ 5618612 w 6569477"/>
              <a:gd name="connsiteY127" fmla="*/ 6190081 h 6858000"/>
              <a:gd name="connsiteX128" fmla="*/ 5611094 w 6569477"/>
              <a:gd name="connsiteY128" fmla="*/ 6205514 h 6858000"/>
              <a:gd name="connsiteX129" fmla="*/ 5619596 w 6569477"/>
              <a:gd name="connsiteY129" fmla="*/ 6194628 h 6858000"/>
              <a:gd name="connsiteX130" fmla="*/ 5636991 w 6569477"/>
              <a:gd name="connsiteY130" fmla="*/ 6166061 h 6858000"/>
              <a:gd name="connsiteX131" fmla="*/ 5657339 w 6569477"/>
              <a:gd name="connsiteY131" fmla="*/ 6161951 h 6858000"/>
              <a:gd name="connsiteX132" fmla="*/ 5638432 w 6569477"/>
              <a:gd name="connsiteY132" fmla="*/ 6208150 h 6858000"/>
              <a:gd name="connsiteX133" fmla="*/ 5718245 w 6569477"/>
              <a:gd name="connsiteY133" fmla="*/ 6079013 h 6858000"/>
              <a:gd name="connsiteX134" fmla="*/ 5802168 w 6569477"/>
              <a:gd name="connsiteY134" fmla="*/ 5970237 h 6858000"/>
              <a:gd name="connsiteX135" fmla="*/ 5917053 w 6569477"/>
              <a:gd name="connsiteY135" fmla="*/ 5735129 h 6858000"/>
              <a:gd name="connsiteX136" fmla="*/ 5902116 w 6569477"/>
              <a:gd name="connsiteY136" fmla="*/ 5731083 h 6858000"/>
              <a:gd name="connsiteX137" fmla="*/ 5917201 w 6569477"/>
              <a:gd name="connsiteY137" fmla="*/ 5634092 h 6858000"/>
              <a:gd name="connsiteX138" fmla="*/ 5891750 w 6569477"/>
              <a:gd name="connsiteY138" fmla="*/ 5667883 h 6858000"/>
              <a:gd name="connsiteX139" fmla="*/ 5781231 w 6569477"/>
              <a:gd name="connsiteY139" fmla="*/ 5830035 h 6858000"/>
              <a:gd name="connsiteX140" fmla="*/ 5766290 w 6569477"/>
              <a:gd name="connsiteY140" fmla="*/ 5839137 h 6858000"/>
              <a:gd name="connsiteX141" fmla="*/ 5764238 w 6569477"/>
              <a:gd name="connsiteY141" fmla="*/ 5841451 h 6858000"/>
              <a:gd name="connsiteX142" fmla="*/ 5588834 w 6569477"/>
              <a:gd name="connsiteY142" fmla="*/ 6142779 h 6858000"/>
              <a:gd name="connsiteX143" fmla="*/ 5549933 w 6569477"/>
              <a:gd name="connsiteY143" fmla="*/ 6201116 h 6858000"/>
              <a:gd name="connsiteX144" fmla="*/ 5547357 w 6569477"/>
              <a:gd name="connsiteY144" fmla="*/ 6207173 h 6858000"/>
              <a:gd name="connsiteX145" fmla="*/ 5529789 w 6569477"/>
              <a:gd name="connsiteY145" fmla="*/ 6231324 h 6858000"/>
              <a:gd name="connsiteX146" fmla="*/ 5464244 w 6569477"/>
              <a:gd name="connsiteY146" fmla="*/ 6329615 h 6858000"/>
              <a:gd name="connsiteX147" fmla="*/ 5402037 w 6569477"/>
              <a:gd name="connsiteY147" fmla="*/ 6435651 h 6858000"/>
              <a:gd name="connsiteX148" fmla="*/ 5408957 w 6569477"/>
              <a:gd name="connsiteY148" fmla="*/ 6435651 h 6858000"/>
              <a:gd name="connsiteX149" fmla="*/ 5422798 w 6569477"/>
              <a:gd name="connsiteY149" fmla="*/ 6428728 h 6858000"/>
              <a:gd name="connsiteX150" fmla="*/ 5421385 w 6569477"/>
              <a:gd name="connsiteY150" fmla="*/ 6432963 h 6858000"/>
              <a:gd name="connsiteX151" fmla="*/ 5408956 w 6569477"/>
              <a:gd name="connsiteY151" fmla="*/ 6449499 h 6858000"/>
              <a:gd name="connsiteX152" fmla="*/ 5415877 w 6569477"/>
              <a:gd name="connsiteY152" fmla="*/ 6449499 h 6858000"/>
              <a:gd name="connsiteX153" fmla="*/ 5421385 w 6569477"/>
              <a:gd name="connsiteY153" fmla="*/ 6432963 h 6858000"/>
              <a:gd name="connsiteX154" fmla="*/ 5487674 w 6569477"/>
              <a:gd name="connsiteY154" fmla="*/ 6344780 h 6858000"/>
              <a:gd name="connsiteX155" fmla="*/ 5495039 w 6569477"/>
              <a:gd name="connsiteY155" fmla="*/ 6334691 h 6858000"/>
              <a:gd name="connsiteX156" fmla="*/ 5485269 w 6569477"/>
              <a:gd name="connsiteY156" fmla="*/ 6342855 h 6858000"/>
              <a:gd name="connsiteX157" fmla="*/ 5480829 w 6569477"/>
              <a:gd name="connsiteY157" fmla="*/ 6337541 h 6858000"/>
              <a:gd name="connsiteX158" fmla="*/ 5525918 w 6569477"/>
              <a:gd name="connsiteY158" fmla="*/ 6272793 h 6858000"/>
              <a:gd name="connsiteX159" fmla="*/ 5577186 w 6569477"/>
              <a:gd name="connsiteY159" fmla="*/ 6193853 h 6858000"/>
              <a:gd name="connsiteX160" fmla="*/ 5598425 w 6569477"/>
              <a:gd name="connsiteY160" fmla="*/ 6176103 h 6858000"/>
              <a:gd name="connsiteX161" fmla="*/ 5613302 w 6569477"/>
              <a:gd name="connsiteY161" fmla="*/ 6163670 h 6858000"/>
              <a:gd name="connsiteX162" fmla="*/ 5616665 w 6569477"/>
              <a:gd name="connsiteY162" fmla="*/ 6159249 h 6858000"/>
              <a:gd name="connsiteX163" fmla="*/ 5619814 w 6569477"/>
              <a:gd name="connsiteY163" fmla="*/ 6158111 h 6858000"/>
              <a:gd name="connsiteX164" fmla="*/ 5641844 w 6569477"/>
              <a:gd name="connsiteY164" fmla="*/ 6122335 h 6858000"/>
              <a:gd name="connsiteX165" fmla="*/ 5694784 w 6569477"/>
              <a:gd name="connsiteY165" fmla="*/ 6032412 h 6858000"/>
              <a:gd name="connsiteX166" fmla="*/ 5727512 w 6569477"/>
              <a:gd name="connsiteY166" fmla="*/ 5996037 h 6858000"/>
              <a:gd name="connsiteX167" fmla="*/ 5723942 w 6569477"/>
              <a:gd name="connsiteY167" fmla="*/ 5980974 h 6858000"/>
              <a:gd name="connsiteX168" fmla="*/ 5822911 w 6569477"/>
              <a:gd name="connsiteY168" fmla="*/ 5808034 h 6858000"/>
              <a:gd name="connsiteX169" fmla="*/ 5877583 w 6569477"/>
              <a:gd name="connsiteY169" fmla="*/ 5711587 h 6858000"/>
              <a:gd name="connsiteX170" fmla="*/ 6242698 w 6569477"/>
              <a:gd name="connsiteY170" fmla="*/ 5517691 h 6858000"/>
              <a:gd name="connsiteX171" fmla="*/ 6208261 w 6569477"/>
              <a:gd name="connsiteY171" fmla="*/ 5662208 h 6858000"/>
              <a:gd name="connsiteX172" fmla="*/ 6146276 w 6569477"/>
              <a:gd name="connsiteY172" fmla="*/ 5765433 h 6858000"/>
              <a:gd name="connsiteX173" fmla="*/ 6153163 w 6569477"/>
              <a:gd name="connsiteY173" fmla="*/ 5772316 h 6858000"/>
              <a:gd name="connsiteX174" fmla="*/ 6139388 w 6569477"/>
              <a:gd name="connsiteY174" fmla="*/ 5792960 h 6858000"/>
              <a:gd name="connsiteX175" fmla="*/ 6132502 w 6569477"/>
              <a:gd name="connsiteY175" fmla="*/ 5799841 h 6858000"/>
              <a:gd name="connsiteX176" fmla="*/ 6139387 w 6569477"/>
              <a:gd name="connsiteY176" fmla="*/ 5799843 h 6858000"/>
              <a:gd name="connsiteX177" fmla="*/ 6098063 w 6569477"/>
              <a:gd name="connsiteY177" fmla="*/ 5903069 h 6858000"/>
              <a:gd name="connsiteX178" fmla="*/ 6098064 w 6569477"/>
              <a:gd name="connsiteY178" fmla="*/ 5909950 h 6858000"/>
              <a:gd name="connsiteX179" fmla="*/ 6098065 w 6569477"/>
              <a:gd name="connsiteY179" fmla="*/ 5916833 h 6858000"/>
              <a:gd name="connsiteX180" fmla="*/ 6098065 w 6569477"/>
              <a:gd name="connsiteY180" fmla="*/ 5923714 h 6858000"/>
              <a:gd name="connsiteX181" fmla="*/ 6091178 w 6569477"/>
              <a:gd name="connsiteY181" fmla="*/ 5923714 h 6858000"/>
              <a:gd name="connsiteX182" fmla="*/ 6098065 w 6569477"/>
              <a:gd name="connsiteY182" fmla="*/ 5930597 h 6858000"/>
              <a:gd name="connsiteX183" fmla="*/ 6084290 w 6569477"/>
              <a:gd name="connsiteY183" fmla="*/ 5985651 h 6858000"/>
              <a:gd name="connsiteX184" fmla="*/ 6118727 w 6569477"/>
              <a:gd name="connsiteY184" fmla="*/ 5965005 h 6858000"/>
              <a:gd name="connsiteX185" fmla="*/ 6115283 w 6569477"/>
              <a:gd name="connsiteY185" fmla="*/ 5978768 h 6858000"/>
              <a:gd name="connsiteX186" fmla="*/ 6113562 w 6569477"/>
              <a:gd name="connsiteY186" fmla="*/ 5985649 h 6858000"/>
              <a:gd name="connsiteX187" fmla="*/ 6111840 w 6569477"/>
              <a:gd name="connsiteY187" fmla="*/ 5985651 h 6858000"/>
              <a:gd name="connsiteX188" fmla="*/ 6111840 w 6569477"/>
              <a:gd name="connsiteY188" fmla="*/ 5992530 h 6858000"/>
              <a:gd name="connsiteX189" fmla="*/ 6113562 w 6569477"/>
              <a:gd name="connsiteY189" fmla="*/ 5985649 h 6858000"/>
              <a:gd name="connsiteX190" fmla="*/ 6118727 w 6569477"/>
              <a:gd name="connsiteY190" fmla="*/ 5985649 h 6858000"/>
              <a:gd name="connsiteX191" fmla="*/ 6118727 w 6569477"/>
              <a:gd name="connsiteY191" fmla="*/ 5992532 h 6858000"/>
              <a:gd name="connsiteX192" fmla="*/ 6118727 w 6569477"/>
              <a:gd name="connsiteY192" fmla="*/ 5999413 h 6858000"/>
              <a:gd name="connsiteX193" fmla="*/ 6098065 w 6569477"/>
              <a:gd name="connsiteY193" fmla="*/ 6033823 h 6858000"/>
              <a:gd name="connsiteX194" fmla="*/ 6091178 w 6569477"/>
              <a:gd name="connsiteY194" fmla="*/ 6040704 h 6858000"/>
              <a:gd name="connsiteX195" fmla="*/ 6084290 w 6569477"/>
              <a:gd name="connsiteY195" fmla="*/ 6054467 h 6858000"/>
              <a:gd name="connsiteX196" fmla="*/ 6077403 w 6569477"/>
              <a:gd name="connsiteY196" fmla="*/ 6061350 h 6858000"/>
              <a:gd name="connsiteX197" fmla="*/ 6084290 w 6569477"/>
              <a:gd name="connsiteY197" fmla="*/ 6047585 h 6858000"/>
              <a:gd name="connsiteX198" fmla="*/ 6091178 w 6569477"/>
              <a:gd name="connsiteY198" fmla="*/ 6033821 h 6858000"/>
              <a:gd name="connsiteX199" fmla="*/ 6056740 w 6569477"/>
              <a:gd name="connsiteY199" fmla="*/ 6068231 h 6858000"/>
              <a:gd name="connsiteX200" fmla="*/ 6036078 w 6569477"/>
              <a:gd name="connsiteY200" fmla="*/ 6047587 h 6858000"/>
              <a:gd name="connsiteX201" fmla="*/ 5884558 w 6569477"/>
              <a:gd name="connsiteY201" fmla="*/ 6329737 h 6858000"/>
              <a:gd name="connsiteX202" fmla="*/ 5877670 w 6569477"/>
              <a:gd name="connsiteY202" fmla="*/ 6343502 h 6858000"/>
              <a:gd name="connsiteX203" fmla="*/ 5870783 w 6569477"/>
              <a:gd name="connsiteY203" fmla="*/ 6350383 h 6858000"/>
              <a:gd name="connsiteX204" fmla="*/ 5801910 w 6569477"/>
              <a:gd name="connsiteY204" fmla="*/ 6460490 h 6858000"/>
              <a:gd name="connsiteX205" fmla="*/ 5719261 w 6569477"/>
              <a:gd name="connsiteY205" fmla="*/ 6598128 h 6858000"/>
              <a:gd name="connsiteX206" fmla="*/ 5615952 w 6569477"/>
              <a:gd name="connsiteY206" fmla="*/ 6728880 h 6858000"/>
              <a:gd name="connsiteX207" fmla="*/ 5540191 w 6569477"/>
              <a:gd name="connsiteY207" fmla="*/ 6825223 h 6858000"/>
              <a:gd name="connsiteX208" fmla="*/ 5514417 w 6569477"/>
              <a:gd name="connsiteY208" fmla="*/ 6858000 h 6858000"/>
              <a:gd name="connsiteX209" fmla="*/ 5432172 w 6569477"/>
              <a:gd name="connsiteY209" fmla="*/ 6858000 h 6858000"/>
              <a:gd name="connsiteX210" fmla="*/ 5485092 w 6569477"/>
              <a:gd name="connsiteY210" fmla="*/ 6818343 h 6858000"/>
              <a:gd name="connsiteX211" fmla="*/ 5498867 w 6569477"/>
              <a:gd name="connsiteY211" fmla="*/ 6832106 h 6858000"/>
              <a:gd name="connsiteX212" fmla="*/ 5547078 w 6569477"/>
              <a:gd name="connsiteY212" fmla="*/ 6777051 h 6858000"/>
              <a:gd name="connsiteX213" fmla="*/ 5540191 w 6569477"/>
              <a:gd name="connsiteY213" fmla="*/ 6777052 h 6858000"/>
              <a:gd name="connsiteX214" fmla="*/ 5533303 w 6569477"/>
              <a:gd name="connsiteY214" fmla="*/ 6783935 h 6858000"/>
              <a:gd name="connsiteX215" fmla="*/ 5533304 w 6569477"/>
              <a:gd name="connsiteY215" fmla="*/ 6777052 h 6858000"/>
              <a:gd name="connsiteX216" fmla="*/ 5512641 w 6569477"/>
              <a:gd name="connsiteY216" fmla="*/ 6783935 h 6858000"/>
              <a:gd name="connsiteX217" fmla="*/ 5547078 w 6569477"/>
              <a:gd name="connsiteY217" fmla="*/ 6742645 h 6858000"/>
              <a:gd name="connsiteX218" fmla="*/ 5547077 w 6569477"/>
              <a:gd name="connsiteY218" fmla="*/ 6735761 h 6858000"/>
              <a:gd name="connsiteX219" fmla="*/ 5553964 w 6569477"/>
              <a:gd name="connsiteY219" fmla="*/ 6735759 h 6858000"/>
              <a:gd name="connsiteX220" fmla="*/ 5560853 w 6569477"/>
              <a:gd name="connsiteY220" fmla="*/ 6721997 h 6858000"/>
              <a:gd name="connsiteX221" fmla="*/ 5567740 w 6569477"/>
              <a:gd name="connsiteY221" fmla="*/ 6721999 h 6858000"/>
              <a:gd name="connsiteX222" fmla="*/ 5615951 w 6569477"/>
              <a:gd name="connsiteY222" fmla="*/ 6639417 h 6858000"/>
              <a:gd name="connsiteX223" fmla="*/ 5677937 w 6569477"/>
              <a:gd name="connsiteY223" fmla="*/ 6591244 h 6858000"/>
              <a:gd name="connsiteX224" fmla="*/ 5684824 w 6569477"/>
              <a:gd name="connsiteY224" fmla="*/ 6584361 h 6858000"/>
              <a:gd name="connsiteX225" fmla="*/ 5698599 w 6569477"/>
              <a:gd name="connsiteY225" fmla="*/ 6570599 h 6858000"/>
              <a:gd name="connsiteX226" fmla="*/ 5698600 w 6569477"/>
              <a:gd name="connsiteY226" fmla="*/ 6577480 h 6858000"/>
              <a:gd name="connsiteX227" fmla="*/ 5691712 w 6569477"/>
              <a:gd name="connsiteY227" fmla="*/ 6584363 h 6858000"/>
              <a:gd name="connsiteX228" fmla="*/ 5691711 w 6569477"/>
              <a:gd name="connsiteY228" fmla="*/ 6591244 h 6858000"/>
              <a:gd name="connsiteX229" fmla="*/ 5719261 w 6569477"/>
              <a:gd name="connsiteY229" fmla="*/ 6543072 h 6858000"/>
              <a:gd name="connsiteX230" fmla="*/ 5712373 w 6569477"/>
              <a:gd name="connsiteY230" fmla="*/ 6549953 h 6858000"/>
              <a:gd name="connsiteX231" fmla="*/ 5712373 w 6569477"/>
              <a:gd name="connsiteY231" fmla="*/ 6543070 h 6858000"/>
              <a:gd name="connsiteX232" fmla="*/ 5712374 w 6569477"/>
              <a:gd name="connsiteY232" fmla="*/ 6536189 h 6858000"/>
              <a:gd name="connsiteX233" fmla="*/ 5698599 w 6569477"/>
              <a:gd name="connsiteY233" fmla="*/ 6543072 h 6858000"/>
              <a:gd name="connsiteX234" fmla="*/ 5733036 w 6569477"/>
              <a:gd name="connsiteY234" fmla="*/ 6508664 h 6858000"/>
              <a:gd name="connsiteX235" fmla="*/ 5739923 w 6569477"/>
              <a:gd name="connsiteY235" fmla="*/ 6501783 h 6858000"/>
              <a:gd name="connsiteX236" fmla="*/ 5745949 w 6569477"/>
              <a:gd name="connsiteY236" fmla="*/ 6498341 h 6858000"/>
              <a:gd name="connsiteX237" fmla="*/ 5746479 w 6569477"/>
              <a:gd name="connsiteY237" fmla="*/ 6496223 h 6858000"/>
              <a:gd name="connsiteX238" fmla="*/ 5774791 w 6569477"/>
              <a:gd name="connsiteY238" fmla="*/ 6472212 h 6858000"/>
              <a:gd name="connsiteX239" fmla="*/ 5863896 w 6569477"/>
              <a:gd name="connsiteY239" fmla="*/ 6343502 h 6858000"/>
              <a:gd name="connsiteX240" fmla="*/ 5870782 w 6569477"/>
              <a:gd name="connsiteY240" fmla="*/ 6336621 h 6858000"/>
              <a:gd name="connsiteX241" fmla="*/ 5877670 w 6569477"/>
              <a:gd name="connsiteY241" fmla="*/ 6322854 h 6858000"/>
              <a:gd name="connsiteX242" fmla="*/ 5877670 w 6569477"/>
              <a:gd name="connsiteY242" fmla="*/ 6329736 h 6858000"/>
              <a:gd name="connsiteX243" fmla="*/ 5896073 w 6569477"/>
              <a:gd name="connsiteY243" fmla="*/ 6274575 h 6858000"/>
              <a:gd name="connsiteX244" fmla="*/ 5897128 w 6569477"/>
              <a:gd name="connsiteY244" fmla="*/ 6268192 h 6858000"/>
              <a:gd name="connsiteX245" fmla="*/ 5897471 w 6569477"/>
              <a:gd name="connsiteY245" fmla="*/ 6267801 h 6858000"/>
              <a:gd name="connsiteX246" fmla="*/ 5898331 w 6569477"/>
              <a:gd name="connsiteY246" fmla="*/ 6260920 h 6858000"/>
              <a:gd name="connsiteX247" fmla="*/ 5897128 w 6569477"/>
              <a:gd name="connsiteY247" fmla="*/ 6268192 h 6858000"/>
              <a:gd name="connsiteX248" fmla="*/ 5891445 w 6569477"/>
              <a:gd name="connsiteY248" fmla="*/ 6274682 h 6858000"/>
              <a:gd name="connsiteX249" fmla="*/ 5884558 w 6569477"/>
              <a:gd name="connsiteY249" fmla="*/ 6274684 h 6858000"/>
              <a:gd name="connsiteX250" fmla="*/ 5891444 w 6569477"/>
              <a:gd name="connsiteY250" fmla="*/ 6260922 h 6858000"/>
              <a:gd name="connsiteX251" fmla="*/ 5891445 w 6569477"/>
              <a:gd name="connsiteY251" fmla="*/ 6258416 h 6858000"/>
              <a:gd name="connsiteX252" fmla="*/ 5894028 w 6569477"/>
              <a:gd name="connsiteY252" fmla="*/ 6254899 h 6858000"/>
              <a:gd name="connsiteX253" fmla="*/ 5898332 w 6569477"/>
              <a:gd name="connsiteY253" fmla="*/ 6247155 h 6858000"/>
              <a:gd name="connsiteX254" fmla="*/ 5891444 w 6569477"/>
              <a:gd name="connsiteY254" fmla="*/ 6254039 h 6858000"/>
              <a:gd name="connsiteX255" fmla="*/ 5891445 w 6569477"/>
              <a:gd name="connsiteY255" fmla="*/ 6258416 h 6858000"/>
              <a:gd name="connsiteX256" fmla="*/ 5884558 w 6569477"/>
              <a:gd name="connsiteY256" fmla="*/ 6267801 h 6858000"/>
              <a:gd name="connsiteX257" fmla="*/ 6022303 w 6569477"/>
              <a:gd name="connsiteY257" fmla="*/ 5992532 h 6858000"/>
              <a:gd name="connsiteX258" fmla="*/ 6049854 w 6569477"/>
              <a:gd name="connsiteY258" fmla="*/ 5958122 h 6858000"/>
              <a:gd name="connsiteX259" fmla="*/ 6042968 w 6569477"/>
              <a:gd name="connsiteY259" fmla="*/ 5944358 h 6858000"/>
              <a:gd name="connsiteX260" fmla="*/ 6049853 w 6569477"/>
              <a:gd name="connsiteY260" fmla="*/ 5937477 h 6858000"/>
              <a:gd name="connsiteX261" fmla="*/ 6056739 w 6569477"/>
              <a:gd name="connsiteY261" fmla="*/ 5923714 h 6858000"/>
              <a:gd name="connsiteX262" fmla="*/ 6110010 w 6569477"/>
              <a:gd name="connsiteY262" fmla="*/ 5829842 h 6858000"/>
              <a:gd name="connsiteX263" fmla="*/ 6122376 w 6569477"/>
              <a:gd name="connsiteY263" fmla="*/ 5811522 h 6858000"/>
              <a:gd name="connsiteX264" fmla="*/ 6124752 w 6569477"/>
              <a:gd name="connsiteY264" fmla="*/ 5810165 h 6858000"/>
              <a:gd name="connsiteX265" fmla="*/ 6125614 w 6569477"/>
              <a:gd name="connsiteY265" fmla="*/ 5806724 h 6858000"/>
              <a:gd name="connsiteX266" fmla="*/ 6122376 w 6569477"/>
              <a:gd name="connsiteY266" fmla="*/ 5811522 h 6858000"/>
              <a:gd name="connsiteX267" fmla="*/ 6118726 w 6569477"/>
              <a:gd name="connsiteY267" fmla="*/ 5813605 h 6858000"/>
              <a:gd name="connsiteX268" fmla="*/ 6111839 w 6569477"/>
              <a:gd name="connsiteY268" fmla="*/ 5806722 h 6858000"/>
              <a:gd name="connsiteX269" fmla="*/ 6118725 w 6569477"/>
              <a:gd name="connsiteY269" fmla="*/ 5799843 h 6858000"/>
              <a:gd name="connsiteX270" fmla="*/ 6118726 w 6569477"/>
              <a:gd name="connsiteY270" fmla="*/ 5792960 h 6858000"/>
              <a:gd name="connsiteX271" fmla="*/ 6180713 w 6569477"/>
              <a:gd name="connsiteY271" fmla="*/ 5682851 h 6858000"/>
              <a:gd name="connsiteX272" fmla="*/ 6242698 w 6569477"/>
              <a:gd name="connsiteY272" fmla="*/ 5517691 h 6858000"/>
              <a:gd name="connsiteX273" fmla="*/ 6031724 w 6569477"/>
              <a:gd name="connsiteY273" fmla="*/ 5503741 h 6858000"/>
              <a:gd name="connsiteX274" fmla="*/ 6030787 w 6569477"/>
              <a:gd name="connsiteY274" fmla="*/ 5503894 h 6858000"/>
              <a:gd name="connsiteX275" fmla="*/ 6006746 w 6569477"/>
              <a:gd name="connsiteY275" fmla="*/ 5510028 h 6858000"/>
              <a:gd name="connsiteX276" fmla="*/ 5958107 w 6569477"/>
              <a:gd name="connsiteY276" fmla="*/ 5613697 h 6858000"/>
              <a:gd name="connsiteX277" fmla="*/ 5918354 w 6569477"/>
              <a:gd name="connsiteY277" fmla="*/ 5687414 h 6858000"/>
              <a:gd name="connsiteX278" fmla="*/ 5923128 w 6569477"/>
              <a:gd name="connsiteY278" fmla="*/ 5688762 h 6858000"/>
              <a:gd name="connsiteX279" fmla="*/ 5945484 w 6569477"/>
              <a:gd name="connsiteY279" fmla="*/ 5701131 h 6858000"/>
              <a:gd name="connsiteX280" fmla="*/ 6002207 w 6569477"/>
              <a:gd name="connsiteY280" fmla="*/ 5562534 h 6858000"/>
              <a:gd name="connsiteX281" fmla="*/ 4900498 w 6569477"/>
              <a:gd name="connsiteY281" fmla="*/ 5370762 h 6858000"/>
              <a:gd name="connsiteX282" fmla="*/ 4900627 w 6569477"/>
              <a:gd name="connsiteY282" fmla="*/ 5371339 h 6858000"/>
              <a:gd name="connsiteX283" fmla="*/ 4890083 w 6569477"/>
              <a:gd name="connsiteY283" fmla="*/ 5387153 h 6858000"/>
              <a:gd name="connsiteX284" fmla="*/ 6059700 w 6569477"/>
              <a:gd name="connsiteY284" fmla="*/ 5339561 h 6858000"/>
              <a:gd name="connsiteX285" fmla="*/ 6048904 w 6569477"/>
              <a:gd name="connsiteY285" fmla="*/ 5362569 h 6858000"/>
              <a:gd name="connsiteX286" fmla="*/ 5960539 w 6569477"/>
              <a:gd name="connsiteY286" fmla="*/ 5532008 h 6858000"/>
              <a:gd name="connsiteX287" fmla="*/ 5934065 w 6569477"/>
              <a:gd name="connsiteY287" fmla="*/ 5610445 h 6858000"/>
              <a:gd name="connsiteX288" fmla="*/ 5937012 w 6569477"/>
              <a:gd name="connsiteY288" fmla="*/ 5610037 h 6858000"/>
              <a:gd name="connsiteX289" fmla="*/ 5948427 w 6569477"/>
              <a:gd name="connsiteY289" fmla="*/ 5612905 h 6858000"/>
              <a:gd name="connsiteX290" fmla="*/ 6012835 w 6569477"/>
              <a:gd name="connsiteY290" fmla="*/ 5441778 h 6858000"/>
              <a:gd name="connsiteX291" fmla="*/ 6060534 w 6569477"/>
              <a:gd name="connsiteY291" fmla="*/ 5347774 h 6858000"/>
              <a:gd name="connsiteX292" fmla="*/ 5092541 w 6569477"/>
              <a:gd name="connsiteY292" fmla="*/ 5302798 h 6858000"/>
              <a:gd name="connsiteX293" fmla="*/ 5084105 w 6569477"/>
              <a:gd name="connsiteY293" fmla="*/ 5311234 h 6858000"/>
              <a:gd name="connsiteX294" fmla="*/ 5092541 w 6569477"/>
              <a:gd name="connsiteY294" fmla="*/ 5302798 h 6858000"/>
              <a:gd name="connsiteX295" fmla="*/ 4274497 w 6569477"/>
              <a:gd name="connsiteY295" fmla="*/ 5281926 h 6858000"/>
              <a:gd name="connsiteX296" fmla="*/ 4273967 w 6569477"/>
              <a:gd name="connsiteY296" fmla="*/ 5284044 h 6858000"/>
              <a:gd name="connsiteX297" fmla="*/ 4267941 w 6569477"/>
              <a:gd name="connsiteY297" fmla="*/ 5287486 h 6858000"/>
              <a:gd name="connsiteX298" fmla="*/ 6147025 w 6569477"/>
              <a:gd name="connsiteY298" fmla="*/ 5207320 h 6858000"/>
              <a:gd name="connsiteX299" fmla="*/ 6127664 w 6569477"/>
              <a:gd name="connsiteY299" fmla="*/ 5251775 h 6858000"/>
              <a:gd name="connsiteX300" fmla="*/ 6127242 w 6569477"/>
              <a:gd name="connsiteY300" fmla="*/ 5251844 h 6858000"/>
              <a:gd name="connsiteX301" fmla="*/ 6127919 w 6569477"/>
              <a:gd name="connsiteY301" fmla="*/ 5262990 h 6858000"/>
              <a:gd name="connsiteX302" fmla="*/ 6131360 w 6569477"/>
              <a:gd name="connsiteY302" fmla="*/ 5253356 h 6858000"/>
              <a:gd name="connsiteX303" fmla="*/ 5028123 w 6569477"/>
              <a:gd name="connsiteY303" fmla="*/ 5195433 h 6858000"/>
              <a:gd name="connsiteX304" fmla="*/ 5025054 w 6569477"/>
              <a:gd name="connsiteY304" fmla="*/ 5201570 h 6858000"/>
              <a:gd name="connsiteX305" fmla="*/ 5025055 w 6569477"/>
              <a:gd name="connsiteY305" fmla="*/ 5210004 h 6858000"/>
              <a:gd name="connsiteX306" fmla="*/ 5016618 w 6569477"/>
              <a:gd name="connsiteY306" fmla="*/ 5218441 h 6858000"/>
              <a:gd name="connsiteX307" fmla="*/ 5016619 w 6569477"/>
              <a:gd name="connsiteY307" fmla="*/ 5201568 h 6858000"/>
              <a:gd name="connsiteX308" fmla="*/ 5038512 w 6569477"/>
              <a:gd name="connsiteY308" fmla="*/ 5179677 h 6858000"/>
              <a:gd name="connsiteX309" fmla="*/ 5030458 w 6569477"/>
              <a:gd name="connsiteY309" fmla="*/ 5194189 h 6858000"/>
              <a:gd name="connsiteX310" fmla="*/ 5028123 w 6569477"/>
              <a:gd name="connsiteY310" fmla="*/ 5195433 h 6858000"/>
              <a:gd name="connsiteX311" fmla="*/ 5033492 w 6569477"/>
              <a:gd name="connsiteY311" fmla="*/ 5184698 h 6858000"/>
              <a:gd name="connsiteX312" fmla="*/ 5051826 w 6569477"/>
              <a:gd name="connsiteY312" fmla="*/ 5150955 h 6858000"/>
              <a:gd name="connsiteX313" fmla="*/ 5058797 w 6569477"/>
              <a:gd name="connsiteY313" fmla="*/ 5150956 h 6858000"/>
              <a:gd name="connsiteX314" fmla="*/ 5041926 w 6569477"/>
              <a:gd name="connsiteY314" fmla="*/ 5176263 h 6858000"/>
              <a:gd name="connsiteX315" fmla="*/ 5038512 w 6569477"/>
              <a:gd name="connsiteY315" fmla="*/ 5179677 h 6858000"/>
              <a:gd name="connsiteX316" fmla="*/ 5045089 w 6569477"/>
              <a:gd name="connsiteY316" fmla="*/ 5167825 h 6858000"/>
              <a:gd name="connsiteX317" fmla="*/ 5057164 w 6569477"/>
              <a:gd name="connsiteY317" fmla="*/ 5137575 h 6858000"/>
              <a:gd name="connsiteX318" fmla="*/ 5051826 w 6569477"/>
              <a:gd name="connsiteY318" fmla="*/ 5150955 h 6858000"/>
              <a:gd name="connsiteX319" fmla="*/ 5050362 w 6569477"/>
              <a:gd name="connsiteY319" fmla="*/ 5150956 h 6858000"/>
              <a:gd name="connsiteX320" fmla="*/ 4431848 w 6569477"/>
              <a:gd name="connsiteY320" fmla="*/ 5083476 h 6858000"/>
              <a:gd name="connsiteX321" fmla="*/ 4414009 w 6569477"/>
              <a:gd name="connsiteY321" fmla="*/ 5091602 h 6858000"/>
              <a:gd name="connsiteX322" fmla="*/ 4405686 w 6569477"/>
              <a:gd name="connsiteY322" fmla="*/ 5115441 h 6858000"/>
              <a:gd name="connsiteX323" fmla="*/ 4405685 w 6569477"/>
              <a:gd name="connsiteY323" fmla="*/ 5108559 h 6858000"/>
              <a:gd name="connsiteX324" fmla="*/ 4398800 w 6569477"/>
              <a:gd name="connsiteY324" fmla="*/ 5122323 h 6858000"/>
              <a:gd name="connsiteX325" fmla="*/ 4391913 w 6569477"/>
              <a:gd name="connsiteY325" fmla="*/ 5129203 h 6858000"/>
              <a:gd name="connsiteX326" fmla="*/ 4302808 w 6569477"/>
              <a:gd name="connsiteY326" fmla="*/ 5257916 h 6858000"/>
              <a:gd name="connsiteX327" fmla="*/ 4274497 w 6569477"/>
              <a:gd name="connsiteY327" fmla="*/ 5281926 h 6858000"/>
              <a:gd name="connsiteX328" fmla="*/ 4274828 w 6569477"/>
              <a:gd name="connsiteY328" fmla="*/ 5280603 h 6858000"/>
              <a:gd name="connsiteX329" fmla="*/ 4267941 w 6569477"/>
              <a:gd name="connsiteY329" fmla="*/ 5273721 h 6858000"/>
              <a:gd name="connsiteX330" fmla="*/ 4267941 w 6569477"/>
              <a:gd name="connsiteY330" fmla="*/ 5280603 h 6858000"/>
              <a:gd name="connsiteX331" fmla="*/ 4267941 w 6569477"/>
              <a:gd name="connsiteY331" fmla="*/ 5287486 h 6858000"/>
              <a:gd name="connsiteX332" fmla="*/ 4261052 w 6569477"/>
              <a:gd name="connsiteY332" fmla="*/ 5294367 h 6858000"/>
              <a:gd name="connsiteX333" fmla="*/ 4226617 w 6569477"/>
              <a:gd name="connsiteY333" fmla="*/ 5328775 h 6858000"/>
              <a:gd name="connsiteX334" fmla="*/ 4240390 w 6569477"/>
              <a:gd name="connsiteY334" fmla="*/ 5321894 h 6858000"/>
              <a:gd name="connsiteX335" fmla="*/ 4240389 w 6569477"/>
              <a:gd name="connsiteY335" fmla="*/ 5328775 h 6858000"/>
              <a:gd name="connsiteX336" fmla="*/ 4240390 w 6569477"/>
              <a:gd name="connsiteY336" fmla="*/ 5335658 h 6858000"/>
              <a:gd name="connsiteX337" fmla="*/ 4247279 w 6569477"/>
              <a:gd name="connsiteY337" fmla="*/ 5328773 h 6858000"/>
              <a:gd name="connsiteX338" fmla="*/ 4219728 w 6569477"/>
              <a:gd name="connsiteY338" fmla="*/ 5376947 h 6858000"/>
              <a:gd name="connsiteX339" fmla="*/ 4219727 w 6569477"/>
              <a:gd name="connsiteY339" fmla="*/ 5370066 h 6858000"/>
              <a:gd name="connsiteX340" fmla="*/ 4226616 w 6569477"/>
              <a:gd name="connsiteY340" fmla="*/ 5363185 h 6858000"/>
              <a:gd name="connsiteX341" fmla="*/ 4226617 w 6569477"/>
              <a:gd name="connsiteY341" fmla="*/ 5356304 h 6858000"/>
              <a:gd name="connsiteX342" fmla="*/ 4212842 w 6569477"/>
              <a:gd name="connsiteY342" fmla="*/ 5370066 h 6858000"/>
              <a:gd name="connsiteX343" fmla="*/ 4205955 w 6569477"/>
              <a:gd name="connsiteY343" fmla="*/ 5376946 h 6858000"/>
              <a:gd name="connsiteX344" fmla="*/ 4143968 w 6569477"/>
              <a:gd name="connsiteY344" fmla="*/ 5425119 h 6858000"/>
              <a:gd name="connsiteX345" fmla="*/ 4114698 w 6569477"/>
              <a:gd name="connsiteY345" fmla="*/ 5468991 h 6858000"/>
              <a:gd name="connsiteX346" fmla="*/ 4106774 w 6569477"/>
              <a:gd name="connsiteY346" fmla="*/ 5485182 h 6858000"/>
              <a:gd name="connsiteX347" fmla="*/ 4105934 w 6569477"/>
              <a:gd name="connsiteY347" fmla="*/ 5519940 h 6858000"/>
              <a:gd name="connsiteX348" fmla="*/ 4076469 w 6569477"/>
              <a:gd name="connsiteY348" fmla="*/ 5566880 h 6858000"/>
              <a:gd name="connsiteX349" fmla="*/ 4038190 w 6569477"/>
              <a:gd name="connsiteY349" fmla="*/ 5604898 h 6858000"/>
              <a:gd name="connsiteX350" fmla="*/ 4036241 w 6569477"/>
              <a:gd name="connsiteY350" fmla="*/ 5607124 h 6858000"/>
              <a:gd name="connsiteX351" fmla="*/ 4050421 w 6569477"/>
              <a:gd name="connsiteY351" fmla="*/ 5633545 h 6858000"/>
              <a:gd name="connsiteX352" fmla="*/ 4143968 w 6569477"/>
              <a:gd name="connsiteY352" fmla="*/ 5514583 h 6858000"/>
              <a:gd name="connsiteX353" fmla="*/ 4247279 w 6569477"/>
              <a:gd name="connsiteY353" fmla="*/ 5383830 h 6858000"/>
              <a:gd name="connsiteX354" fmla="*/ 4329927 w 6569477"/>
              <a:gd name="connsiteY354" fmla="*/ 5246195 h 6858000"/>
              <a:gd name="connsiteX355" fmla="*/ 4398800 w 6569477"/>
              <a:gd name="connsiteY355" fmla="*/ 5136086 h 6858000"/>
              <a:gd name="connsiteX356" fmla="*/ 4405686 w 6569477"/>
              <a:gd name="connsiteY356" fmla="*/ 5129203 h 6858000"/>
              <a:gd name="connsiteX357" fmla="*/ 4412575 w 6569477"/>
              <a:gd name="connsiteY357" fmla="*/ 5115438 h 6858000"/>
              <a:gd name="connsiteX358" fmla="*/ 4424641 w 6569477"/>
              <a:gd name="connsiteY358" fmla="*/ 5024444 h 6858000"/>
              <a:gd name="connsiteX359" fmla="*/ 4412574 w 6569477"/>
              <a:gd name="connsiteY359" fmla="*/ 5053506 h 6858000"/>
              <a:gd name="connsiteX360" fmla="*/ 4419461 w 6569477"/>
              <a:gd name="connsiteY360" fmla="*/ 5044121 h 6858000"/>
              <a:gd name="connsiteX361" fmla="*/ 4419461 w 6569477"/>
              <a:gd name="connsiteY361" fmla="*/ 5046624 h 6858000"/>
              <a:gd name="connsiteX362" fmla="*/ 4412574 w 6569477"/>
              <a:gd name="connsiteY362" fmla="*/ 5060387 h 6858000"/>
              <a:gd name="connsiteX363" fmla="*/ 4416932 w 6569477"/>
              <a:gd name="connsiteY363" fmla="*/ 5060387 h 6858000"/>
              <a:gd name="connsiteX364" fmla="*/ 4420817 w 6569477"/>
              <a:gd name="connsiteY364" fmla="*/ 5042274 h 6858000"/>
              <a:gd name="connsiteX365" fmla="*/ 4419461 w 6569477"/>
              <a:gd name="connsiteY365" fmla="*/ 5044121 h 6858000"/>
              <a:gd name="connsiteX366" fmla="*/ 4419462 w 6569477"/>
              <a:gd name="connsiteY366" fmla="*/ 5039742 h 6858000"/>
              <a:gd name="connsiteX367" fmla="*/ 4421877 w 6569477"/>
              <a:gd name="connsiteY367" fmla="*/ 5037328 h 6858000"/>
              <a:gd name="connsiteX368" fmla="*/ 6184910 w 6569477"/>
              <a:gd name="connsiteY368" fmla="*/ 5000207 h 6858000"/>
              <a:gd name="connsiteX369" fmla="*/ 6182308 w 6569477"/>
              <a:gd name="connsiteY369" fmla="*/ 5002382 h 6858000"/>
              <a:gd name="connsiteX370" fmla="*/ 6184369 w 6569477"/>
              <a:gd name="connsiteY370" fmla="*/ 5004325 h 6858000"/>
              <a:gd name="connsiteX371" fmla="*/ 6185038 w 6569477"/>
              <a:gd name="connsiteY371" fmla="*/ 5003800 h 6858000"/>
              <a:gd name="connsiteX372" fmla="*/ 4530169 w 6569477"/>
              <a:gd name="connsiteY372" fmla="*/ 4904952 h 6858000"/>
              <a:gd name="connsiteX373" fmla="*/ 4471060 w 6569477"/>
              <a:gd name="connsiteY373" fmla="*/ 5018446 h 6858000"/>
              <a:gd name="connsiteX374" fmla="*/ 4496083 w 6569477"/>
              <a:gd name="connsiteY374" fmla="*/ 4976946 h 6858000"/>
              <a:gd name="connsiteX375" fmla="*/ 5279291 w 6569477"/>
              <a:gd name="connsiteY375" fmla="*/ 4811201 h 6858000"/>
              <a:gd name="connsiteX376" fmla="*/ 5278126 w 6569477"/>
              <a:gd name="connsiteY376" fmla="*/ 4830398 h 6858000"/>
              <a:gd name="connsiteX377" fmla="*/ 5278126 w 6569477"/>
              <a:gd name="connsiteY377" fmla="*/ 4821965 h 6858000"/>
              <a:gd name="connsiteX378" fmla="*/ 5278125 w 6569477"/>
              <a:gd name="connsiteY378" fmla="*/ 4813529 h 6858000"/>
              <a:gd name="connsiteX379" fmla="*/ 4639857 w 6569477"/>
              <a:gd name="connsiteY379" fmla="*/ 4771353 h 6858000"/>
              <a:gd name="connsiteX380" fmla="*/ 4641578 w 6569477"/>
              <a:gd name="connsiteY380" fmla="*/ 4771353 h 6858000"/>
              <a:gd name="connsiteX381" fmla="*/ 4639859 w 6569477"/>
              <a:gd name="connsiteY381" fmla="*/ 4778235 h 6858000"/>
              <a:gd name="connsiteX382" fmla="*/ 4639857 w 6569477"/>
              <a:gd name="connsiteY382" fmla="*/ 4771353 h 6858000"/>
              <a:gd name="connsiteX383" fmla="*/ 6300040 w 6569477"/>
              <a:gd name="connsiteY383" fmla="*/ 4758666 h 6858000"/>
              <a:gd name="connsiteX384" fmla="*/ 6294570 w 6569477"/>
              <a:gd name="connsiteY384" fmla="*/ 4787455 h 6858000"/>
              <a:gd name="connsiteX385" fmla="*/ 6297038 w 6569477"/>
              <a:gd name="connsiteY385" fmla="*/ 4785392 h 6858000"/>
              <a:gd name="connsiteX386" fmla="*/ 6301896 w 6569477"/>
              <a:gd name="connsiteY386" fmla="*/ 4759338 h 6858000"/>
              <a:gd name="connsiteX387" fmla="*/ 4624114 w 6569477"/>
              <a:gd name="connsiteY387" fmla="*/ 4714333 h 6858000"/>
              <a:gd name="connsiteX388" fmla="*/ 4608083 w 6569477"/>
              <a:gd name="connsiteY388" fmla="*/ 4755346 h 6858000"/>
              <a:gd name="connsiteX389" fmla="*/ 4566989 w 6569477"/>
              <a:gd name="connsiteY389" fmla="*/ 4834251 h 6858000"/>
              <a:gd name="connsiteX390" fmla="*/ 4579591 w 6569477"/>
              <a:gd name="connsiteY390" fmla="*/ 4838449 h 6858000"/>
              <a:gd name="connsiteX391" fmla="*/ 4584759 w 6569477"/>
              <a:gd name="connsiteY391" fmla="*/ 4853934 h 6858000"/>
              <a:gd name="connsiteX392" fmla="*/ 4619195 w 6569477"/>
              <a:gd name="connsiteY392" fmla="*/ 4819526 h 6858000"/>
              <a:gd name="connsiteX393" fmla="*/ 4612310 w 6569477"/>
              <a:gd name="connsiteY393" fmla="*/ 4833285 h 6858000"/>
              <a:gd name="connsiteX394" fmla="*/ 4605419 w 6569477"/>
              <a:gd name="connsiteY394" fmla="*/ 4847052 h 6858000"/>
              <a:gd name="connsiteX395" fmla="*/ 4612308 w 6569477"/>
              <a:gd name="connsiteY395" fmla="*/ 4840169 h 6858000"/>
              <a:gd name="connsiteX396" fmla="*/ 4619195 w 6569477"/>
              <a:gd name="connsiteY396" fmla="*/ 4826408 h 6858000"/>
              <a:gd name="connsiteX397" fmla="*/ 4626081 w 6569477"/>
              <a:gd name="connsiteY397" fmla="*/ 4819526 h 6858000"/>
              <a:gd name="connsiteX398" fmla="*/ 4646742 w 6569477"/>
              <a:gd name="connsiteY398" fmla="*/ 4785116 h 6858000"/>
              <a:gd name="connsiteX399" fmla="*/ 4646742 w 6569477"/>
              <a:gd name="connsiteY399" fmla="*/ 4778236 h 6858000"/>
              <a:gd name="connsiteX400" fmla="*/ 4646742 w 6569477"/>
              <a:gd name="connsiteY400" fmla="*/ 4771353 h 6858000"/>
              <a:gd name="connsiteX401" fmla="*/ 4641578 w 6569477"/>
              <a:gd name="connsiteY401" fmla="*/ 4771353 h 6858000"/>
              <a:gd name="connsiteX402" fmla="*/ 4643300 w 6569477"/>
              <a:gd name="connsiteY402" fmla="*/ 4764470 h 6858000"/>
              <a:gd name="connsiteX403" fmla="*/ 4646744 w 6569477"/>
              <a:gd name="connsiteY403" fmla="*/ 4750706 h 6858000"/>
              <a:gd name="connsiteX404" fmla="*/ 4612308 w 6569477"/>
              <a:gd name="connsiteY404" fmla="*/ 4771353 h 6858000"/>
              <a:gd name="connsiteX405" fmla="*/ 4626081 w 6569477"/>
              <a:gd name="connsiteY405" fmla="*/ 4716301 h 6858000"/>
              <a:gd name="connsiteX406" fmla="*/ 4626083 w 6569477"/>
              <a:gd name="connsiteY406" fmla="*/ 4709296 h 6858000"/>
              <a:gd name="connsiteX407" fmla="*/ 4626036 w 6569477"/>
              <a:gd name="connsiteY407" fmla="*/ 4709417 h 6858000"/>
              <a:gd name="connsiteX408" fmla="*/ 4626083 w 6569477"/>
              <a:gd name="connsiteY408" fmla="*/ 4709417 h 6858000"/>
              <a:gd name="connsiteX409" fmla="*/ 4669890 w 6569477"/>
              <a:gd name="connsiteY409" fmla="*/ 4597214 h 6858000"/>
              <a:gd name="connsiteX410" fmla="*/ 4652597 w 6569477"/>
              <a:gd name="connsiteY410" fmla="*/ 4641464 h 6858000"/>
              <a:gd name="connsiteX411" fmla="*/ 4662239 w 6569477"/>
              <a:gd name="connsiteY411" fmla="*/ 4624254 h 6858000"/>
              <a:gd name="connsiteX412" fmla="*/ 4670635 w 6569477"/>
              <a:gd name="connsiteY412" fmla="*/ 4600705 h 6858000"/>
              <a:gd name="connsiteX413" fmla="*/ 6312651 w 6569477"/>
              <a:gd name="connsiteY413" fmla="*/ 4449732 h 6858000"/>
              <a:gd name="connsiteX414" fmla="*/ 6267859 w 6569477"/>
              <a:gd name="connsiteY414" fmla="*/ 4610691 h 6858000"/>
              <a:gd name="connsiteX415" fmla="*/ 6182372 w 6569477"/>
              <a:gd name="connsiteY415" fmla="*/ 4871073 h 6858000"/>
              <a:gd name="connsiteX416" fmla="*/ 5921253 w 6569477"/>
              <a:gd name="connsiteY416" fmla="*/ 5525765 h 6858000"/>
              <a:gd name="connsiteX417" fmla="*/ 5877945 w 6569477"/>
              <a:gd name="connsiteY417" fmla="*/ 5612921 h 6858000"/>
              <a:gd name="connsiteX418" fmla="*/ 5913709 w 6569477"/>
              <a:gd name="connsiteY418" fmla="*/ 5556906 h 6858000"/>
              <a:gd name="connsiteX419" fmla="*/ 6019724 w 6569477"/>
              <a:gd name="connsiteY419" fmla="*/ 5360027 h 6858000"/>
              <a:gd name="connsiteX420" fmla="*/ 6039225 w 6569477"/>
              <a:gd name="connsiteY420" fmla="*/ 5361777 h 6858000"/>
              <a:gd name="connsiteX421" fmla="*/ 6048547 w 6569477"/>
              <a:gd name="connsiteY421" fmla="*/ 5341824 h 6858000"/>
              <a:gd name="connsiteX422" fmla="*/ 6046345 w 6569477"/>
              <a:gd name="connsiteY422" fmla="*/ 5341588 h 6858000"/>
              <a:gd name="connsiteX423" fmla="*/ 6084294 w 6569477"/>
              <a:gd name="connsiteY423" fmla="*/ 5246712 h 6858000"/>
              <a:gd name="connsiteX424" fmla="*/ 6089991 w 6569477"/>
              <a:gd name="connsiteY424" fmla="*/ 5252078 h 6858000"/>
              <a:gd name="connsiteX425" fmla="*/ 6098822 w 6569477"/>
              <a:gd name="connsiteY425" fmla="*/ 5228225 h 6858000"/>
              <a:gd name="connsiteX426" fmla="*/ 6103633 w 6569477"/>
              <a:gd name="connsiteY426" fmla="*/ 5190650 h 6858000"/>
              <a:gd name="connsiteX427" fmla="*/ 6151332 w 6569477"/>
              <a:gd name="connsiteY427" fmla="*/ 5096646 h 6858000"/>
              <a:gd name="connsiteX428" fmla="*/ 6137143 w 6569477"/>
              <a:gd name="connsiteY428" fmla="*/ 5090460 h 6858000"/>
              <a:gd name="connsiteX429" fmla="*/ 6155791 w 6569477"/>
              <a:gd name="connsiteY429" fmla="*/ 5046678 h 6858000"/>
              <a:gd name="connsiteX430" fmla="*/ 6163274 w 6569477"/>
              <a:gd name="connsiteY430" fmla="*/ 5026869 h 6858000"/>
              <a:gd name="connsiteX431" fmla="*/ 6160038 w 6569477"/>
              <a:gd name="connsiteY431" fmla="*/ 5031146 h 6858000"/>
              <a:gd name="connsiteX432" fmla="*/ 6158362 w 6569477"/>
              <a:gd name="connsiteY432" fmla="*/ 5022395 h 6858000"/>
              <a:gd name="connsiteX433" fmla="*/ 6191781 w 6569477"/>
              <a:gd name="connsiteY433" fmla="*/ 4868143 h 6858000"/>
              <a:gd name="connsiteX434" fmla="*/ 6200750 w 6569477"/>
              <a:gd name="connsiteY434" fmla="*/ 4932832 h 6858000"/>
              <a:gd name="connsiteX435" fmla="*/ 6218420 w 6569477"/>
              <a:gd name="connsiteY435" fmla="*/ 4900018 h 6858000"/>
              <a:gd name="connsiteX436" fmla="*/ 6222771 w 6569477"/>
              <a:gd name="connsiteY436" fmla="*/ 4851267 h 6858000"/>
              <a:gd name="connsiteX437" fmla="*/ 6309018 w 6569477"/>
              <a:gd name="connsiteY437" fmla="*/ 4490449 h 6858000"/>
              <a:gd name="connsiteX438" fmla="*/ 6312390 w 6569477"/>
              <a:gd name="connsiteY438" fmla="*/ 4452667 h 6858000"/>
              <a:gd name="connsiteX439" fmla="*/ 4770714 w 6569477"/>
              <a:gd name="connsiteY439" fmla="*/ 4303393 h 6858000"/>
              <a:gd name="connsiteX440" fmla="*/ 4768098 w 6569477"/>
              <a:gd name="connsiteY440" fmla="*/ 4309185 h 6858000"/>
              <a:gd name="connsiteX441" fmla="*/ 4730786 w 6569477"/>
              <a:gd name="connsiteY441" fmla="*/ 4441413 h 6858000"/>
              <a:gd name="connsiteX442" fmla="*/ 4697881 w 6569477"/>
              <a:gd name="connsiteY442" fmla="*/ 4525604 h 6858000"/>
              <a:gd name="connsiteX443" fmla="*/ 4705286 w 6569477"/>
              <a:gd name="connsiteY443" fmla="*/ 4517587 h 6858000"/>
              <a:gd name="connsiteX444" fmla="*/ 4736280 w 6569477"/>
              <a:gd name="connsiteY444" fmla="*/ 4447908 h 6858000"/>
              <a:gd name="connsiteX445" fmla="*/ 4770714 w 6569477"/>
              <a:gd name="connsiteY445" fmla="*/ 4303393 h 6858000"/>
              <a:gd name="connsiteX446" fmla="*/ 5516941 w 6569477"/>
              <a:gd name="connsiteY446" fmla="*/ 4034216 h 6858000"/>
              <a:gd name="connsiteX447" fmla="*/ 5516585 w 6569477"/>
              <a:gd name="connsiteY447" fmla="*/ 4035638 h 6858000"/>
              <a:gd name="connsiteX448" fmla="*/ 5517415 w 6569477"/>
              <a:gd name="connsiteY448" fmla="*/ 4034843 h 6858000"/>
              <a:gd name="connsiteX449" fmla="*/ 4464361 w 6569477"/>
              <a:gd name="connsiteY449" fmla="*/ 3887629 h 6858000"/>
              <a:gd name="connsiteX450" fmla="*/ 4447219 w 6569477"/>
              <a:gd name="connsiteY450" fmla="*/ 3951032 h 6858000"/>
              <a:gd name="connsiteX451" fmla="*/ 4449788 w 6569477"/>
              <a:gd name="connsiteY451" fmla="*/ 3945610 h 6858000"/>
              <a:gd name="connsiteX452" fmla="*/ 4458042 w 6569477"/>
              <a:gd name="connsiteY452" fmla="*/ 3931642 h 6858000"/>
              <a:gd name="connsiteX453" fmla="*/ 5497455 w 6569477"/>
              <a:gd name="connsiteY453" fmla="*/ 3860297 h 6858000"/>
              <a:gd name="connsiteX454" fmla="*/ 5497454 w 6569477"/>
              <a:gd name="connsiteY454" fmla="*/ 3868735 h 6858000"/>
              <a:gd name="connsiteX455" fmla="*/ 5496941 w 6569477"/>
              <a:gd name="connsiteY455" fmla="*/ 3868220 h 6858000"/>
              <a:gd name="connsiteX456" fmla="*/ 5489018 w 6569477"/>
              <a:gd name="connsiteY456" fmla="*/ 3851862 h 6858000"/>
              <a:gd name="connsiteX457" fmla="*/ 5489416 w 6569477"/>
              <a:gd name="connsiteY457" fmla="*/ 3851862 h 6858000"/>
              <a:gd name="connsiteX458" fmla="*/ 5489019 w 6569477"/>
              <a:gd name="connsiteY458" fmla="*/ 3860299 h 6858000"/>
              <a:gd name="connsiteX459" fmla="*/ 5911079 w 6569477"/>
              <a:gd name="connsiteY459" fmla="*/ 3772494 h 6858000"/>
              <a:gd name="connsiteX460" fmla="*/ 5910807 w 6569477"/>
              <a:gd name="connsiteY460" fmla="*/ 3775940 h 6858000"/>
              <a:gd name="connsiteX461" fmla="*/ 5911685 w 6569477"/>
              <a:gd name="connsiteY461" fmla="*/ 3774713 h 6858000"/>
              <a:gd name="connsiteX462" fmla="*/ 6449798 w 6569477"/>
              <a:gd name="connsiteY462" fmla="*/ 3769517 h 6858000"/>
              <a:gd name="connsiteX463" fmla="*/ 6435579 w 6569477"/>
              <a:gd name="connsiteY463" fmla="*/ 3779144 h 6858000"/>
              <a:gd name="connsiteX464" fmla="*/ 6426392 w 6569477"/>
              <a:gd name="connsiteY464" fmla="*/ 3784213 h 6858000"/>
              <a:gd name="connsiteX465" fmla="*/ 6421513 w 6569477"/>
              <a:gd name="connsiteY465" fmla="*/ 3924977 h 6858000"/>
              <a:gd name="connsiteX466" fmla="*/ 6405797 w 6569477"/>
              <a:gd name="connsiteY466" fmla="*/ 4066691 h 6858000"/>
              <a:gd name="connsiteX467" fmla="*/ 6410326 w 6569477"/>
              <a:gd name="connsiteY467" fmla="*/ 4126067 h 6858000"/>
              <a:gd name="connsiteX468" fmla="*/ 6395881 w 6569477"/>
              <a:gd name="connsiteY468" fmla="*/ 4232882 h 6858000"/>
              <a:gd name="connsiteX469" fmla="*/ 6391736 w 6569477"/>
              <a:gd name="connsiteY469" fmla="*/ 4265027 h 6858000"/>
              <a:gd name="connsiteX470" fmla="*/ 6399816 w 6569477"/>
              <a:gd name="connsiteY470" fmla="*/ 4239321 h 6858000"/>
              <a:gd name="connsiteX471" fmla="*/ 6405907 w 6569477"/>
              <a:gd name="connsiteY471" fmla="*/ 4171069 h 6858000"/>
              <a:gd name="connsiteX472" fmla="*/ 6428796 w 6569477"/>
              <a:gd name="connsiteY472" fmla="*/ 4079755 h 6858000"/>
              <a:gd name="connsiteX473" fmla="*/ 6419916 w 6569477"/>
              <a:gd name="connsiteY473" fmla="*/ 4069130 h 6858000"/>
              <a:gd name="connsiteX474" fmla="*/ 6433836 w 6569477"/>
              <a:gd name="connsiteY474" fmla="*/ 3913127 h 6858000"/>
              <a:gd name="connsiteX475" fmla="*/ 6455766 w 6569477"/>
              <a:gd name="connsiteY475" fmla="*/ 3777500 h 6858000"/>
              <a:gd name="connsiteX476" fmla="*/ 6449798 w 6569477"/>
              <a:gd name="connsiteY476" fmla="*/ 3769517 h 6858000"/>
              <a:gd name="connsiteX477" fmla="*/ 6431269 w 6569477"/>
              <a:gd name="connsiteY477" fmla="*/ 3677444 h 6858000"/>
              <a:gd name="connsiteX478" fmla="*/ 6429099 w 6569477"/>
              <a:gd name="connsiteY478" fmla="*/ 3684082 h 6858000"/>
              <a:gd name="connsiteX479" fmla="*/ 6428712 w 6569477"/>
              <a:gd name="connsiteY479" fmla="*/ 3698653 h 6858000"/>
              <a:gd name="connsiteX480" fmla="*/ 6430840 w 6569477"/>
              <a:gd name="connsiteY480" fmla="*/ 3685964 h 6858000"/>
              <a:gd name="connsiteX481" fmla="*/ 6441196 w 6569477"/>
              <a:gd name="connsiteY481" fmla="*/ 3504743 h 6858000"/>
              <a:gd name="connsiteX482" fmla="*/ 6440326 w 6569477"/>
              <a:gd name="connsiteY482" fmla="*/ 3514494 h 6858000"/>
              <a:gd name="connsiteX483" fmla="*/ 6440393 w 6569477"/>
              <a:gd name="connsiteY483" fmla="*/ 3514771 h 6858000"/>
              <a:gd name="connsiteX484" fmla="*/ 6438704 w 6569477"/>
              <a:gd name="connsiteY484" fmla="*/ 3535807 h 6858000"/>
              <a:gd name="connsiteX485" fmla="*/ 6440401 w 6569477"/>
              <a:gd name="connsiteY485" fmla="*/ 3531965 h 6858000"/>
              <a:gd name="connsiteX486" fmla="*/ 6441548 w 6569477"/>
              <a:gd name="connsiteY486" fmla="*/ 3519646 h 6858000"/>
              <a:gd name="connsiteX487" fmla="*/ 6440393 w 6569477"/>
              <a:gd name="connsiteY487" fmla="*/ 3514771 h 6858000"/>
              <a:gd name="connsiteX488" fmla="*/ 6458019 w 6569477"/>
              <a:gd name="connsiteY488" fmla="*/ 3495196 h 6858000"/>
              <a:gd name="connsiteX489" fmla="*/ 6453910 w 6569477"/>
              <a:gd name="connsiteY489" fmla="*/ 3495641 h 6858000"/>
              <a:gd name="connsiteX490" fmla="*/ 6451579 w 6569477"/>
              <a:gd name="connsiteY490" fmla="*/ 3538789 h 6858000"/>
              <a:gd name="connsiteX491" fmla="*/ 6438544 w 6569477"/>
              <a:gd name="connsiteY491" fmla="*/ 3621912 h 6858000"/>
              <a:gd name="connsiteX492" fmla="*/ 6434839 w 6569477"/>
              <a:gd name="connsiteY492" fmla="*/ 3651648 h 6858000"/>
              <a:gd name="connsiteX493" fmla="*/ 6440156 w 6569477"/>
              <a:gd name="connsiteY493" fmla="*/ 3649560 h 6858000"/>
              <a:gd name="connsiteX494" fmla="*/ 6448445 w 6569477"/>
              <a:gd name="connsiteY494" fmla="*/ 3639248 h 6858000"/>
              <a:gd name="connsiteX495" fmla="*/ 6452125 w 6569477"/>
              <a:gd name="connsiteY495" fmla="*/ 3653091 h 6858000"/>
              <a:gd name="connsiteX496" fmla="*/ 6452316 w 6569477"/>
              <a:gd name="connsiteY496" fmla="*/ 3654200 h 6858000"/>
              <a:gd name="connsiteX497" fmla="*/ 6453358 w 6569477"/>
              <a:gd name="connsiteY497" fmla="*/ 3623160 h 6858000"/>
              <a:gd name="connsiteX498" fmla="*/ 6456256 w 6569477"/>
              <a:gd name="connsiteY498" fmla="*/ 3501181 h 6858000"/>
              <a:gd name="connsiteX499" fmla="*/ 6458019 w 6569477"/>
              <a:gd name="connsiteY499" fmla="*/ 3495196 h 6858000"/>
              <a:gd name="connsiteX500" fmla="*/ 5472148 w 6569477"/>
              <a:gd name="connsiteY500" fmla="*/ 3455387 h 6858000"/>
              <a:gd name="connsiteX501" fmla="*/ 5480584 w 6569477"/>
              <a:gd name="connsiteY501" fmla="*/ 3463821 h 6858000"/>
              <a:gd name="connsiteX502" fmla="*/ 5472148 w 6569477"/>
              <a:gd name="connsiteY502" fmla="*/ 3463821 h 6858000"/>
              <a:gd name="connsiteX503" fmla="*/ 5489019 w 6569477"/>
              <a:gd name="connsiteY503" fmla="*/ 3362594 h 6858000"/>
              <a:gd name="connsiteX504" fmla="*/ 5497455 w 6569477"/>
              <a:gd name="connsiteY504" fmla="*/ 3514435 h 6858000"/>
              <a:gd name="connsiteX505" fmla="*/ 5522761 w 6569477"/>
              <a:gd name="connsiteY505" fmla="*/ 3581921 h 6858000"/>
              <a:gd name="connsiteX506" fmla="*/ 5531197 w 6569477"/>
              <a:gd name="connsiteY506" fmla="*/ 3666278 h 6858000"/>
              <a:gd name="connsiteX507" fmla="*/ 5514328 w 6569477"/>
              <a:gd name="connsiteY507" fmla="*/ 3809685 h 6858000"/>
              <a:gd name="connsiteX508" fmla="*/ 5505888 w 6569477"/>
              <a:gd name="connsiteY508" fmla="*/ 3801249 h 6858000"/>
              <a:gd name="connsiteX509" fmla="*/ 5505890 w 6569477"/>
              <a:gd name="connsiteY509" fmla="*/ 3809685 h 6858000"/>
              <a:gd name="connsiteX510" fmla="*/ 5497454 w 6569477"/>
              <a:gd name="connsiteY510" fmla="*/ 3843426 h 6858000"/>
              <a:gd name="connsiteX511" fmla="*/ 5497455 w 6569477"/>
              <a:gd name="connsiteY511" fmla="*/ 3851862 h 6858000"/>
              <a:gd name="connsiteX512" fmla="*/ 5489416 w 6569477"/>
              <a:gd name="connsiteY512" fmla="*/ 3851862 h 6858000"/>
              <a:gd name="connsiteX513" fmla="*/ 5490073 w 6569477"/>
              <a:gd name="connsiteY513" fmla="*/ 3838023 h 6858000"/>
              <a:gd name="connsiteX514" fmla="*/ 5480584 w 6569477"/>
              <a:gd name="connsiteY514" fmla="*/ 3801246 h 6858000"/>
              <a:gd name="connsiteX515" fmla="*/ 5489019 w 6569477"/>
              <a:gd name="connsiteY515" fmla="*/ 3792812 h 6858000"/>
              <a:gd name="connsiteX516" fmla="*/ 5489019 w 6569477"/>
              <a:gd name="connsiteY516" fmla="*/ 3784378 h 6858000"/>
              <a:gd name="connsiteX517" fmla="*/ 5497455 w 6569477"/>
              <a:gd name="connsiteY517" fmla="*/ 3775942 h 6858000"/>
              <a:gd name="connsiteX518" fmla="*/ 5497455 w 6569477"/>
              <a:gd name="connsiteY518" fmla="*/ 3767506 h 6858000"/>
              <a:gd name="connsiteX519" fmla="*/ 5489019 w 6569477"/>
              <a:gd name="connsiteY519" fmla="*/ 3767506 h 6858000"/>
              <a:gd name="connsiteX520" fmla="*/ 5480584 w 6569477"/>
              <a:gd name="connsiteY520" fmla="*/ 3700021 h 6858000"/>
              <a:gd name="connsiteX521" fmla="*/ 5489019 w 6569477"/>
              <a:gd name="connsiteY521" fmla="*/ 3700021 h 6858000"/>
              <a:gd name="connsiteX522" fmla="*/ 5489018 w 6569477"/>
              <a:gd name="connsiteY522" fmla="*/ 3683147 h 6858000"/>
              <a:gd name="connsiteX523" fmla="*/ 5489019 w 6569477"/>
              <a:gd name="connsiteY523" fmla="*/ 3674714 h 6858000"/>
              <a:gd name="connsiteX524" fmla="*/ 5497455 w 6569477"/>
              <a:gd name="connsiteY524" fmla="*/ 3590358 h 6858000"/>
              <a:gd name="connsiteX525" fmla="*/ 5489019 w 6569477"/>
              <a:gd name="connsiteY525" fmla="*/ 3590355 h 6858000"/>
              <a:gd name="connsiteX526" fmla="*/ 5497454 w 6569477"/>
              <a:gd name="connsiteY526" fmla="*/ 3581921 h 6858000"/>
              <a:gd name="connsiteX527" fmla="*/ 5489016 w 6569477"/>
              <a:gd name="connsiteY527" fmla="*/ 3573485 h 6858000"/>
              <a:gd name="connsiteX528" fmla="*/ 5489019 w 6569477"/>
              <a:gd name="connsiteY528" fmla="*/ 3522871 h 6858000"/>
              <a:gd name="connsiteX529" fmla="*/ 5480583 w 6569477"/>
              <a:gd name="connsiteY529" fmla="*/ 3497564 h 6858000"/>
              <a:gd name="connsiteX530" fmla="*/ 5489019 w 6569477"/>
              <a:gd name="connsiteY530" fmla="*/ 3489128 h 6858000"/>
              <a:gd name="connsiteX531" fmla="*/ 5472148 w 6569477"/>
              <a:gd name="connsiteY531" fmla="*/ 3480692 h 6858000"/>
              <a:gd name="connsiteX532" fmla="*/ 5480583 w 6569477"/>
              <a:gd name="connsiteY532" fmla="*/ 3480694 h 6858000"/>
              <a:gd name="connsiteX533" fmla="*/ 5480584 w 6569477"/>
              <a:gd name="connsiteY533" fmla="*/ 3472258 h 6858000"/>
              <a:gd name="connsiteX534" fmla="*/ 5480584 w 6569477"/>
              <a:gd name="connsiteY534" fmla="*/ 3463821 h 6858000"/>
              <a:gd name="connsiteX535" fmla="*/ 5480583 w 6569477"/>
              <a:gd name="connsiteY535" fmla="*/ 3455387 h 6858000"/>
              <a:gd name="connsiteX536" fmla="*/ 5480584 w 6569477"/>
              <a:gd name="connsiteY536" fmla="*/ 3446949 h 6858000"/>
              <a:gd name="connsiteX537" fmla="*/ 5489018 w 6569477"/>
              <a:gd name="connsiteY537" fmla="*/ 3430080 h 6858000"/>
              <a:gd name="connsiteX538" fmla="*/ 5480583 w 6569477"/>
              <a:gd name="connsiteY538" fmla="*/ 3413208 h 6858000"/>
              <a:gd name="connsiteX539" fmla="*/ 5489019 w 6569477"/>
              <a:gd name="connsiteY539" fmla="*/ 3362594 h 6858000"/>
              <a:gd name="connsiteX540" fmla="*/ 6476672 w 6569477"/>
              <a:gd name="connsiteY540" fmla="*/ 3330681 h 6858000"/>
              <a:gd name="connsiteX541" fmla="*/ 6474216 w 6569477"/>
              <a:gd name="connsiteY541" fmla="*/ 3344735 h 6858000"/>
              <a:gd name="connsiteX542" fmla="*/ 6474237 w 6569477"/>
              <a:gd name="connsiteY542" fmla="*/ 3389156 h 6858000"/>
              <a:gd name="connsiteX543" fmla="*/ 6473057 w 6569477"/>
              <a:gd name="connsiteY543" fmla="*/ 3436128 h 6858000"/>
              <a:gd name="connsiteX544" fmla="*/ 6474117 w 6569477"/>
              <a:gd name="connsiteY544" fmla="*/ 3429860 h 6858000"/>
              <a:gd name="connsiteX545" fmla="*/ 6484385 w 6569477"/>
              <a:gd name="connsiteY545" fmla="*/ 3401681 h 6858000"/>
              <a:gd name="connsiteX546" fmla="*/ 6476754 w 6569477"/>
              <a:gd name="connsiteY546" fmla="*/ 3334041 h 6858000"/>
              <a:gd name="connsiteX547" fmla="*/ 4591997 w 6569477"/>
              <a:gd name="connsiteY547" fmla="*/ 3197452 h 6858000"/>
              <a:gd name="connsiteX548" fmla="*/ 4573874 w 6569477"/>
              <a:gd name="connsiteY548" fmla="*/ 3239660 h 6858000"/>
              <a:gd name="connsiteX549" fmla="*/ 4466612 w 6569477"/>
              <a:gd name="connsiteY549" fmla="*/ 4099989 h 6858000"/>
              <a:gd name="connsiteX550" fmla="*/ 4461265 w 6569477"/>
              <a:gd name="connsiteY550" fmla="*/ 4132980 h 6858000"/>
              <a:gd name="connsiteX551" fmla="*/ 4451817 w 6569477"/>
              <a:gd name="connsiteY551" fmla="*/ 4150441 h 6858000"/>
              <a:gd name="connsiteX552" fmla="*/ 4445021 w 6569477"/>
              <a:gd name="connsiteY552" fmla="*/ 4150252 h 6858000"/>
              <a:gd name="connsiteX553" fmla="*/ 4440617 w 6569477"/>
              <a:gd name="connsiteY553" fmla="*/ 4171396 h 6858000"/>
              <a:gd name="connsiteX554" fmla="*/ 4419203 w 6569477"/>
              <a:gd name="connsiteY554" fmla="*/ 4256889 h 6858000"/>
              <a:gd name="connsiteX555" fmla="*/ 4407405 w 6569477"/>
              <a:gd name="connsiteY555" fmla="*/ 4258040 h 6858000"/>
              <a:gd name="connsiteX556" fmla="*/ 4396892 w 6569477"/>
              <a:gd name="connsiteY556" fmla="*/ 4321021 h 6858000"/>
              <a:gd name="connsiteX557" fmla="*/ 4369578 w 6569477"/>
              <a:gd name="connsiteY557" fmla="*/ 4407090 h 6858000"/>
              <a:gd name="connsiteX558" fmla="*/ 4333800 w 6569477"/>
              <a:gd name="connsiteY558" fmla="*/ 4479686 h 6858000"/>
              <a:gd name="connsiteX559" fmla="*/ 4325334 w 6569477"/>
              <a:gd name="connsiteY559" fmla="*/ 4466213 h 6858000"/>
              <a:gd name="connsiteX560" fmla="*/ 4280710 w 6569477"/>
              <a:gd name="connsiteY560" fmla="*/ 4594480 h 6858000"/>
              <a:gd name="connsiteX561" fmla="*/ 4225440 w 6569477"/>
              <a:gd name="connsiteY561" fmla="*/ 4735700 h 6858000"/>
              <a:gd name="connsiteX562" fmla="*/ 4207997 w 6569477"/>
              <a:gd name="connsiteY562" fmla="*/ 4727870 h 6858000"/>
              <a:gd name="connsiteX563" fmla="*/ 4197352 w 6569477"/>
              <a:gd name="connsiteY563" fmla="*/ 4740823 h 6858000"/>
              <a:gd name="connsiteX564" fmla="*/ 4196197 w 6569477"/>
              <a:gd name="connsiteY564" fmla="*/ 4729021 h 6858000"/>
              <a:gd name="connsiteX565" fmla="*/ 4197864 w 6569477"/>
              <a:gd name="connsiteY565" fmla="*/ 4721710 h 6858000"/>
              <a:gd name="connsiteX566" fmla="*/ 4198377 w 6569477"/>
              <a:gd name="connsiteY566" fmla="*/ 4702596 h 6858000"/>
              <a:gd name="connsiteX567" fmla="*/ 4205687 w 6569477"/>
              <a:gd name="connsiteY567" fmla="*/ 4704265 h 6858000"/>
              <a:gd name="connsiteX568" fmla="*/ 4211842 w 6569477"/>
              <a:gd name="connsiteY568" fmla="*/ 4694134 h 6858000"/>
              <a:gd name="connsiteX569" fmla="*/ 4212998 w 6569477"/>
              <a:gd name="connsiteY569" fmla="*/ 4705936 h 6858000"/>
              <a:gd name="connsiteX570" fmla="*/ 4211331 w 6569477"/>
              <a:gd name="connsiteY570" fmla="*/ 4713247 h 6858000"/>
              <a:gd name="connsiteX571" fmla="*/ 4241466 w 6569477"/>
              <a:gd name="connsiteY571" fmla="*/ 4631670 h 6858000"/>
              <a:gd name="connsiteX572" fmla="*/ 4288913 w 6569477"/>
              <a:gd name="connsiteY572" fmla="*/ 4507894 h 6858000"/>
              <a:gd name="connsiteX573" fmla="*/ 4316357 w 6569477"/>
              <a:gd name="connsiteY573" fmla="*/ 4471856 h 6858000"/>
              <a:gd name="connsiteX574" fmla="*/ 4320714 w 6569477"/>
              <a:gd name="connsiteY574" fmla="*/ 4419005 h 6858000"/>
              <a:gd name="connsiteX575" fmla="*/ 4355338 w 6569477"/>
              <a:gd name="connsiteY575" fmla="*/ 4334607 h 6858000"/>
              <a:gd name="connsiteX576" fmla="*/ 4378161 w 6569477"/>
              <a:gd name="connsiteY576" fmla="*/ 4251360 h 6858000"/>
              <a:gd name="connsiteX577" fmla="*/ 4394450 w 6569477"/>
              <a:gd name="connsiteY577" fmla="*/ 4247389 h 6858000"/>
              <a:gd name="connsiteX578" fmla="*/ 4413578 w 6569477"/>
              <a:gd name="connsiteY578" fmla="*/ 4184571 h 6858000"/>
              <a:gd name="connsiteX579" fmla="*/ 4421652 w 6569477"/>
              <a:gd name="connsiteY579" fmla="*/ 4146369 h 6858000"/>
              <a:gd name="connsiteX580" fmla="*/ 4419667 w 6569477"/>
              <a:gd name="connsiteY580" fmla="*/ 4145669 h 6858000"/>
              <a:gd name="connsiteX581" fmla="*/ 4417525 w 6569477"/>
              <a:gd name="connsiteY581" fmla="*/ 4118952 h 6858000"/>
              <a:gd name="connsiteX582" fmla="*/ 4441264 w 6569477"/>
              <a:gd name="connsiteY582" fmla="*/ 4013294 h 6858000"/>
              <a:gd name="connsiteX583" fmla="*/ 4436422 w 6569477"/>
              <a:gd name="connsiteY583" fmla="*/ 4018999 h 6858000"/>
              <a:gd name="connsiteX584" fmla="*/ 4431567 w 6569477"/>
              <a:gd name="connsiteY584" fmla="*/ 4022637 h 6858000"/>
              <a:gd name="connsiteX585" fmla="*/ 4428326 w 6569477"/>
              <a:gd name="connsiteY585" fmla="*/ 4020913 h 6858000"/>
              <a:gd name="connsiteX586" fmla="*/ 4391474 w 6569477"/>
              <a:gd name="connsiteY586" fmla="*/ 4157215 h 6858000"/>
              <a:gd name="connsiteX587" fmla="*/ 3740297 w 6569477"/>
              <a:gd name="connsiteY587" fmla="*/ 5325287 h 6858000"/>
              <a:gd name="connsiteX588" fmla="*/ 3673269 w 6569477"/>
              <a:gd name="connsiteY588" fmla="*/ 5399037 h 6858000"/>
              <a:gd name="connsiteX589" fmla="*/ 3669727 w 6569477"/>
              <a:gd name="connsiteY589" fmla="*/ 5403831 h 6858000"/>
              <a:gd name="connsiteX590" fmla="*/ 3640004 w 6569477"/>
              <a:gd name="connsiteY590" fmla="*/ 5455366 h 6858000"/>
              <a:gd name="connsiteX591" fmla="*/ 3518669 w 6569477"/>
              <a:gd name="connsiteY591" fmla="*/ 5580675 h 6858000"/>
              <a:gd name="connsiteX592" fmla="*/ 3333378 w 6569477"/>
              <a:gd name="connsiteY592" fmla="*/ 5787546 h 6858000"/>
              <a:gd name="connsiteX593" fmla="*/ 2632692 w 6569477"/>
              <a:gd name="connsiteY593" fmla="*/ 6357958 h 6858000"/>
              <a:gd name="connsiteX594" fmla="*/ 2932959 w 6569477"/>
              <a:gd name="connsiteY594" fmla="*/ 6170259 h 6858000"/>
              <a:gd name="connsiteX595" fmla="*/ 3209727 w 6569477"/>
              <a:gd name="connsiteY595" fmla="*/ 5975694 h 6858000"/>
              <a:gd name="connsiteX596" fmla="*/ 3479318 w 6569477"/>
              <a:gd name="connsiteY596" fmla="*/ 5724393 h 6858000"/>
              <a:gd name="connsiteX597" fmla="*/ 3630789 w 6569477"/>
              <a:gd name="connsiteY597" fmla="*/ 5574052 h 6858000"/>
              <a:gd name="connsiteX598" fmla="*/ 3641784 w 6569477"/>
              <a:gd name="connsiteY598" fmla="*/ 5558498 h 6858000"/>
              <a:gd name="connsiteX599" fmla="*/ 3648847 w 6569477"/>
              <a:gd name="connsiteY599" fmla="*/ 5558267 h 6858000"/>
              <a:gd name="connsiteX600" fmla="*/ 3723992 w 6569477"/>
              <a:gd name="connsiteY600" fmla="*/ 5473810 h 6858000"/>
              <a:gd name="connsiteX601" fmla="*/ 3661585 w 6569477"/>
              <a:gd name="connsiteY601" fmla="*/ 5560315 h 6858000"/>
              <a:gd name="connsiteX602" fmla="*/ 3668289 w 6569477"/>
              <a:gd name="connsiteY602" fmla="*/ 5568400 h 6858000"/>
              <a:gd name="connsiteX603" fmla="*/ 3671349 w 6569477"/>
              <a:gd name="connsiteY603" fmla="*/ 5565159 h 6858000"/>
              <a:gd name="connsiteX604" fmla="*/ 3704743 w 6569477"/>
              <a:gd name="connsiteY604" fmla="*/ 5518593 h 6858000"/>
              <a:gd name="connsiteX605" fmla="*/ 3742448 w 6569477"/>
              <a:gd name="connsiteY605" fmla="*/ 5493487 h 6858000"/>
              <a:gd name="connsiteX606" fmla="*/ 3763817 w 6569477"/>
              <a:gd name="connsiteY606" fmla="*/ 5444954 h 6858000"/>
              <a:gd name="connsiteX607" fmla="*/ 3824093 w 6569477"/>
              <a:gd name="connsiteY607" fmla="*/ 5376481 h 6858000"/>
              <a:gd name="connsiteX608" fmla="*/ 3872840 w 6569477"/>
              <a:gd name="connsiteY608" fmla="*/ 5305243 h 6858000"/>
              <a:gd name="connsiteX609" fmla="*/ 3889533 w 6569477"/>
              <a:gd name="connsiteY609" fmla="*/ 5306806 h 6858000"/>
              <a:gd name="connsiteX610" fmla="*/ 4015119 w 6569477"/>
              <a:gd name="connsiteY610" fmla="*/ 5097899 h 6858000"/>
              <a:gd name="connsiteX611" fmla="*/ 3994464 w 6569477"/>
              <a:gd name="connsiteY611" fmla="*/ 5102704 h 6858000"/>
              <a:gd name="connsiteX612" fmla="*/ 4092802 w 6569477"/>
              <a:gd name="connsiteY612" fmla="*/ 4987260 h 6858000"/>
              <a:gd name="connsiteX613" fmla="*/ 4080850 w 6569477"/>
              <a:gd name="connsiteY613" fmla="*/ 5021436 h 6858000"/>
              <a:gd name="connsiteX614" fmla="*/ 4078382 w 6569477"/>
              <a:gd name="connsiteY614" fmla="*/ 5029071 h 6858000"/>
              <a:gd name="connsiteX615" fmla="*/ 4076190 w 6569477"/>
              <a:gd name="connsiteY615" fmla="*/ 5029922 h 6858000"/>
              <a:gd name="connsiteX616" fmla="*/ 4076596 w 6569477"/>
              <a:gd name="connsiteY616" fmla="*/ 5034592 h 6858000"/>
              <a:gd name="connsiteX617" fmla="*/ 4078382 w 6569477"/>
              <a:gd name="connsiteY617" fmla="*/ 5029071 h 6858000"/>
              <a:gd name="connsiteX618" fmla="*/ 4080559 w 6569477"/>
              <a:gd name="connsiteY618" fmla="*/ 5028225 h 6858000"/>
              <a:gd name="connsiteX619" fmla="*/ 4085722 w 6569477"/>
              <a:gd name="connsiteY619" fmla="*/ 5027024 h 6858000"/>
              <a:gd name="connsiteX620" fmla="*/ 4077797 w 6569477"/>
              <a:gd name="connsiteY620" fmla="*/ 5039757 h 6858000"/>
              <a:gd name="connsiteX621" fmla="*/ 4079000 w 6569477"/>
              <a:gd name="connsiteY621" fmla="*/ 5044924 h 6858000"/>
              <a:gd name="connsiteX622" fmla="*/ 4073836 w 6569477"/>
              <a:gd name="connsiteY622" fmla="*/ 5046125 h 6858000"/>
              <a:gd name="connsiteX623" fmla="*/ 3990632 w 6569477"/>
              <a:gd name="connsiteY623" fmla="*/ 5179830 h 6858000"/>
              <a:gd name="connsiteX624" fmla="*/ 3909830 w 6569477"/>
              <a:gd name="connsiteY624" fmla="*/ 5323866 h 6858000"/>
              <a:gd name="connsiteX625" fmla="*/ 3898301 w 6569477"/>
              <a:gd name="connsiteY625" fmla="*/ 5321102 h 6858000"/>
              <a:gd name="connsiteX626" fmla="*/ 3867806 w 6569477"/>
              <a:gd name="connsiteY626" fmla="*/ 5377204 h 6858000"/>
              <a:gd name="connsiteX627" fmla="*/ 3813895 w 6569477"/>
              <a:gd name="connsiteY627" fmla="*/ 5449641 h 6858000"/>
              <a:gd name="connsiteX628" fmla="*/ 3756379 w 6569477"/>
              <a:gd name="connsiteY628" fmla="*/ 5506583 h 6858000"/>
              <a:gd name="connsiteX629" fmla="*/ 3752775 w 6569477"/>
              <a:gd name="connsiteY629" fmla="*/ 5491084 h 6858000"/>
              <a:gd name="connsiteX630" fmla="*/ 3709265 w 6569477"/>
              <a:gd name="connsiteY630" fmla="*/ 5546809 h 6858000"/>
              <a:gd name="connsiteX631" fmla="*/ 3669885 w 6569477"/>
              <a:gd name="connsiteY631" fmla="*/ 5596303 h 6858000"/>
              <a:gd name="connsiteX632" fmla="*/ 3646499 w 6569477"/>
              <a:gd name="connsiteY632" fmla="*/ 5639958 h 6858000"/>
              <a:gd name="connsiteX633" fmla="*/ 3613620 w 6569477"/>
              <a:gd name="connsiteY633" fmla="*/ 5675270 h 6858000"/>
              <a:gd name="connsiteX634" fmla="*/ 3413507 w 6569477"/>
              <a:gd name="connsiteY634" fmla="*/ 5872624 h 6858000"/>
              <a:gd name="connsiteX635" fmla="*/ 3322805 w 6569477"/>
              <a:gd name="connsiteY635" fmla="*/ 5952776 h 6858000"/>
              <a:gd name="connsiteX636" fmla="*/ 3320558 w 6569477"/>
              <a:gd name="connsiteY636" fmla="*/ 5955085 h 6858000"/>
              <a:gd name="connsiteX637" fmla="*/ 3314757 w 6569477"/>
              <a:gd name="connsiteY637" fmla="*/ 5959888 h 6858000"/>
              <a:gd name="connsiteX638" fmla="*/ 3307300 w 6569477"/>
              <a:gd name="connsiteY638" fmla="*/ 5966478 h 6858000"/>
              <a:gd name="connsiteX639" fmla="*/ 3303928 w 6569477"/>
              <a:gd name="connsiteY639" fmla="*/ 5968852 h 6858000"/>
              <a:gd name="connsiteX640" fmla="*/ 3201349 w 6569477"/>
              <a:gd name="connsiteY640" fmla="*/ 6053762 h 6858000"/>
              <a:gd name="connsiteX641" fmla="*/ 3207992 w 6569477"/>
              <a:gd name="connsiteY641" fmla="*/ 6056670 h 6858000"/>
              <a:gd name="connsiteX642" fmla="*/ 3225724 w 6569477"/>
              <a:gd name="connsiteY642" fmla="*/ 6055701 h 6858000"/>
              <a:gd name="connsiteX643" fmla="*/ 3234055 w 6569477"/>
              <a:gd name="connsiteY643" fmla="*/ 6055584 h 6858000"/>
              <a:gd name="connsiteX644" fmla="*/ 3383085 w 6569477"/>
              <a:gd name="connsiteY644" fmla="*/ 5947757 h 6858000"/>
              <a:gd name="connsiteX645" fmla="*/ 3692178 w 6569477"/>
              <a:gd name="connsiteY645" fmla="*/ 5663100 h 6858000"/>
              <a:gd name="connsiteX646" fmla="*/ 3726668 w 6569477"/>
              <a:gd name="connsiteY646" fmla="*/ 5628774 h 6858000"/>
              <a:gd name="connsiteX647" fmla="*/ 3751517 w 6569477"/>
              <a:gd name="connsiteY647" fmla="*/ 5601329 h 6858000"/>
              <a:gd name="connsiteX648" fmla="*/ 3758066 w 6569477"/>
              <a:gd name="connsiteY648" fmla="*/ 5598201 h 6858000"/>
              <a:gd name="connsiteX649" fmla="*/ 4021526 w 6569477"/>
              <a:gd name="connsiteY649" fmla="*/ 5278330 h 6858000"/>
              <a:gd name="connsiteX650" fmla="*/ 4018741 w 6569477"/>
              <a:gd name="connsiteY650" fmla="*/ 5279415 h 6858000"/>
              <a:gd name="connsiteX651" fmla="*/ 4005846 w 6569477"/>
              <a:gd name="connsiteY651" fmla="*/ 5290131 h 6858000"/>
              <a:gd name="connsiteX652" fmla="*/ 4006936 w 6569477"/>
              <a:gd name="connsiteY652" fmla="*/ 5278323 h 6858000"/>
              <a:gd name="connsiteX653" fmla="*/ 4009950 w 6569477"/>
              <a:gd name="connsiteY653" fmla="*/ 5271457 h 6858000"/>
              <a:gd name="connsiteX654" fmla="*/ 4014054 w 6569477"/>
              <a:gd name="connsiteY654" fmla="*/ 5252781 h 6858000"/>
              <a:gd name="connsiteX655" fmla="*/ 4020918 w 6569477"/>
              <a:gd name="connsiteY655" fmla="*/ 5255799 h 6858000"/>
              <a:gd name="connsiteX656" fmla="*/ 4028873 w 6569477"/>
              <a:gd name="connsiteY656" fmla="*/ 5247008 h 6858000"/>
              <a:gd name="connsiteX657" fmla="*/ 4027784 w 6569477"/>
              <a:gd name="connsiteY657" fmla="*/ 5258816 h 6858000"/>
              <a:gd name="connsiteX658" fmla="*/ 4024769 w 6569477"/>
              <a:gd name="connsiteY658" fmla="*/ 5265682 h 6858000"/>
              <a:gd name="connsiteX659" fmla="*/ 4069734 w 6569477"/>
              <a:gd name="connsiteY659" fmla="*/ 5191244 h 6858000"/>
              <a:gd name="connsiteX660" fmla="*/ 4139652 w 6569477"/>
              <a:gd name="connsiteY660" fmla="*/ 5078624 h 6858000"/>
              <a:gd name="connsiteX661" fmla="*/ 4173395 w 6569477"/>
              <a:gd name="connsiteY661" fmla="*/ 5048402 h 6858000"/>
              <a:gd name="connsiteX662" fmla="*/ 4187632 w 6569477"/>
              <a:gd name="connsiteY662" fmla="*/ 4997320 h 6858000"/>
              <a:gd name="connsiteX663" fmla="*/ 4237537 w 6569477"/>
              <a:gd name="connsiteY663" fmla="*/ 4920957 h 6858000"/>
              <a:gd name="connsiteX664" fmla="*/ 4275637 w 6569477"/>
              <a:gd name="connsiteY664" fmla="*/ 4843501 h 6858000"/>
              <a:gd name="connsiteX665" fmla="*/ 4292382 w 6569477"/>
              <a:gd name="connsiteY665" fmla="*/ 4842669 h 6858000"/>
              <a:gd name="connsiteX666" fmla="*/ 4386922 w 6569477"/>
              <a:gd name="connsiteY666" fmla="*/ 4618000 h 6858000"/>
              <a:gd name="connsiteX667" fmla="*/ 4367162 w 6569477"/>
              <a:gd name="connsiteY667" fmla="*/ 4625699 h 6858000"/>
              <a:gd name="connsiteX668" fmla="*/ 4425731 w 6569477"/>
              <a:gd name="connsiteY668" fmla="*/ 4531642 h 6858000"/>
              <a:gd name="connsiteX669" fmla="*/ 4440463 w 6569477"/>
              <a:gd name="connsiteY669" fmla="*/ 4509053 h 6858000"/>
              <a:gd name="connsiteX670" fmla="*/ 4496479 w 6569477"/>
              <a:gd name="connsiteY670" fmla="*/ 4324901 h 6858000"/>
              <a:gd name="connsiteX671" fmla="*/ 4558379 w 6569477"/>
              <a:gd name="connsiteY671" fmla="*/ 4048002 h 6858000"/>
              <a:gd name="connsiteX672" fmla="*/ 4558015 w 6569477"/>
              <a:gd name="connsiteY672" fmla="*/ 3905566 h 6858000"/>
              <a:gd name="connsiteX673" fmla="*/ 4557679 w 6569477"/>
              <a:gd name="connsiteY673" fmla="*/ 3800467 h 6858000"/>
              <a:gd name="connsiteX674" fmla="*/ 4604555 w 6569477"/>
              <a:gd name="connsiteY674" fmla="*/ 3232475 h 6858000"/>
              <a:gd name="connsiteX675" fmla="*/ 4591997 w 6569477"/>
              <a:gd name="connsiteY675" fmla="*/ 3197452 h 6858000"/>
              <a:gd name="connsiteX676" fmla="*/ 6452746 w 6569477"/>
              <a:gd name="connsiteY676" fmla="*/ 3122946 h 6858000"/>
              <a:gd name="connsiteX677" fmla="*/ 6453162 w 6569477"/>
              <a:gd name="connsiteY677" fmla="*/ 3130579 h 6858000"/>
              <a:gd name="connsiteX678" fmla="*/ 6456587 w 6569477"/>
              <a:gd name="connsiteY678" fmla="*/ 3167050 h 6858000"/>
              <a:gd name="connsiteX679" fmla="*/ 6461451 w 6569477"/>
              <a:gd name="connsiteY679" fmla="*/ 3181937 h 6858000"/>
              <a:gd name="connsiteX680" fmla="*/ 6467043 w 6569477"/>
              <a:gd name="connsiteY680" fmla="*/ 3130919 h 6858000"/>
              <a:gd name="connsiteX681" fmla="*/ 6466334 w 6569477"/>
              <a:gd name="connsiteY681" fmla="*/ 3130706 h 6858000"/>
              <a:gd name="connsiteX682" fmla="*/ 6458257 w 6569477"/>
              <a:gd name="connsiteY682" fmla="*/ 3143801 h 6858000"/>
              <a:gd name="connsiteX683" fmla="*/ 6455200 w 6569477"/>
              <a:gd name="connsiteY683" fmla="*/ 3129015 h 6858000"/>
              <a:gd name="connsiteX684" fmla="*/ 5899755 w 6569477"/>
              <a:gd name="connsiteY684" fmla="*/ 3090904 h 6858000"/>
              <a:gd name="connsiteX685" fmla="*/ 5899749 w 6569477"/>
              <a:gd name="connsiteY685" fmla="*/ 3090971 h 6858000"/>
              <a:gd name="connsiteX686" fmla="*/ 5913876 w 6569477"/>
              <a:gd name="connsiteY686" fmla="*/ 3255517 h 6858000"/>
              <a:gd name="connsiteX687" fmla="*/ 5902787 w 6569477"/>
              <a:gd name="connsiteY687" fmla="*/ 3259712 h 6858000"/>
              <a:gd name="connsiteX688" fmla="*/ 5909097 w 6569477"/>
              <a:gd name="connsiteY688" fmla="*/ 3323253 h 6858000"/>
              <a:gd name="connsiteX689" fmla="*/ 5905223 w 6569477"/>
              <a:gd name="connsiteY689" fmla="*/ 3413467 h 6858000"/>
              <a:gd name="connsiteX690" fmla="*/ 5889655 w 6569477"/>
              <a:gd name="connsiteY690" fmla="*/ 3492889 h 6858000"/>
              <a:gd name="connsiteX691" fmla="*/ 5877964 w 6569477"/>
              <a:gd name="connsiteY691" fmla="*/ 3482098 h 6858000"/>
              <a:gd name="connsiteX692" fmla="*/ 5873297 w 6569477"/>
              <a:gd name="connsiteY692" fmla="*/ 3552644 h 6858000"/>
              <a:gd name="connsiteX693" fmla="*/ 5868721 w 6569477"/>
              <a:gd name="connsiteY693" fmla="*/ 3613366 h 6858000"/>
              <a:gd name="connsiteX694" fmla="*/ 5868626 w 6569477"/>
              <a:gd name="connsiteY694" fmla="*/ 3615664 h 6858000"/>
              <a:gd name="connsiteX695" fmla="*/ 5902370 w 6569477"/>
              <a:gd name="connsiteY695" fmla="*/ 3649406 h 6858000"/>
              <a:gd name="connsiteX696" fmla="*/ 5893933 w 6569477"/>
              <a:gd name="connsiteY696" fmla="*/ 3759069 h 6858000"/>
              <a:gd name="connsiteX697" fmla="*/ 5910807 w 6569477"/>
              <a:gd name="connsiteY697" fmla="*/ 3708454 h 6858000"/>
              <a:gd name="connsiteX698" fmla="*/ 5913969 w 6569477"/>
              <a:gd name="connsiteY698" fmla="*/ 3735871 h 6858000"/>
              <a:gd name="connsiteX699" fmla="*/ 5913771 w 6569477"/>
              <a:gd name="connsiteY699" fmla="*/ 3738386 h 6858000"/>
              <a:gd name="connsiteX700" fmla="*/ 5919568 w 6569477"/>
              <a:gd name="connsiteY700" fmla="*/ 3702380 h 6858000"/>
              <a:gd name="connsiteX701" fmla="*/ 5920803 w 6569477"/>
              <a:gd name="connsiteY701" fmla="*/ 3653480 h 6858000"/>
              <a:gd name="connsiteX702" fmla="*/ 5935379 w 6569477"/>
              <a:gd name="connsiteY702" fmla="*/ 3617663 h 6858000"/>
              <a:gd name="connsiteX703" fmla="*/ 5927180 w 6569477"/>
              <a:gd name="connsiteY703" fmla="*/ 3573144 h 6858000"/>
              <a:gd name="connsiteX704" fmla="*/ 5936885 w 6569477"/>
              <a:gd name="connsiteY704" fmla="*/ 3495878 h 6858000"/>
              <a:gd name="connsiteX705" fmla="*/ 5937123 w 6569477"/>
              <a:gd name="connsiteY705" fmla="*/ 3422193 h 6858000"/>
              <a:gd name="connsiteX706" fmla="*/ 5949659 w 6569477"/>
              <a:gd name="connsiteY706" fmla="*/ 3415287 h 6858000"/>
              <a:gd name="connsiteX707" fmla="*/ 5948577 w 6569477"/>
              <a:gd name="connsiteY707" fmla="*/ 3308820 h 6858000"/>
              <a:gd name="connsiteX708" fmla="*/ 5940173 w 6569477"/>
              <a:gd name="connsiteY708" fmla="*/ 3227623 h 6858000"/>
              <a:gd name="connsiteX709" fmla="*/ 5936112 w 6569477"/>
              <a:gd name="connsiteY709" fmla="*/ 3227623 h 6858000"/>
              <a:gd name="connsiteX710" fmla="*/ 5934113 w 6569477"/>
              <a:gd name="connsiteY710" fmla="*/ 3216005 h 6858000"/>
              <a:gd name="connsiteX711" fmla="*/ 5933300 w 6569477"/>
              <a:gd name="connsiteY711" fmla="*/ 3217735 h 6858000"/>
              <a:gd name="connsiteX712" fmla="*/ 5925816 w 6569477"/>
              <a:gd name="connsiteY712" fmla="*/ 3220835 h 6858000"/>
              <a:gd name="connsiteX713" fmla="*/ 5922789 w 6569477"/>
              <a:gd name="connsiteY713" fmla="*/ 3182917 h 6858000"/>
              <a:gd name="connsiteX714" fmla="*/ 5925668 w 6569477"/>
              <a:gd name="connsiteY714" fmla="*/ 3166923 h 6858000"/>
              <a:gd name="connsiteX715" fmla="*/ 5922799 w 6569477"/>
              <a:gd name="connsiteY715" fmla="*/ 3150253 h 6858000"/>
              <a:gd name="connsiteX716" fmla="*/ 6470079 w 6569477"/>
              <a:gd name="connsiteY716" fmla="*/ 2971783 h 6858000"/>
              <a:gd name="connsiteX717" fmla="*/ 6459848 w 6569477"/>
              <a:gd name="connsiteY717" fmla="*/ 2985189 h 6858000"/>
              <a:gd name="connsiteX718" fmla="*/ 6446665 w 6569477"/>
              <a:gd name="connsiteY718" fmla="*/ 2989730 h 6858000"/>
              <a:gd name="connsiteX719" fmla="*/ 6447438 w 6569477"/>
              <a:gd name="connsiteY719" fmla="*/ 2994236 h 6858000"/>
              <a:gd name="connsiteX720" fmla="*/ 6440386 w 6569477"/>
              <a:gd name="connsiteY720" fmla="*/ 3018174 h 6858000"/>
              <a:gd name="connsiteX721" fmla="*/ 6450805 w 6569477"/>
              <a:gd name="connsiteY721" fmla="*/ 3087293 h 6858000"/>
              <a:gd name="connsiteX722" fmla="*/ 6451373 w 6569477"/>
              <a:gd name="connsiteY722" fmla="*/ 3097752 h 6858000"/>
              <a:gd name="connsiteX723" fmla="*/ 6456557 w 6569477"/>
              <a:gd name="connsiteY723" fmla="*/ 3096583 h 6858000"/>
              <a:gd name="connsiteX724" fmla="*/ 6467490 w 6569477"/>
              <a:gd name="connsiteY724" fmla="*/ 3085383 h 6858000"/>
              <a:gd name="connsiteX725" fmla="*/ 6469775 w 6569477"/>
              <a:gd name="connsiteY725" fmla="*/ 3085600 h 6858000"/>
              <a:gd name="connsiteX726" fmla="*/ 6473655 w 6569477"/>
              <a:gd name="connsiteY726" fmla="*/ 3017169 h 6858000"/>
              <a:gd name="connsiteX727" fmla="*/ 6473968 w 6569477"/>
              <a:gd name="connsiteY727" fmla="*/ 2994029 h 6858000"/>
              <a:gd name="connsiteX728" fmla="*/ 5796128 w 6569477"/>
              <a:gd name="connsiteY728" fmla="*/ 2808658 h 6858000"/>
              <a:gd name="connsiteX729" fmla="*/ 5796854 w 6569477"/>
              <a:gd name="connsiteY729" fmla="*/ 2813211 h 6858000"/>
              <a:gd name="connsiteX730" fmla="*/ 5790016 w 6569477"/>
              <a:gd name="connsiteY730" fmla="*/ 2888065 h 6858000"/>
              <a:gd name="connsiteX731" fmla="*/ 5804143 w 6569477"/>
              <a:gd name="connsiteY731" fmla="*/ 3052612 h 6858000"/>
              <a:gd name="connsiteX732" fmla="*/ 5793054 w 6569477"/>
              <a:gd name="connsiteY732" fmla="*/ 3056806 h 6858000"/>
              <a:gd name="connsiteX733" fmla="*/ 5799363 w 6569477"/>
              <a:gd name="connsiteY733" fmla="*/ 3120348 h 6858000"/>
              <a:gd name="connsiteX734" fmla="*/ 5795489 w 6569477"/>
              <a:gd name="connsiteY734" fmla="*/ 3210561 h 6858000"/>
              <a:gd name="connsiteX735" fmla="*/ 5779922 w 6569477"/>
              <a:gd name="connsiteY735" fmla="*/ 3289984 h 6858000"/>
              <a:gd name="connsiteX736" fmla="*/ 5768230 w 6569477"/>
              <a:gd name="connsiteY736" fmla="*/ 3279192 h 6858000"/>
              <a:gd name="connsiteX737" fmla="*/ 5758672 w 6569477"/>
              <a:gd name="connsiteY737" fmla="*/ 3414663 h 6858000"/>
              <a:gd name="connsiteX738" fmla="*/ 5755841 w 6569477"/>
              <a:gd name="connsiteY738" fmla="*/ 3484197 h 6858000"/>
              <a:gd name="connsiteX739" fmla="*/ 5751250 w 6569477"/>
              <a:gd name="connsiteY739" fmla="*/ 3511578 h 6858000"/>
              <a:gd name="connsiteX740" fmla="*/ 5753689 w 6569477"/>
              <a:gd name="connsiteY740" fmla="*/ 3558722 h 6858000"/>
              <a:gd name="connsiteX741" fmla="*/ 5750526 w 6569477"/>
              <a:gd name="connsiteY741" fmla="*/ 3632535 h 6858000"/>
              <a:gd name="connsiteX742" fmla="*/ 5834884 w 6569477"/>
              <a:gd name="connsiteY742" fmla="*/ 3413208 h 6858000"/>
              <a:gd name="connsiteX743" fmla="*/ 5868624 w 6569477"/>
              <a:gd name="connsiteY743" fmla="*/ 3387901 h 6858000"/>
              <a:gd name="connsiteX744" fmla="*/ 5866517 w 6569477"/>
              <a:gd name="connsiteY744" fmla="*/ 3410045 h 6858000"/>
              <a:gd name="connsiteX745" fmla="*/ 5867131 w 6569477"/>
              <a:gd name="connsiteY745" fmla="*/ 3410229 h 6858000"/>
              <a:gd name="connsiteX746" fmla="*/ 5872246 w 6569477"/>
              <a:gd name="connsiteY746" fmla="*/ 3386637 h 6858000"/>
              <a:gd name="connsiteX747" fmla="*/ 5872535 w 6569477"/>
              <a:gd name="connsiteY747" fmla="*/ 3347224 h 6858000"/>
              <a:gd name="connsiteX748" fmla="*/ 5872815 w 6569477"/>
              <a:gd name="connsiteY748" fmla="*/ 3260906 h 6858000"/>
              <a:gd name="connsiteX749" fmla="*/ 5887499 w 6569477"/>
              <a:gd name="connsiteY749" fmla="*/ 3252816 h 6858000"/>
              <a:gd name="connsiteX750" fmla="*/ 5880163 w 6569477"/>
              <a:gd name="connsiteY750" fmla="*/ 3070525 h 6858000"/>
              <a:gd name="connsiteX751" fmla="*/ 5878087 w 6569477"/>
              <a:gd name="connsiteY751" fmla="*/ 3050101 h 6858000"/>
              <a:gd name="connsiteX752" fmla="*/ 5870867 w 6569477"/>
              <a:gd name="connsiteY752" fmla="*/ 3036635 h 6858000"/>
              <a:gd name="connsiteX753" fmla="*/ 5865140 w 6569477"/>
              <a:gd name="connsiteY753" fmla="*/ 3025482 h 6858000"/>
              <a:gd name="connsiteX754" fmla="*/ 5864600 w 6569477"/>
              <a:gd name="connsiteY754" fmla="*/ 3026174 h 6858000"/>
              <a:gd name="connsiteX755" fmla="*/ 5859570 w 6569477"/>
              <a:gd name="connsiteY755" fmla="*/ 3025027 h 6858000"/>
              <a:gd name="connsiteX756" fmla="*/ 5858588 w 6569477"/>
              <a:gd name="connsiteY756" fmla="*/ 3012722 h 6858000"/>
              <a:gd name="connsiteX757" fmla="*/ 5843319 w 6569477"/>
              <a:gd name="connsiteY757" fmla="*/ 2982990 h 6858000"/>
              <a:gd name="connsiteX758" fmla="*/ 5834884 w 6569477"/>
              <a:gd name="connsiteY758" fmla="*/ 3016734 h 6858000"/>
              <a:gd name="connsiteX759" fmla="*/ 5818012 w 6569477"/>
              <a:gd name="connsiteY759" fmla="*/ 2864891 h 6858000"/>
              <a:gd name="connsiteX760" fmla="*/ 5804304 w 6569477"/>
              <a:gd name="connsiteY760" fmla="*/ 2829962 h 6858000"/>
              <a:gd name="connsiteX761" fmla="*/ 6508420 w 6569477"/>
              <a:gd name="connsiteY761" fmla="*/ 2779156 h 6858000"/>
              <a:gd name="connsiteX762" fmla="*/ 6507136 w 6569477"/>
              <a:gd name="connsiteY762" fmla="*/ 2780799 h 6858000"/>
              <a:gd name="connsiteX763" fmla="*/ 6500134 w 6569477"/>
              <a:gd name="connsiteY763" fmla="*/ 2779246 h 6858000"/>
              <a:gd name="connsiteX764" fmla="*/ 6502399 w 6569477"/>
              <a:gd name="connsiteY764" fmla="*/ 2890359 h 6858000"/>
              <a:gd name="connsiteX765" fmla="*/ 6505686 w 6569477"/>
              <a:gd name="connsiteY765" fmla="*/ 2887611 h 6858000"/>
              <a:gd name="connsiteX766" fmla="*/ 6511866 w 6569477"/>
              <a:gd name="connsiteY766" fmla="*/ 2873422 h 6858000"/>
              <a:gd name="connsiteX767" fmla="*/ 6513497 w 6569477"/>
              <a:gd name="connsiteY767" fmla="*/ 2877577 h 6858000"/>
              <a:gd name="connsiteX768" fmla="*/ 6514565 w 6569477"/>
              <a:gd name="connsiteY768" fmla="*/ 2898237 h 6858000"/>
              <a:gd name="connsiteX769" fmla="*/ 6519875 w 6569477"/>
              <a:gd name="connsiteY769" fmla="*/ 2893798 h 6858000"/>
              <a:gd name="connsiteX770" fmla="*/ 6513497 w 6569477"/>
              <a:gd name="connsiteY770" fmla="*/ 2877577 h 6858000"/>
              <a:gd name="connsiteX771" fmla="*/ 5404661 w 6569477"/>
              <a:gd name="connsiteY771" fmla="*/ 2763661 h 6858000"/>
              <a:gd name="connsiteX772" fmla="*/ 5413098 w 6569477"/>
              <a:gd name="connsiteY772" fmla="*/ 2788968 h 6858000"/>
              <a:gd name="connsiteX773" fmla="*/ 5413098 w 6569477"/>
              <a:gd name="connsiteY773" fmla="*/ 2797406 h 6858000"/>
              <a:gd name="connsiteX774" fmla="*/ 5413098 w 6569477"/>
              <a:gd name="connsiteY774" fmla="*/ 2805841 h 6858000"/>
              <a:gd name="connsiteX775" fmla="*/ 5413098 w 6569477"/>
              <a:gd name="connsiteY775" fmla="*/ 2814276 h 6858000"/>
              <a:gd name="connsiteX776" fmla="*/ 5404662 w 6569477"/>
              <a:gd name="connsiteY776" fmla="*/ 2797406 h 6858000"/>
              <a:gd name="connsiteX777" fmla="*/ 6368014 w 6569477"/>
              <a:gd name="connsiteY777" fmla="*/ 2752114 h 6858000"/>
              <a:gd name="connsiteX778" fmla="*/ 6354550 w 6569477"/>
              <a:gd name="connsiteY778" fmla="*/ 2796770 h 6858000"/>
              <a:gd name="connsiteX779" fmla="*/ 6353593 w 6569477"/>
              <a:gd name="connsiteY779" fmla="*/ 2805446 h 6858000"/>
              <a:gd name="connsiteX780" fmla="*/ 6374570 w 6569477"/>
              <a:gd name="connsiteY780" fmla="*/ 2874671 h 6858000"/>
              <a:gd name="connsiteX781" fmla="*/ 6409578 w 6569477"/>
              <a:gd name="connsiteY781" fmla="*/ 3143175 h 6858000"/>
              <a:gd name="connsiteX782" fmla="*/ 6414888 w 6569477"/>
              <a:gd name="connsiteY782" fmla="*/ 3138739 h 6858000"/>
              <a:gd name="connsiteX783" fmla="*/ 6421068 w 6569477"/>
              <a:gd name="connsiteY783" fmla="*/ 3124551 h 6858000"/>
              <a:gd name="connsiteX784" fmla="*/ 6422700 w 6569477"/>
              <a:gd name="connsiteY784" fmla="*/ 3128706 h 6858000"/>
              <a:gd name="connsiteX785" fmla="*/ 6423768 w 6569477"/>
              <a:gd name="connsiteY785" fmla="*/ 3149362 h 6858000"/>
              <a:gd name="connsiteX786" fmla="*/ 6429077 w 6569477"/>
              <a:gd name="connsiteY786" fmla="*/ 3144926 h 6858000"/>
              <a:gd name="connsiteX787" fmla="*/ 6422700 w 6569477"/>
              <a:gd name="connsiteY787" fmla="*/ 3128706 h 6858000"/>
              <a:gd name="connsiteX788" fmla="*/ 6417015 w 6569477"/>
              <a:gd name="connsiteY788" fmla="*/ 3018534 h 6858000"/>
              <a:gd name="connsiteX789" fmla="*/ 6414015 w 6569477"/>
              <a:gd name="connsiteY789" fmla="*/ 2972866 h 6858000"/>
              <a:gd name="connsiteX790" fmla="*/ 6406544 w 6569477"/>
              <a:gd name="connsiteY790" fmla="*/ 2951752 h 6858000"/>
              <a:gd name="connsiteX791" fmla="*/ 6389030 w 6569477"/>
              <a:gd name="connsiteY791" fmla="*/ 2804652 h 6858000"/>
              <a:gd name="connsiteX792" fmla="*/ 6368014 w 6569477"/>
              <a:gd name="connsiteY792" fmla="*/ 2752114 h 6858000"/>
              <a:gd name="connsiteX793" fmla="*/ 6478241 w 6569477"/>
              <a:gd name="connsiteY793" fmla="*/ 2723750 h 6858000"/>
              <a:gd name="connsiteX794" fmla="*/ 6481412 w 6569477"/>
              <a:gd name="connsiteY794" fmla="*/ 2772854 h 6858000"/>
              <a:gd name="connsiteX795" fmla="*/ 6481359 w 6569477"/>
              <a:gd name="connsiteY795" fmla="*/ 2778262 h 6858000"/>
              <a:gd name="connsiteX796" fmla="*/ 6492255 w 6569477"/>
              <a:gd name="connsiteY796" fmla="*/ 2843453 h 6858000"/>
              <a:gd name="connsiteX797" fmla="*/ 6492103 w 6569477"/>
              <a:gd name="connsiteY797" fmla="*/ 2836567 h 6858000"/>
              <a:gd name="connsiteX798" fmla="*/ 6487688 w 6569477"/>
              <a:gd name="connsiteY798" fmla="*/ 2751180 h 6858000"/>
              <a:gd name="connsiteX799" fmla="*/ 6471948 w 6569477"/>
              <a:gd name="connsiteY799" fmla="*/ 2602764 h 6858000"/>
              <a:gd name="connsiteX800" fmla="*/ 6470476 w 6569477"/>
              <a:gd name="connsiteY800" fmla="*/ 2603507 h 6858000"/>
              <a:gd name="connsiteX801" fmla="*/ 6474714 w 6569477"/>
              <a:gd name="connsiteY801" fmla="*/ 2669154 h 6858000"/>
              <a:gd name="connsiteX802" fmla="*/ 6474578 w 6569477"/>
              <a:gd name="connsiteY802" fmla="*/ 2659237 h 6858000"/>
              <a:gd name="connsiteX803" fmla="*/ 6476460 w 6569477"/>
              <a:gd name="connsiteY803" fmla="*/ 2609956 h 6858000"/>
              <a:gd name="connsiteX804" fmla="*/ 6471948 w 6569477"/>
              <a:gd name="connsiteY804" fmla="*/ 2602764 h 6858000"/>
              <a:gd name="connsiteX805" fmla="*/ 6458450 w 6569477"/>
              <a:gd name="connsiteY805" fmla="*/ 2239645 h 6858000"/>
              <a:gd name="connsiteX806" fmla="*/ 6450161 w 6569477"/>
              <a:gd name="connsiteY806" fmla="*/ 2257976 h 6858000"/>
              <a:gd name="connsiteX807" fmla="*/ 6433952 w 6569477"/>
              <a:gd name="connsiteY807" fmla="*/ 2243260 h 6858000"/>
              <a:gd name="connsiteX808" fmla="*/ 6419984 w 6569477"/>
              <a:gd name="connsiteY808" fmla="*/ 2274915 h 6858000"/>
              <a:gd name="connsiteX809" fmla="*/ 6412070 w 6569477"/>
              <a:gd name="connsiteY809" fmla="*/ 2253880 h 6858000"/>
              <a:gd name="connsiteX810" fmla="*/ 6438066 w 6569477"/>
              <a:gd name="connsiteY810" fmla="*/ 2377354 h 6858000"/>
              <a:gd name="connsiteX811" fmla="*/ 6458698 w 6569477"/>
              <a:gd name="connsiteY811" fmla="*/ 2510576 h 6858000"/>
              <a:gd name="connsiteX812" fmla="*/ 6465170 w 6569477"/>
              <a:gd name="connsiteY812" fmla="*/ 2512554 h 6858000"/>
              <a:gd name="connsiteX813" fmla="*/ 6466949 w 6569477"/>
              <a:gd name="connsiteY813" fmla="*/ 2477172 h 6858000"/>
              <a:gd name="connsiteX814" fmla="*/ 6512779 w 6569477"/>
              <a:gd name="connsiteY814" fmla="*/ 2527655 h 6858000"/>
              <a:gd name="connsiteX815" fmla="*/ 6482025 w 6569477"/>
              <a:gd name="connsiteY815" fmla="*/ 2340112 h 6858000"/>
              <a:gd name="connsiteX816" fmla="*/ 6479231 w 6569477"/>
              <a:gd name="connsiteY816" fmla="*/ 2346442 h 6858000"/>
              <a:gd name="connsiteX817" fmla="*/ 6476437 w 6569477"/>
              <a:gd name="connsiteY817" fmla="*/ 2352774 h 6858000"/>
              <a:gd name="connsiteX818" fmla="*/ 6472897 w 6569477"/>
              <a:gd name="connsiteY818" fmla="*/ 2343650 h 6858000"/>
              <a:gd name="connsiteX819" fmla="*/ 6472151 w 6569477"/>
              <a:gd name="connsiteY819" fmla="*/ 2328192 h 6858000"/>
              <a:gd name="connsiteX820" fmla="*/ 6469356 w 6569477"/>
              <a:gd name="connsiteY820" fmla="*/ 2334523 h 6858000"/>
              <a:gd name="connsiteX821" fmla="*/ 6467117 w 6569477"/>
              <a:gd name="connsiteY821" fmla="*/ 2288151 h 6858000"/>
              <a:gd name="connsiteX822" fmla="*/ 6460782 w 6569477"/>
              <a:gd name="connsiteY822" fmla="*/ 2285355 h 6858000"/>
              <a:gd name="connsiteX823" fmla="*/ 6457242 w 6569477"/>
              <a:gd name="connsiteY823" fmla="*/ 2276229 h 6858000"/>
              <a:gd name="connsiteX824" fmla="*/ 6460035 w 6569477"/>
              <a:gd name="connsiteY824" fmla="*/ 2269898 h 6858000"/>
              <a:gd name="connsiteX825" fmla="*/ 6462830 w 6569477"/>
              <a:gd name="connsiteY825" fmla="*/ 2263567 h 6858000"/>
              <a:gd name="connsiteX826" fmla="*/ 6466369 w 6569477"/>
              <a:gd name="connsiteY826" fmla="*/ 2272693 h 6858000"/>
              <a:gd name="connsiteX827" fmla="*/ 6469164 w 6569477"/>
              <a:gd name="connsiteY827" fmla="*/ 2266362 h 6858000"/>
              <a:gd name="connsiteX828" fmla="*/ 6461975 w 6569477"/>
              <a:gd name="connsiteY828" fmla="*/ 2240852 h 6858000"/>
              <a:gd name="connsiteX829" fmla="*/ 6458450 w 6569477"/>
              <a:gd name="connsiteY829" fmla="*/ 2239645 h 6858000"/>
              <a:gd name="connsiteX830" fmla="*/ 6119324 w 6569477"/>
              <a:gd name="connsiteY830" fmla="*/ 1470230 h 6858000"/>
              <a:gd name="connsiteX831" fmla="*/ 6182372 w 6569477"/>
              <a:gd name="connsiteY831" fmla="*/ 1708395 h 6858000"/>
              <a:gd name="connsiteX832" fmla="*/ 6213896 w 6569477"/>
              <a:gd name="connsiteY832" fmla="*/ 1718901 h 6858000"/>
              <a:gd name="connsiteX833" fmla="*/ 6230856 w 6569477"/>
              <a:gd name="connsiteY833" fmla="*/ 1709003 h 6858000"/>
              <a:gd name="connsiteX834" fmla="*/ 6226890 w 6569477"/>
              <a:gd name="connsiteY834" fmla="*/ 1691895 h 6858000"/>
              <a:gd name="connsiteX835" fmla="*/ 6185731 w 6569477"/>
              <a:gd name="connsiteY835" fmla="*/ 1576670 h 6858000"/>
              <a:gd name="connsiteX836" fmla="*/ 6173508 w 6569477"/>
              <a:gd name="connsiteY836" fmla="*/ 1521886 h 6858000"/>
              <a:gd name="connsiteX837" fmla="*/ 6172469 w 6569477"/>
              <a:gd name="connsiteY837" fmla="*/ 1515742 h 6858000"/>
              <a:gd name="connsiteX838" fmla="*/ 6170551 w 6569477"/>
              <a:gd name="connsiteY838" fmla="*/ 1514447 h 6858000"/>
              <a:gd name="connsiteX839" fmla="*/ 6119324 w 6569477"/>
              <a:gd name="connsiteY839" fmla="*/ 1470230 h 6858000"/>
              <a:gd name="connsiteX840" fmla="*/ 6220785 w 6569477"/>
              <a:gd name="connsiteY840" fmla="*/ 1467284 h 6858000"/>
              <a:gd name="connsiteX841" fmla="*/ 6224419 w 6569477"/>
              <a:gd name="connsiteY841" fmla="*/ 1484860 h 6858000"/>
              <a:gd name="connsiteX842" fmla="*/ 6221902 w 6569477"/>
              <a:gd name="connsiteY842" fmla="*/ 1506545 h 6858000"/>
              <a:gd name="connsiteX843" fmla="*/ 6228674 w 6569477"/>
              <a:gd name="connsiteY843" fmla="*/ 1507988 h 6858000"/>
              <a:gd name="connsiteX844" fmla="*/ 6234004 w 6569477"/>
              <a:gd name="connsiteY844" fmla="*/ 1516199 h 6858000"/>
              <a:gd name="connsiteX845" fmla="*/ 6229680 w 6569477"/>
              <a:gd name="connsiteY845" fmla="*/ 1536503 h 6858000"/>
              <a:gd name="connsiteX846" fmla="*/ 6224350 w 6569477"/>
              <a:gd name="connsiteY846" fmla="*/ 1528292 h 6858000"/>
              <a:gd name="connsiteX847" fmla="*/ 6223684 w 6569477"/>
              <a:gd name="connsiteY847" fmla="*/ 1527266 h 6858000"/>
              <a:gd name="connsiteX848" fmla="*/ 6220817 w 6569477"/>
              <a:gd name="connsiteY848" fmla="*/ 1522851 h 6858000"/>
              <a:gd name="connsiteX849" fmla="*/ 6221874 w 6569477"/>
              <a:gd name="connsiteY849" fmla="*/ 1531073 h 6858000"/>
              <a:gd name="connsiteX850" fmla="*/ 6242353 w 6569477"/>
              <a:gd name="connsiteY850" fmla="*/ 1609953 h 6858000"/>
              <a:gd name="connsiteX851" fmla="*/ 6223042 w 6569477"/>
              <a:gd name="connsiteY851" fmla="*/ 1634143 h 6858000"/>
              <a:gd name="connsiteX852" fmla="*/ 6239473 w 6569477"/>
              <a:gd name="connsiteY852" fmla="*/ 1705560 h 6858000"/>
              <a:gd name="connsiteX853" fmla="*/ 6250673 w 6569477"/>
              <a:gd name="connsiteY853" fmla="*/ 1702375 h 6858000"/>
              <a:gd name="connsiteX854" fmla="*/ 6297961 w 6569477"/>
              <a:gd name="connsiteY854" fmla="*/ 1764435 h 6858000"/>
              <a:gd name="connsiteX855" fmla="*/ 6373267 w 6569477"/>
              <a:gd name="connsiteY855" fmla="*/ 2069581 h 6858000"/>
              <a:gd name="connsiteX856" fmla="*/ 6384393 w 6569477"/>
              <a:gd name="connsiteY856" fmla="*/ 2122429 h 6858000"/>
              <a:gd name="connsiteX857" fmla="*/ 6393144 w 6569477"/>
              <a:gd name="connsiteY857" fmla="*/ 2124321 h 6858000"/>
              <a:gd name="connsiteX858" fmla="*/ 6418298 w 6569477"/>
              <a:gd name="connsiteY858" fmla="*/ 2175842 h 6858000"/>
              <a:gd name="connsiteX859" fmla="*/ 6419599 w 6569477"/>
              <a:gd name="connsiteY859" fmla="*/ 2138595 h 6858000"/>
              <a:gd name="connsiteX860" fmla="*/ 6401898 w 6569477"/>
              <a:gd name="connsiteY860" fmla="*/ 2092964 h 6858000"/>
              <a:gd name="connsiteX861" fmla="*/ 6319338 w 6569477"/>
              <a:gd name="connsiteY861" fmla="*/ 1731284 h 6858000"/>
              <a:gd name="connsiteX862" fmla="*/ 6294555 w 6569477"/>
              <a:gd name="connsiteY862" fmla="*/ 1667400 h 6858000"/>
              <a:gd name="connsiteX863" fmla="*/ 6274614 w 6569477"/>
              <a:gd name="connsiteY863" fmla="*/ 1575398 h 6858000"/>
              <a:gd name="connsiteX864" fmla="*/ 6261945 w 6569477"/>
              <a:gd name="connsiteY864" fmla="*/ 1569807 h 6858000"/>
              <a:gd name="connsiteX865" fmla="*/ 6227264 w 6569477"/>
              <a:gd name="connsiteY865" fmla="*/ 1485482 h 6858000"/>
              <a:gd name="connsiteX866" fmla="*/ 6163232 w 6569477"/>
              <a:gd name="connsiteY866" fmla="*/ 1291657 h 6858000"/>
              <a:gd name="connsiteX867" fmla="*/ 6169423 w 6569477"/>
              <a:gd name="connsiteY867" fmla="*/ 1308672 h 6858000"/>
              <a:gd name="connsiteX868" fmla="*/ 6164862 w 6569477"/>
              <a:gd name="connsiteY868" fmla="*/ 1292485 h 6858000"/>
              <a:gd name="connsiteX869" fmla="*/ 4999747 w 6569477"/>
              <a:gd name="connsiteY869" fmla="*/ 1084964 h 6858000"/>
              <a:gd name="connsiteX870" fmla="*/ 5004170 w 6569477"/>
              <a:gd name="connsiteY870" fmla="*/ 1092826 h 6858000"/>
              <a:gd name="connsiteX871" fmla="*/ 5000801 w 6569477"/>
              <a:gd name="connsiteY871" fmla="*/ 1092344 h 6858000"/>
              <a:gd name="connsiteX872" fmla="*/ 4999747 w 6569477"/>
              <a:gd name="connsiteY872" fmla="*/ 1084964 h 6858000"/>
              <a:gd name="connsiteX873" fmla="*/ 4933923 w 6569477"/>
              <a:gd name="connsiteY873" fmla="*/ 1003153 h 6858000"/>
              <a:gd name="connsiteX874" fmla="*/ 4947450 w 6569477"/>
              <a:gd name="connsiteY874" fmla="*/ 1028780 h 6858000"/>
              <a:gd name="connsiteX875" fmla="*/ 4940697 w 6569477"/>
              <a:gd name="connsiteY875" fmla="*/ 1009043 h 6858000"/>
              <a:gd name="connsiteX876" fmla="*/ 4932262 w 6569477"/>
              <a:gd name="connsiteY876" fmla="*/ 644497 h 6858000"/>
              <a:gd name="connsiteX877" fmla="*/ 4940697 w 6569477"/>
              <a:gd name="connsiteY877" fmla="*/ 654745 h 6858000"/>
              <a:gd name="connsiteX878" fmla="*/ 4932262 w 6569477"/>
              <a:gd name="connsiteY878" fmla="*/ 646309 h 6858000"/>
              <a:gd name="connsiteX879" fmla="*/ 5581482 w 6569477"/>
              <a:gd name="connsiteY879" fmla="*/ 244629 h 6858000"/>
              <a:gd name="connsiteX880" fmla="*/ 5577991 w 6569477"/>
              <a:gd name="connsiteY880" fmla="*/ 250629 h 6858000"/>
              <a:gd name="connsiteX881" fmla="*/ 5577495 w 6569477"/>
              <a:gd name="connsiteY881" fmla="*/ 252297 h 6858000"/>
              <a:gd name="connsiteX882" fmla="*/ 5647778 w 6569477"/>
              <a:gd name="connsiteY882" fmla="*/ 373537 h 6858000"/>
              <a:gd name="connsiteX883" fmla="*/ 5709512 w 6569477"/>
              <a:gd name="connsiteY883" fmla="*/ 510569 h 6858000"/>
              <a:gd name="connsiteX884" fmla="*/ 5951197 w 6569477"/>
              <a:gd name="connsiteY884" fmla="*/ 1025425 h 6858000"/>
              <a:gd name="connsiteX885" fmla="*/ 5942878 w 6569477"/>
              <a:gd name="connsiteY885" fmla="*/ 913784 h 6858000"/>
              <a:gd name="connsiteX886" fmla="*/ 5930115 w 6569477"/>
              <a:gd name="connsiteY886" fmla="*/ 859785 h 6858000"/>
              <a:gd name="connsiteX887" fmla="*/ 5902782 w 6569477"/>
              <a:gd name="connsiteY887" fmla="*/ 807112 h 6858000"/>
              <a:gd name="connsiteX888" fmla="*/ 5831966 w 6569477"/>
              <a:gd name="connsiteY888" fmla="*/ 645218 h 6858000"/>
              <a:gd name="connsiteX889" fmla="*/ 5794655 w 6569477"/>
              <a:gd name="connsiteY889" fmla="*/ 587744 h 6858000"/>
              <a:gd name="connsiteX890" fmla="*/ 5756339 w 6569477"/>
              <a:gd name="connsiteY890" fmla="*/ 501756 h 6858000"/>
              <a:gd name="connsiteX891" fmla="*/ 5742795 w 6569477"/>
              <a:gd name="connsiteY891" fmla="*/ 498872 h 6858000"/>
              <a:gd name="connsiteX892" fmla="*/ 5657513 w 6569477"/>
              <a:gd name="connsiteY892" fmla="*/ 367504 h 6858000"/>
              <a:gd name="connsiteX893" fmla="*/ 5591104 w 6569477"/>
              <a:gd name="connsiteY893" fmla="*/ 247231 h 6858000"/>
              <a:gd name="connsiteX894" fmla="*/ 5581482 w 6569477"/>
              <a:gd name="connsiteY894" fmla="*/ 244629 h 6858000"/>
              <a:gd name="connsiteX895" fmla="*/ 4684964 w 6569477"/>
              <a:gd name="connsiteY895" fmla="*/ 0 h 6858000"/>
              <a:gd name="connsiteX896" fmla="*/ 5380578 w 6569477"/>
              <a:gd name="connsiteY896" fmla="*/ 0 h 6858000"/>
              <a:gd name="connsiteX897" fmla="*/ 5478611 w 6569477"/>
              <a:gd name="connsiteY897" fmla="*/ 117479 h 6858000"/>
              <a:gd name="connsiteX898" fmla="*/ 5500013 w 6569477"/>
              <a:gd name="connsiteY898" fmla="*/ 146283 h 6858000"/>
              <a:gd name="connsiteX899" fmla="*/ 5500055 w 6569477"/>
              <a:gd name="connsiteY899" fmla="*/ 142937 h 6858000"/>
              <a:gd name="connsiteX900" fmla="*/ 5534919 w 6569477"/>
              <a:gd name="connsiteY900" fmla="*/ 178662 h 6858000"/>
              <a:gd name="connsiteX901" fmla="*/ 5448194 w 6569477"/>
              <a:gd name="connsiteY901" fmla="*/ 54062 h 6858000"/>
              <a:gd name="connsiteX902" fmla="*/ 5412460 w 6569477"/>
              <a:gd name="connsiteY902" fmla="*/ 0 h 6858000"/>
              <a:gd name="connsiteX903" fmla="*/ 5476134 w 6569477"/>
              <a:gd name="connsiteY903" fmla="*/ 0 h 6858000"/>
              <a:gd name="connsiteX904" fmla="*/ 5485373 w 6569477"/>
              <a:gd name="connsiteY904" fmla="*/ 12455 h 6858000"/>
              <a:gd name="connsiteX905" fmla="*/ 5571665 w 6569477"/>
              <a:gd name="connsiteY905" fmla="*/ 130771 h 6858000"/>
              <a:gd name="connsiteX906" fmla="*/ 5619902 w 6569477"/>
              <a:gd name="connsiteY906" fmla="*/ 208686 h 6858000"/>
              <a:gd name="connsiteX907" fmla="*/ 5662149 w 6569477"/>
              <a:gd name="connsiteY907" fmla="*/ 253738 h 6858000"/>
              <a:gd name="connsiteX908" fmla="*/ 5686327 w 6569477"/>
              <a:gd name="connsiteY908" fmla="*/ 295355 h 6858000"/>
              <a:gd name="connsiteX909" fmla="*/ 5686913 w 6569477"/>
              <a:gd name="connsiteY909" fmla="*/ 295939 h 6858000"/>
              <a:gd name="connsiteX910" fmla="*/ 5696157 w 6569477"/>
              <a:gd name="connsiteY910" fmla="*/ 311903 h 6858000"/>
              <a:gd name="connsiteX911" fmla="*/ 5731531 w 6569477"/>
              <a:gd name="connsiteY911" fmla="*/ 366614 h 6858000"/>
              <a:gd name="connsiteX912" fmla="*/ 5812509 w 6569477"/>
              <a:gd name="connsiteY912" fmla="*/ 478933 h 6858000"/>
              <a:gd name="connsiteX913" fmla="*/ 5815302 w 6569477"/>
              <a:gd name="connsiteY913" fmla="*/ 472602 h 6858000"/>
              <a:gd name="connsiteX914" fmla="*/ 5814555 w 6569477"/>
              <a:gd name="connsiteY914" fmla="*/ 457145 h 6858000"/>
              <a:gd name="connsiteX915" fmla="*/ 5817860 w 6569477"/>
              <a:gd name="connsiteY915" fmla="*/ 460147 h 6858000"/>
              <a:gd name="connsiteX916" fmla="*/ 5827972 w 6569477"/>
              <a:gd name="connsiteY916" fmla="*/ 478193 h 6858000"/>
              <a:gd name="connsiteX917" fmla="*/ 5830766 w 6569477"/>
              <a:gd name="connsiteY917" fmla="*/ 471862 h 6858000"/>
              <a:gd name="connsiteX918" fmla="*/ 5817860 w 6569477"/>
              <a:gd name="connsiteY918" fmla="*/ 460147 h 6858000"/>
              <a:gd name="connsiteX919" fmla="*/ 5763946 w 6569477"/>
              <a:gd name="connsiteY919" fmla="*/ 363899 h 6858000"/>
              <a:gd name="connsiteX920" fmla="*/ 5712077 w 6569477"/>
              <a:gd name="connsiteY920" fmla="*/ 260643 h 6858000"/>
              <a:gd name="connsiteX921" fmla="*/ 5647795 w 6569477"/>
              <a:gd name="connsiteY921" fmla="*/ 149075 h 6858000"/>
              <a:gd name="connsiteX922" fmla="*/ 5750084 w 6569477"/>
              <a:gd name="connsiteY922" fmla="*/ 277415 h 6858000"/>
              <a:gd name="connsiteX923" fmla="*/ 5737415 w 6569477"/>
              <a:gd name="connsiteY923" fmla="*/ 271824 h 6858000"/>
              <a:gd name="connsiteX924" fmla="*/ 5780454 w 6569477"/>
              <a:gd name="connsiteY924" fmla="*/ 328637 h 6858000"/>
              <a:gd name="connsiteX925" fmla="*/ 5784739 w 6569477"/>
              <a:gd name="connsiteY925" fmla="*/ 353221 h 6858000"/>
              <a:gd name="connsiteX926" fmla="*/ 5865230 w 6569477"/>
              <a:gd name="connsiteY926" fmla="*/ 479507 h 6858000"/>
              <a:gd name="connsiteX927" fmla="*/ 5891313 w 6569477"/>
              <a:gd name="connsiteY927" fmla="*/ 506145 h 6858000"/>
              <a:gd name="connsiteX928" fmla="*/ 6056025 w 6569477"/>
              <a:gd name="connsiteY928" fmla="*/ 836005 h 6858000"/>
              <a:gd name="connsiteX929" fmla="*/ 6104098 w 6569477"/>
              <a:gd name="connsiteY929" fmla="*/ 932857 h 6858000"/>
              <a:gd name="connsiteX930" fmla="*/ 6138008 w 6569477"/>
              <a:gd name="connsiteY930" fmla="*/ 993205 h 6858000"/>
              <a:gd name="connsiteX931" fmla="*/ 6123293 w 6569477"/>
              <a:gd name="connsiteY931" fmla="*/ 1009405 h 6858000"/>
              <a:gd name="connsiteX932" fmla="*/ 6012986 w 6569477"/>
              <a:gd name="connsiteY932" fmla="*/ 779192 h 6858000"/>
              <a:gd name="connsiteX933" fmla="*/ 6006652 w 6569477"/>
              <a:gd name="connsiteY933" fmla="*/ 776396 h 6858000"/>
              <a:gd name="connsiteX934" fmla="*/ 6010193 w 6569477"/>
              <a:gd name="connsiteY934" fmla="*/ 785523 h 6858000"/>
              <a:gd name="connsiteX935" fmla="*/ 6014480 w 6569477"/>
              <a:gd name="connsiteY935" fmla="*/ 810107 h 6858000"/>
              <a:gd name="connsiteX936" fmla="*/ 6004788 w 6569477"/>
              <a:gd name="connsiteY936" fmla="*/ 798404 h 6858000"/>
              <a:gd name="connsiteX937" fmla="*/ 6001064 w 6569477"/>
              <a:gd name="connsiteY937" fmla="*/ 789058 h 6858000"/>
              <a:gd name="connsiteX938" fmla="*/ 6004605 w 6569477"/>
              <a:gd name="connsiteY938" fmla="*/ 798185 h 6858000"/>
              <a:gd name="connsiteX939" fmla="*/ 6004788 w 6569477"/>
              <a:gd name="connsiteY939" fmla="*/ 798404 h 6858000"/>
              <a:gd name="connsiteX940" fmla="*/ 6051771 w 6569477"/>
              <a:gd name="connsiteY940" fmla="*/ 916385 h 6858000"/>
              <a:gd name="connsiteX941" fmla="*/ 6109323 w 6569477"/>
              <a:gd name="connsiteY941" fmla="*/ 1041059 h 6858000"/>
              <a:gd name="connsiteX942" fmla="*/ 6218330 w 6569477"/>
              <a:gd name="connsiteY942" fmla="*/ 1308516 h 6858000"/>
              <a:gd name="connsiteX943" fmla="*/ 6248699 w 6569477"/>
              <a:gd name="connsiteY943" fmla="*/ 1359737 h 6858000"/>
              <a:gd name="connsiteX944" fmla="*/ 6317460 w 6569477"/>
              <a:gd name="connsiteY944" fmla="*/ 1564049 h 6858000"/>
              <a:gd name="connsiteX945" fmla="*/ 6327364 w 6569477"/>
              <a:gd name="connsiteY945" fmla="*/ 1565758 h 6858000"/>
              <a:gd name="connsiteX946" fmla="*/ 6405224 w 6569477"/>
              <a:gd name="connsiteY946" fmla="*/ 1840478 h 6858000"/>
              <a:gd name="connsiteX947" fmla="*/ 6402944 w 6569477"/>
              <a:gd name="connsiteY947" fmla="*/ 1841928 h 6858000"/>
              <a:gd name="connsiteX948" fmla="*/ 6401876 w 6569477"/>
              <a:gd name="connsiteY948" fmla="*/ 1835782 h 6858000"/>
              <a:gd name="connsiteX949" fmla="*/ 6399693 w 6569477"/>
              <a:gd name="connsiteY949" fmla="*/ 1834088 h 6858000"/>
              <a:gd name="connsiteX950" fmla="*/ 6398335 w 6569477"/>
              <a:gd name="connsiteY950" fmla="*/ 1826656 h 6858000"/>
              <a:gd name="connsiteX951" fmla="*/ 6399057 w 6569477"/>
              <a:gd name="connsiteY951" fmla="*/ 1833594 h 6858000"/>
              <a:gd name="connsiteX952" fmla="*/ 6399693 w 6569477"/>
              <a:gd name="connsiteY952" fmla="*/ 1834088 h 6858000"/>
              <a:gd name="connsiteX953" fmla="*/ 6403601 w 6569477"/>
              <a:gd name="connsiteY953" fmla="*/ 1855454 h 6858000"/>
              <a:gd name="connsiteX954" fmla="*/ 6404114 w 6569477"/>
              <a:gd name="connsiteY954" fmla="*/ 1882153 h 6858000"/>
              <a:gd name="connsiteX955" fmla="*/ 6473067 w 6569477"/>
              <a:gd name="connsiteY955" fmla="*/ 2154626 h 6858000"/>
              <a:gd name="connsiteX956" fmla="*/ 6483134 w 6569477"/>
              <a:gd name="connsiteY956" fmla="*/ 2234707 h 6858000"/>
              <a:gd name="connsiteX957" fmla="*/ 6520415 w 6569477"/>
              <a:gd name="connsiteY957" fmla="*/ 2493203 h 6858000"/>
              <a:gd name="connsiteX958" fmla="*/ 6531980 w 6569477"/>
              <a:gd name="connsiteY958" fmla="*/ 2633394 h 6858000"/>
              <a:gd name="connsiteX959" fmla="*/ 6527593 w 6569477"/>
              <a:gd name="connsiteY959" fmla="*/ 2646575 h 6858000"/>
              <a:gd name="connsiteX960" fmla="*/ 6529126 w 6569477"/>
              <a:gd name="connsiteY960" fmla="*/ 2655889 h 6858000"/>
              <a:gd name="connsiteX961" fmla="*/ 6530629 w 6569477"/>
              <a:gd name="connsiteY961" fmla="*/ 2656552 h 6858000"/>
              <a:gd name="connsiteX962" fmla="*/ 6531421 w 6569477"/>
              <a:gd name="connsiteY962" fmla="*/ 2656903 h 6858000"/>
              <a:gd name="connsiteX963" fmla="*/ 6534962 w 6569477"/>
              <a:gd name="connsiteY963" fmla="*/ 2666028 h 6858000"/>
              <a:gd name="connsiteX964" fmla="*/ 6531926 w 6569477"/>
              <a:gd name="connsiteY964" fmla="*/ 2672908 h 6858000"/>
              <a:gd name="connsiteX965" fmla="*/ 6533706 w 6569477"/>
              <a:gd name="connsiteY965" fmla="*/ 2683731 h 6858000"/>
              <a:gd name="connsiteX966" fmla="*/ 6528462 w 6569477"/>
              <a:gd name="connsiteY966" fmla="*/ 2680756 h 6858000"/>
              <a:gd name="connsiteX967" fmla="*/ 6526580 w 6569477"/>
              <a:gd name="connsiteY967" fmla="*/ 2685022 h 6858000"/>
              <a:gd name="connsiteX968" fmla="*/ 6526136 w 6569477"/>
              <a:gd name="connsiteY968" fmla="*/ 2683881 h 6858000"/>
              <a:gd name="connsiteX969" fmla="*/ 6524812 w 6569477"/>
              <a:gd name="connsiteY969" fmla="*/ 2680466 h 6858000"/>
              <a:gd name="connsiteX970" fmla="*/ 6524804 w 6569477"/>
              <a:gd name="connsiteY970" fmla="*/ 2684545 h 6858000"/>
              <a:gd name="connsiteX971" fmla="*/ 6538236 w 6569477"/>
              <a:gd name="connsiteY971" fmla="*/ 2743109 h 6858000"/>
              <a:gd name="connsiteX972" fmla="*/ 6531185 w 6569477"/>
              <a:gd name="connsiteY972" fmla="*/ 2767044 h 6858000"/>
              <a:gd name="connsiteX973" fmla="*/ 6547385 w 6569477"/>
              <a:gd name="connsiteY973" fmla="*/ 2915923 h 6858000"/>
              <a:gd name="connsiteX974" fmla="*/ 6558964 w 6569477"/>
              <a:gd name="connsiteY974" fmla="*/ 2951360 h 6858000"/>
              <a:gd name="connsiteX975" fmla="*/ 6560463 w 6569477"/>
              <a:gd name="connsiteY975" fmla="*/ 3320054 h 6858000"/>
              <a:gd name="connsiteX976" fmla="*/ 6560643 w 6569477"/>
              <a:gd name="connsiteY976" fmla="*/ 3428182 h 6858000"/>
              <a:gd name="connsiteX977" fmla="*/ 6564303 w 6569477"/>
              <a:gd name="connsiteY977" fmla="*/ 3497307 h 6858000"/>
              <a:gd name="connsiteX978" fmla="*/ 6543934 w 6569477"/>
              <a:gd name="connsiteY978" fmla="*/ 3505308 h 6858000"/>
              <a:gd name="connsiteX979" fmla="*/ 6547053 w 6569477"/>
              <a:gd name="connsiteY979" fmla="*/ 3250053 h 6858000"/>
              <a:gd name="connsiteX980" fmla="*/ 6542614 w 6569477"/>
              <a:gd name="connsiteY980" fmla="*/ 3244740 h 6858000"/>
              <a:gd name="connsiteX981" fmla="*/ 6541744 w 6569477"/>
              <a:gd name="connsiteY981" fmla="*/ 3254490 h 6858000"/>
              <a:gd name="connsiteX982" fmla="*/ 6534694 w 6569477"/>
              <a:gd name="connsiteY982" fmla="*/ 3278429 h 6858000"/>
              <a:gd name="connsiteX983" fmla="*/ 6531190 w 6569477"/>
              <a:gd name="connsiteY983" fmla="*/ 3263643 h 6858000"/>
              <a:gd name="connsiteX984" fmla="*/ 6531994 w 6569477"/>
              <a:gd name="connsiteY984" fmla="*/ 3253615 h 6858000"/>
              <a:gd name="connsiteX985" fmla="*/ 6531124 w 6569477"/>
              <a:gd name="connsiteY985" fmla="*/ 3263366 h 6858000"/>
              <a:gd name="connsiteX986" fmla="*/ 6531190 w 6569477"/>
              <a:gd name="connsiteY986" fmla="*/ 3263643 h 6858000"/>
              <a:gd name="connsiteX987" fmla="*/ 6521033 w 6569477"/>
              <a:gd name="connsiteY987" fmla="*/ 3390229 h 6858000"/>
              <a:gd name="connsiteX988" fmla="*/ 6517384 w 6569477"/>
              <a:gd name="connsiteY988" fmla="*/ 3527497 h 6858000"/>
              <a:gd name="connsiteX989" fmla="*/ 6496595 w 6569477"/>
              <a:gd name="connsiteY989" fmla="*/ 3815563 h 6858000"/>
              <a:gd name="connsiteX990" fmla="*/ 6501124 w 6569477"/>
              <a:gd name="connsiteY990" fmla="*/ 3874940 h 6858000"/>
              <a:gd name="connsiteX991" fmla="*/ 6472234 w 6569477"/>
              <a:gd name="connsiteY991" fmla="*/ 4088567 h 6858000"/>
              <a:gd name="connsiteX992" fmla="*/ 6480357 w 6569477"/>
              <a:gd name="connsiteY992" fmla="*/ 4094487 h 6858000"/>
              <a:gd name="connsiteX993" fmla="*/ 6428427 w 6569477"/>
              <a:gd name="connsiteY993" fmla="*/ 4375267 h 6858000"/>
              <a:gd name="connsiteX994" fmla="*/ 6425741 w 6569477"/>
              <a:gd name="connsiteY994" fmla="*/ 4375556 h 6858000"/>
              <a:gd name="connsiteX995" fmla="*/ 6427506 w 6569477"/>
              <a:gd name="connsiteY995" fmla="*/ 4369573 h 6858000"/>
              <a:gd name="connsiteX996" fmla="*/ 6426300 w 6569477"/>
              <a:gd name="connsiteY996" fmla="*/ 4367087 h 6858000"/>
              <a:gd name="connsiteX997" fmla="*/ 6428376 w 6569477"/>
              <a:gd name="connsiteY997" fmla="*/ 4359822 h 6858000"/>
              <a:gd name="connsiteX998" fmla="*/ 6425949 w 6569477"/>
              <a:gd name="connsiteY998" fmla="*/ 4366362 h 6858000"/>
              <a:gd name="connsiteX999" fmla="*/ 6426300 w 6569477"/>
              <a:gd name="connsiteY999" fmla="*/ 4367087 h 6858000"/>
              <a:gd name="connsiteX1000" fmla="*/ 6420336 w 6569477"/>
              <a:gd name="connsiteY1000" fmla="*/ 4387972 h 6858000"/>
              <a:gd name="connsiteX1001" fmla="*/ 6408966 w 6569477"/>
              <a:gd name="connsiteY1001" fmla="*/ 4412135 h 6858000"/>
              <a:gd name="connsiteX1002" fmla="*/ 6350047 w 6569477"/>
              <a:gd name="connsiteY1002" fmla="*/ 4686953 h 6858000"/>
              <a:gd name="connsiteX1003" fmla="*/ 6323588 w 6569477"/>
              <a:gd name="connsiteY1003" fmla="*/ 4763203 h 6858000"/>
              <a:gd name="connsiteX1004" fmla="*/ 6242470 w 6569477"/>
              <a:gd name="connsiteY1004" fmla="*/ 5011457 h 6858000"/>
              <a:gd name="connsiteX1005" fmla="*/ 6206632 w 6569477"/>
              <a:gd name="connsiteY1005" fmla="*/ 5110210 h 6858000"/>
              <a:gd name="connsiteX1006" fmla="*/ 6191507 w 6569477"/>
              <a:gd name="connsiteY1006" fmla="*/ 5140673 h 6858000"/>
              <a:gd name="connsiteX1007" fmla="*/ 6172300 w 6569477"/>
              <a:gd name="connsiteY1007" fmla="*/ 5199455 h 6858000"/>
              <a:gd name="connsiteX1008" fmla="*/ 6156345 w 6569477"/>
              <a:gd name="connsiteY1008" fmla="*/ 5277115 h 6858000"/>
              <a:gd name="connsiteX1009" fmla="*/ 6059140 w 6569477"/>
              <a:gd name="connsiteY1009" fmla="*/ 5529842 h 6858000"/>
              <a:gd name="connsiteX1010" fmla="*/ 6065922 w 6569477"/>
              <a:gd name="connsiteY1010" fmla="*/ 5528472 h 6858000"/>
              <a:gd name="connsiteX1011" fmla="*/ 6078119 w 6569477"/>
              <a:gd name="connsiteY1011" fmla="*/ 5518945 h 6858000"/>
              <a:gd name="connsiteX1012" fmla="*/ 6077573 w 6569477"/>
              <a:gd name="connsiteY1012" fmla="*/ 5523376 h 6858000"/>
              <a:gd name="connsiteX1013" fmla="*/ 6068664 w 6569477"/>
              <a:gd name="connsiteY1013" fmla="*/ 5542046 h 6858000"/>
              <a:gd name="connsiteX1014" fmla="*/ 6075448 w 6569477"/>
              <a:gd name="connsiteY1014" fmla="*/ 5540675 h 6858000"/>
              <a:gd name="connsiteX1015" fmla="*/ 6077573 w 6569477"/>
              <a:gd name="connsiteY1015" fmla="*/ 5523376 h 6858000"/>
              <a:gd name="connsiteX1016" fmla="*/ 6125089 w 6569477"/>
              <a:gd name="connsiteY1016" fmla="*/ 5423814 h 6858000"/>
              <a:gd name="connsiteX1017" fmla="*/ 6179507 w 6569477"/>
              <a:gd name="connsiteY1017" fmla="*/ 5321879 h 6858000"/>
              <a:gd name="connsiteX1018" fmla="*/ 6233557 w 6569477"/>
              <a:gd name="connsiteY1018" fmla="*/ 5205010 h 6858000"/>
              <a:gd name="connsiteX1019" fmla="*/ 6187733 w 6569477"/>
              <a:gd name="connsiteY1019" fmla="*/ 5362599 h 6858000"/>
              <a:gd name="connsiteX1020" fmla="*/ 6184992 w 6569477"/>
              <a:gd name="connsiteY1020" fmla="*/ 5349026 h 6858000"/>
              <a:gd name="connsiteX1021" fmla="*/ 6163414 w 6569477"/>
              <a:gd name="connsiteY1021" fmla="*/ 5416956 h 6858000"/>
              <a:gd name="connsiteX1022" fmla="*/ 6145805 w 6569477"/>
              <a:gd name="connsiteY1022" fmla="*/ 5434638 h 6858000"/>
              <a:gd name="connsiteX1023" fmla="*/ 6089085 w 6569477"/>
              <a:gd name="connsiteY1023" fmla="*/ 5573237 h 6858000"/>
              <a:gd name="connsiteX1024" fmla="*/ 6082373 w 6569477"/>
              <a:gd name="connsiteY1024" fmla="*/ 5609909 h 6858000"/>
              <a:gd name="connsiteX1025" fmla="*/ 5907955 w 6569477"/>
              <a:gd name="connsiteY1025" fmla="*/ 5934742 h 6858000"/>
              <a:gd name="connsiteX1026" fmla="*/ 5856575 w 6569477"/>
              <a:gd name="connsiteY1026" fmla="*/ 6029882 h 6858000"/>
              <a:gd name="connsiteX1027" fmla="*/ 5826843 w 6569477"/>
              <a:gd name="connsiteY1027" fmla="*/ 6092393 h 6858000"/>
              <a:gd name="connsiteX1028" fmla="*/ 5805124 w 6569477"/>
              <a:gd name="connsiteY1028" fmla="*/ 6089719 h 6858000"/>
              <a:gd name="connsiteX1029" fmla="*/ 5929533 w 6569477"/>
              <a:gd name="connsiteY1029" fmla="*/ 5866812 h 6858000"/>
              <a:gd name="connsiteX1030" fmla="*/ 5928163 w 6569477"/>
              <a:gd name="connsiteY1030" fmla="*/ 5860025 h 6858000"/>
              <a:gd name="connsiteX1031" fmla="*/ 5922749 w 6569477"/>
              <a:gd name="connsiteY1031" fmla="*/ 5868182 h 6858000"/>
              <a:gd name="connsiteX1032" fmla="*/ 5905143 w 6569477"/>
              <a:gd name="connsiteY1032" fmla="*/ 5885866 h 6858000"/>
              <a:gd name="connsiteX1033" fmla="*/ 5909110 w 6569477"/>
              <a:gd name="connsiteY1033" fmla="*/ 5871199 h 6858000"/>
              <a:gd name="connsiteX1034" fmla="*/ 5914596 w 6569477"/>
              <a:gd name="connsiteY1034" fmla="*/ 5862765 h 6858000"/>
              <a:gd name="connsiteX1035" fmla="*/ 5909184 w 6569477"/>
              <a:gd name="connsiteY1035" fmla="*/ 5870922 h 6858000"/>
              <a:gd name="connsiteX1036" fmla="*/ 5909110 w 6569477"/>
              <a:gd name="connsiteY1036" fmla="*/ 5871199 h 6858000"/>
              <a:gd name="connsiteX1037" fmla="*/ 5839843 w 6569477"/>
              <a:gd name="connsiteY1037" fmla="*/ 5977637 h 6858000"/>
              <a:gd name="connsiteX1038" fmla="*/ 5771208 w 6569477"/>
              <a:gd name="connsiteY1038" fmla="*/ 6096571 h 6858000"/>
              <a:gd name="connsiteX1039" fmla="*/ 5615626 w 6569477"/>
              <a:gd name="connsiteY1039" fmla="*/ 6339899 h 6858000"/>
              <a:gd name="connsiteX1040" fmla="*/ 5591306 w 6569477"/>
              <a:gd name="connsiteY1040" fmla="*/ 6394255 h 6858000"/>
              <a:gd name="connsiteX1041" fmla="*/ 5464086 w 6569477"/>
              <a:gd name="connsiteY1041" fmla="*/ 6568285 h 6858000"/>
              <a:gd name="connsiteX1042" fmla="*/ 5468405 w 6569477"/>
              <a:gd name="connsiteY1042" fmla="*/ 6577359 h 6858000"/>
              <a:gd name="connsiteX1043" fmla="*/ 5288922 w 6569477"/>
              <a:gd name="connsiteY1043" fmla="*/ 6799441 h 6858000"/>
              <a:gd name="connsiteX1044" fmla="*/ 5286422 w 6569477"/>
              <a:gd name="connsiteY1044" fmla="*/ 6798415 h 6858000"/>
              <a:gd name="connsiteX1045" fmla="*/ 5290826 w 6569477"/>
              <a:gd name="connsiteY1045" fmla="*/ 6793995 h 6858000"/>
              <a:gd name="connsiteX1046" fmla="*/ 5290950 w 6569477"/>
              <a:gd name="connsiteY1046" fmla="*/ 6791235 h 6858000"/>
              <a:gd name="connsiteX1047" fmla="*/ 5296238 w 6569477"/>
              <a:gd name="connsiteY1047" fmla="*/ 6785838 h 6858000"/>
              <a:gd name="connsiteX1048" fmla="*/ 5290987 w 6569477"/>
              <a:gd name="connsiteY1048" fmla="*/ 6790431 h 6858000"/>
              <a:gd name="connsiteX1049" fmla="*/ 5290950 w 6569477"/>
              <a:gd name="connsiteY1049" fmla="*/ 6791235 h 6858000"/>
              <a:gd name="connsiteX1050" fmla="*/ 5275753 w 6569477"/>
              <a:gd name="connsiteY1050" fmla="*/ 6806752 h 6858000"/>
              <a:gd name="connsiteX1051" fmla="*/ 5254239 w 6569477"/>
              <a:gd name="connsiteY1051" fmla="*/ 6822575 h 6858000"/>
              <a:gd name="connsiteX1052" fmla="*/ 5225321 w 6569477"/>
              <a:gd name="connsiteY1052" fmla="*/ 6858000 h 6858000"/>
              <a:gd name="connsiteX1053" fmla="*/ 5157501 w 6569477"/>
              <a:gd name="connsiteY1053" fmla="*/ 6858000 h 6858000"/>
              <a:gd name="connsiteX1054" fmla="*/ 5208211 w 6569477"/>
              <a:gd name="connsiteY1054" fmla="*/ 6795673 h 6858000"/>
              <a:gd name="connsiteX1055" fmla="*/ 5328568 w 6569477"/>
              <a:gd name="connsiteY1055" fmla="*/ 6666293 h 6858000"/>
              <a:gd name="connsiteX1056" fmla="*/ 5366453 w 6569477"/>
              <a:gd name="connsiteY1056" fmla="*/ 6609197 h 6858000"/>
              <a:gd name="connsiteX1057" fmla="*/ 5430099 w 6569477"/>
              <a:gd name="connsiteY1057" fmla="*/ 6539833 h 6858000"/>
              <a:gd name="connsiteX1058" fmla="*/ 5427358 w 6569477"/>
              <a:gd name="connsiteY1058" fmla="*/ 6526259 h 6858000"/>
              <a:gd name="connsiteX1059" fmla="*/ 5513952 w 6569477"/>
              <a:gd name="connsiteY1059" fmla="*/ 6395753 h 6858000"/>
              <a:gd name="connsiteX1060" fmla="*/ 5597877 w 6569477"/>
              <a:gd name="connsiteY1060" fmla="*/ 6286977 h 6858000"/>
              <a:gd name="connsiteX1061" fmla="*/ 5589542 w 6569477"/>
              <a:gd name="connsiteY1061" fmla="*/ 6276299 h 6858000"/>
              <a:gd name="connsiteX1062" fmla="*/ 5579347 w 6569477"/>
              <a:gd name="connsiteY1062" fmla="*/ 6278801 h 6858000"/>
              <a:gd name="connsiteX1063" fmla="*/ 5572013 w 6569477"/>
              <a:gd name="connsiteY1063" fmla="*/ 6278854 h 6858000"/>
              <a:gd name="connsiteX1064" fmla="*/ 5561199 w 6569477"/>
              <a:gd name="connsiteY1064" fmla="*/ 6297181 h 6858000"/>
              <a:gd name="connsiteX1065" fmla="*/ 5561199 w 6569477"/>
              <a:gd name="connsiteY1065" fmla="*/ 6283333 h 6858000"/>
              <a:gd name="connsiteX1066" fmla="*/ 5526598 w 6569477"/>
              <a:gd name="connsiteY1066" fmla="*/ 6345645 h 6858000"/>
              <a:gd name="connsiteX1067" fmla="*/ 5505837 w 6569477"/>
              <a:gd name="connsiteY1067" fmla="*/ 6359491 h 6858000"/>
              <a:gd name="connsiteX1068" fmla="*/ 5422797 w 6569477"/>
              <a:gd name="connsiteY1068" fmla="*/ 6484116 h 6858000"/>
              <a:gd name="connsiteX1069" fmla="*/ 5408957 w 6569477"/>
              <a:gd name="connsiteY1069" fmla="*/ 6518733 h 6858000"/>
              <a:gd name="connsiteX1070" fmla="*/ 5173676 w 6569477"/>
              <a:gd name="connsiteY1070" fmla="*/ 6802601 h 6858000"/>
              <a:gd name="connsiteX1071" fmla="*/ 5153132 w 6569477"/>
              <a:gd name="connsiteY1071" fmla="*/ 6832134 h 6858000"/>
              <a:gd name="connsiteX1072" fmla="*/ 5136638 w 6569477"/>
              <a:gd name="connsiteY1072" fmla="*/ 6858000 h 6858000"/>
              <a:gd name="connsiteX1073" fmla="*/ 5106051 w 6569477"/>
              <a:gd name="connsiteY1073" fmla="*/ 6858000 h 6858000"/>
              <a:gd name="connsiteX1074" fmla="*/ 5127832 w 6569477"/>
              <a:gd name="connsiteY1074" fmla="*/ 6832026 h 6858000"/>
              <a:gd name="connsiteX1075" fmla="*/ 5208277 w 6569477"/>
              <a:gd name="connsiteY1075" fmla="*/ 6740288 h 6858000"/>
              <a:gd name="connsiteX1076" fmla="*/ 5208277 w 6569477"/>
              <a:gd name="connsiteY1076" fmla="*/ 6733364 h 6858000"/>
              <a:gd name="connsiteX1077" fmla="*/ 5201357 w 6569477"/>
              <a:gd name="connsiteY1077" fmla="*/ 6740288 h 6858000"/>
              <a:gd name="connsiteX1078" fmla="*/ 5180596 w 6569477"/>
              <a:gd name="connsiteY1078" fmla="*/ 6754136 h 6858000"/>
              <a:gd name="connsiteX1079" fmla="*/ 5187389 w 6569477"/>
              <a:gd name="connsiteY1079" fmla="*/ 6740544 h 6858000"/>
              <a:gd name="connsiteX1080" fmla="*/ 5194437 w 6569477"/>
              <a:gd name="connsiteY1080" fmla="*/ 6733364 h 6858000"/>
              <a:gd name="connsiteX1081" fmla="*/ 5187516 w 6569477"/>
              <a:gd name="connsiteY1081" fmla="*/ 6740288 h 6858000"/>
              <a:gd name="connsiteX1082" fmla="*/ 5187389 w 6569477"/>
              <a:gd name="connsiteY1082" fmla="*/ 6740544 h 6858000"/>
              <a:gd name="connsiteX1083" fmla="*/ 5098421 w 6569477"/>
              <a:gd name="connsiteY1083" fmla="*/ 6831161 h 6858000"/>
              <a:gd name="connsiteX1084" fmla="*/ 5074751 w 6569477"/>
              <a:gd name="connsiteY1084" fmla="*/ 6858000 h 6858000"/>
              <a:gd name="connsiteX1085" fmla="*/ 4627783 w 6569477"/>
              <a:gd name="connsiteY1085" fmla="*/ 6858000 h 6858000"/>
              <a:gd name="connsiteX1086" fmla="*/ 4759894 w 6569477"/>
              <a:gd name="connsiteY1086" fmla="*/ 6716663 h 6858000"/>
              <a:gd name="connsiteX1087" fmla="*/ 5986727 w 6569477"/>
              <a:gd name="connsiteY1087" fmla="*/ 3868735 h 6858000"/>
              <a:gd name="connsiteX1088" fmla="*/ 6003597 w 6569477"/>
              <a:gd name="connsiteY1088" fmla="*/ 3548178 h 6858000"/>
              <a:gd name="connsiteX1089" fmla="*/ 6012034 w 6569477"/>
              <a:gd name="connsiteY1089" fmla="*/ 3539742 h 6858000"/>
              <a:gd name="connsiteX1090" fmla="*/ 6012033 w 6569477"/>
              <a:gd name="connsiteY1090" fmla="*/ 3514433 h 6858000"/>
              <a:gd name="connsiteX1091" fmla="*/ 6003597 w 6569477"/>
              <a:gd name="connsiteY1091" fmla="*/ 3506001 h 6858000"/>
              <a:gd name="connsiteX1092" fmla="*/ 6003597 w 6569477"/>
              <a:gd name="connsiteY1092" fmla="*/ 3269799 h 6858000"/>
              <a:gd name="connsiteX1093" fmla="*/ 5952984 w 6569477"/>
              <a:gd name="connsiteY1093" fmla="*/ 2721484 h 6858000"/>
              <a:gd name="connsiteX1094" fmla="*/ 5404662 w 6569477"/>
              <a:gd name="connsiteY1094" fmla="*/ 1051221 h 6858000"/>
              <a:gd name="connsiteX1095" fmla="*/ 4873211 w 6569477"/>
              <a:gd name="connsiteY1095" fmla="*/ 224525 h 6858000"/>
              <a:gd name="connsiteX1096" fmla="*/ 4890083 w 6569477"/>
              <a:gd name="connsiteY1096" fmla="*/ 232961 h 6858000"/>
              <a:gd name="connsiteX1097" fmla="*/ 4797289 w 6569477"/>
              <a:gd name="connsiteY1097" fmla="*/ 114861 h 6858000"/>
              <a:gd name="connsiteX1098" fmla="*/ 4738239 w 6569477"/>
              <a:gd name="connsiteY1098" fmla="*/ 55811 h 6858000"/>
              <a:gd name="connsiteX1099" fmla="*/ 0 w 6569477"/>
              <a:gd name="connsiteY1099" fmla="*/ 0 h 6858000"/>
              <a:gd name="connsiteX1100" fmla="*/ 4229922 w 6569477"/>
              <a:gd name="connsiteY1100" fmla="*/ 0 h 6858000"/>
              <a:gd name="connsiteX1101" fmla="*/ 4372273 w 6569477"/>
              <a:gd name="connsiteY1101" fmla="*/ 157015 h 6858000"/>
              <a:gd name="connsiteX1102" fmla="*/ 4543809 w 6569477"/>
              <a:gd name="connsiteY1102" fmla="*/ 370769 h 6858000"/>
              <a:gd name="connsiteX1103" fmla="*/ 4849592 w 6569477"/>
              <a:gd name="connsiteY1103" fmla="*/ 843375 h 6858000"/>
              <a:gd name="connsiteX1104" fmla="*/ 4914877 w 6569477"/>
              <a:gd name="connsiteY1104" fmla="*/ 967066 h 6858000"/>
              <a:gd name="connsiteX1105" fmla="*/ 4925933 w 6569477"/>
              <a:gd name="connsiteY1105" fmla="*/ 979122 h 6858000"/>
              <a:gd name="connsiteX1106" fmla="*/ 4982878 w 6569477"/>
              <a:gd name="connsiteY1106" fmla="*/ 1068093 h 6858000"/>
              <a:gd name="connsiteX1107" fmla="*/ 4982876 w 6569477"/>
              <a:gd name="connsiteY1107" fmla="*/ 1076527 h 6858000"/>
              <a:gd name="connsiteX1108" fmla="*/ 4982876 w 6569477"/>
              <a:gd name="connsiteY1108" fmla="*/ 1084962 h 6858000"/>
              <a:gd name="connsiteX1109" fmla="*/ 4991312 w 6569477"/>
              <a:gd name="connsiteY1109" fmla="*/ 1084964 h 6858000"/>
              <a:gd name="connsiteX1110" fmla="*/ 5008183 w 6569477"/>
              <a:gd name="connsiteY1110" fmla="*/ 1127139 h 6858000"/>
              <a:gd name="connsiteX1111" fmla="*/ 5008183 w 6569477"/>
              <a:gd name="connsiteY1111" fmla="*/ 1135577 h 6858000"/>
              <a:gd name="connsiteX1112" fmla="*/ 5016618 w 6569477"/>
              <a:gd name="connsiteY1112" fmla="*/ 1144015 h 6858000"/>
              <a:gd name="connsiteX1113" fmla="*/ 5016619 w 6569477"/>
              <a:gd name="connsiteY1113" fmla="*/ 1135576 h 6858000"/>
              <a:gd name="connsiteX1114" fmla="*/ 5075670 w 6569477"/>
              <a:gd name="connsiteY1114" fmla="*/ 1228369 h 6858000"/>
              <a:gd name="connsiteX1115" fmla="*/ 5067232 w 6569477"/>
              <a:gd name="connsiteY1115" fmla="*/ 1228371 h 6858000"/>
              <a:gd name="connsiteX1116" fmla="*/ 5067232 w 6569477"/>
              <a:gd name="connsiteY1116" fmla="*/ 1236805 h 6858000"/>
              <a:gd name="connsiteX1117" fmla="*/ 5075669 w 6569477"/>
              <a:gd name="connsiteY1117" fmla="*/ 1245241 h 6858000"/>
              <a:gd name="connsiteX1118" fmla="*/ 5084105 w 6569477"/>
              <a:gd name="connsiteY1118" fmla="*/ 1245241 h 6858000"/>
              <a:gd name="connsiteX1119" fmla="*/ 5084107 w 6569477"/>
              <a:gd name="connsiteY1119" fmla="*/ 1253677 h 6858000"/>
              <a:gd name="connsiteX1120" fmla="*/ 5100976 w 6569477"/>
              <a:gd name="connsiteY1120" fmla="*/ 1304291 h 6858000"/>
              <a:gd name="connsiteX1121" fmla="*/ 5117847 w 6569477"/>
              <a:gd name="connsiteY1121" fmla="*/ 1312726 h 6858000"/>
              <a:gd name="connsiteX1122" fmla="*/ 5126282 w 6569477"/>
              <a:gd name="connsiteY1122" fmla="*/ 1329598 h 6858000"/>
              <a:gd name="connsiteX1123" fmla="*/ 5117847 w 6569477"/>
              <a:gd name="connsiteY1123" fmla="*/ 1338033 h 6858000"/>
              <a:gd name="connsiteX1124" fmla="*/ 5126283 w 6569477"/>
              <a:gd name="connsiteY1124" fmla="*/ 1346469 h 6858000"/>
              <a:gd name="connsiteX1125" fmla="*/ 5134719 w 6569477"/>
              <a:gd name="connsiteY1125" fmla="*/ 1354905 h 6858000"/>
              <a:gd name="connsiteX1126" fmla="*/ 5176898 w 6569477"/>
              <a:gd name="connsiteY1126" fmla="*/ 1430824 h 6858000"/>
              <a:gd name="connsiteX1127" fmla="*/ 5168461 w 6569477"/>
              <a:gd name="connsiteY1127" fmla="*/ 1397082 h 6858000"/>
              <a:gd name="connsiteX1128" fmla="*/ 5143155 w 6569477"/>
              <a:gd name="connsiteY1128" fmla="*/ 1363341 h 6858000"/>
              <a:gd name="connsiteX1129" fmla="*/ 5143154 w 6569477"/>
              <a:gd name="connsiteY1129" fmla="*/ 1354903 h 6858000"/>
              <a:gd name="connsiteX1130" fmla="*/ 5143155 w 6569477"/>
              <a:gd name="connsiteY1130" fmla="*/ 1346469 h 6858000"/>
              <a:gd name="connsiteX1131" fmla="*/ 5134719 w 6569477"/>
              <a:gd name="connsiteY1131" fmla="*/ 1329598 h 6858000"/>
              <a:gd name="connsiteX1132" fmla="*/ 5092539 w 6569477"/>
              <a:gd name="connsiteY1132" fmla="*/ 1262112 h 6858000"/>
              <a:gd name="connsiteX1133" fmla="*/ 5092540 w 6569477"/>
              <a:gd name="connsiteY1133" fmla="*/ 1245241 h 6858000"/>
              <a:gd name="connsiteX1134" fmla="*/ 5092539 w 6569477"/>
              <a:gd name="connsiteY1134" fmla="*/ 1236803 h 6858000"/>
              <a:gd name="connsiteX1135" fmla="*/ 5092539 w 6569477"/>
              <a:gd name="connsiteY1135" fmla="*/ 1219933 h 6858000"/>
              <a:gd name="connsiteX1136" fmla="*/ 5084107 w 6569477"/>
              <a:gd name="connsiteY1136" fmla="*/ 1219935 h 6858000"/>
              <a:gd name="connsiteX1137" fmla="*/ 5075668 w 6569477"/>
              <a:gd name="connsiteY1137" fmla="*/ 1219935 h 6858000"/>
              <a:gd name="connsiteX1138" fmla="*/ 5050362 w 6569477"/>
              <a:gd name="connsiteY1138" fmla="*/ 1186189 h 6858000"/>
              <a:gd name="connsiteX1139" fmla="*/ 5025055 w 6569477"/>
              <a:gd name="connsiteY1139" fmla="*/ 1135578 h 6858000"/>
              <a:gd name="connsiteX1140" fmla="*/ 5025054 w 6569477"/>
              <a:gd name="connsiteY1140" fmla="*/ 1127141 h 6858000"/>
              <a:gd name="connsiteX1141" fmla="*/ 5025055 w 6569477"/>
              <a:gd name="connsiteY1141" fmla="*/ 1118707 h 6858000"/>
              <a:gd name="connsiteX1142" fmla="*/ 5009238 w 6569477"/>
              <a:gd name="connsiteY1142" fmla="*/ 1101833 h 6858000"/>
              <a:gd name="connsiteX1143" fmla="*/ 5004170 w 6569477"/>
              <a:gd name="connsiteY1143" fmla="*/ 1092826 h 6858000"/>
              <a:gd name="connsiteX1144" fmla="*/ 5008183 w 6569477"/>
              <a:gd name="connsiteY1144" fmla="*/ 1093400 h 6858000"/>
              <a:gd name="connsiteX1145" fmla="*/ 5008182 w 6569477"/>
              <a:gd name="connsiteY1145" fmla="*/ 1084964 h 6858000"/>
              <a:gd name="connsiteX1146" fmla="*/ 4999746 w 6569477"/>
              <a:gd name="connsiteY1146" fmla="*/ 1076527 h 6858000"/>
              <a:gd name="connsiteX1147" fmla="*/ 4991312 w 6569477"/>
              <a:gd name="connsiteY1147" fmla="*/ 1068091 h 6858000"/>
              <a:gd name="connsiteX1148" fmla="*/ 4982876 w 6569477"/>
              <a:gd name="connsiteY1148" fmla="*/ 1042786 h 6858000"/>
              <a:gd name="connsiteX1149" fmla="*/ 4966004 w 6569477"/>
              <a:gd name="connsiteY1149" fmla="*/ 1025912 h 6858000"/>
              <a:gd name="connsiteX1150" fmla="*/ 4982876 w 6569477"/>
              <a:gd name="connsiteY1150" fmla="*/ 1034349 h 6858000"/>
              <a:gd name="connsiteX1151" fmla="*/ 4957571 w 6569477"/>
              <a:gd name="connsiteY1151" fmla="*/ 1009043 h 6858000"/>
              <a:gd name="connsiteX1152" fmla="*/ 4932262 w 6569477"/>
              <a:gd name="connsiteY1152" fmla="*/ 966864 h 6858000"/>
              <a:gd name="connsiteX1153" fmla="*/ 4957569 w 6569477"/>
              <a:gd name="connsiteY1153" fmla="*/ 966864 h 6858000"/>
              <a:gd name="connsiteX1154" fmla="*/ 4923825 w 6569477"/>
              <a:gd name="connsiteY1154" fmla="*/ 933123 h 6858000"/>
              <a:gd name="connsiteX1155" fmla="*/ 4932261 w 6569477"/>
              <a:gd name="connsiteY1155" fmla="*/ 933122 h 6858000"/>
              <a:gd name="connsiteX1156" fmla="*/ 4932262 w 6569477"/>
              <a:gd name="connsiteY1156" fmla="*/ 924686 h 6858000"/>
              <a:gd name="connsiteX1157" fmla="*/ 4923825 w 6569477"/>
              <a:gd name="connsiteY1157" fmla="*/ 916250 h 6858000"/>
              <a:gd name="connsiteX1158" fmla="*/ 4898518 w 6569477"/>
              <a:gd name="connsiteY1158" fmla="*/ 890943 h 6858000"/>
              <a:gd name="connsiteX1159" fmla="*/ 4890083 w 6569477"/>
              <a:gd name="connsiteY1159" fmla="*/ 874073 h 6858000"/>
              <a:gd name="connsiteX1160" fmla="*/ 4881646 w 6569477"/>
              <a:gd name="connsiteY1160" fmla="*/ 865638 h 6858000"/>
              <a:gd name="connsiteX1161" fmla="*/ 4881647 w 6569477"/>
              <a:gd name="connsiteY1161" fmla="*/ 874073 h 6858000"/>
              <a:gd name="connsiteX1162" fmla="*/ 4881647 w 6569477"/>
              <a:gd name="connsiteY1162" fmla="*/ 882507 h 6858000"/>
              <a:gd name="connsiteX1163" fmla="*/ 4839470 w 6569477"/>
              <a:gd name="connsiteY1163" fmla="*/ 815023 h 6858000"/>
              <a:gd name="connsiteX1164" fmla="*/ 4864776 w 6569477"/>
              <a:gd name="connsiteY1164" fmla="*/ 823459 h 6858000"/>
              <a:gd name="connsiteX1165" fmla="*/ 4814160 w 6569477"/>
              <a:gd name="connsiteY1165" fmla="*/ 772843 h 6858000"/>
              <a:gd name="connsiteX1166" fmla="*/ 4771982 w 6569477"/>
              <a:gd name="connsiteY1166" fmla="*/ 705360 h 6858000"/>
              <a:gd name="connsiteX1167" fmla="*/ 4780419 w 6569477"/>
              <a:gd name="connsiteY1167" fmla="*/ 713795 h 6858000"/>
              <a:gd name="connsiteX1168" fmla="*/ 4788853 w 6569477"/>
              <a:gd name="connsiteY1168" fmla="*/ 713795 h 6858000"/>
              <a:gd name="connsiteX1169" fmla="*/ 4797292 w 6569477"/>
              <a:gd name="connsiteY1169" fmla="*/ 713795 h 6858000"/>
              <a:gd name="connsiteX1170" fmla="*/ 4788854 w 6569477"/>
              <a:gd name="connsiteY1170" fmla="*/ 696923 h 6858000"/>
              <a:gd name="connsiteX1171" fmla="*/ 4797290 w 6569477"/>
              <a:gd name="connsiteY1171" fmla="*/ 696923 h 6858000"/>
              <a:gd name="connsiteX1172" fmla="*/ 4805728 w 6569477"/>
              <a:gd name="connsiteY1172" fmla="*/ 705359 h 6858000"/>
              <a:gd name="connsiteX1173" fmla="*/ 4805726 w 6569477"/>
              <a:gd name="connsiteY1173" fmla="*/ 713795 h 6858000"/>
              <a:gd name="connsiteX1174" fmla="*/ 4814160 w 6569477"/>
              <a:gd name="connsiteY1174" fmla="*/ 722229 h 6858000"/>
              <a:gd name="connsiteX1175" fmla="*/ 4822596 w 6569477"/>
              <a:gd name="connsiteY1175" fmla="*/ 730666 h 6858000"/>
              <a:gd name="connsiteX1176" fmla="*/ 4991311 w 6569477"/>
              <a:gd name="connsiteY1176" fmla="*/ 1000607 h 6858000"/>
              <a:gd name="connsiteX1177" fmla="*/ 4991312 w 6569477"/>
              <a:gd name="connsiteY1177" fmla="*/ 1009043 h 6858000"/>
              <a:gd name="connsiteX1178" fmla="*/ 4999746 w 6569477"/>
              <a:gd name="connsiteY1178" fmla="*/ 1017476 h 6858000"/>
              <a:gd name="connsiteX1179" fmla="*/ 5033490 w 6569477"/>
              <a:gd name="connsiteY1179" fmla="*/ 1068093 h 6858000"/>
              <a:gd name="connsiteX1180" fmla="*/ 5041925 w 6569477"/>
              <a:gd name="connsiteY1180" fmla="*/ 1093401 h 6858000"/>
              <a:gd name="connsiteX1181" fmla="*/ 5050362 w 6569477"/>
              <a:gd name="connsiteY1181" fmla="*/ 1101835 h 6858000"/>
              <a:gd name="connsiteX1182" fmla="*/ 5092540 w 6569477"/>
              <a:gd name="connsiteY1182" fmla="*/ 1160885 h 6858000"/>
              <a:gd name="connsiteX1183" fmla="*/ 5100975 w 6569477"/>
              <a:gd name="connsiteY1183" fmla="*/ 1169321 h 6858000"/>
              <a:gd name="connsiteX1184" fmla="*/ 5100976 w 6569477"/>
              <a:gd name="connsiteY1184" fmla="*/ 1194627 h 6858000"/>
              <a:gd name="connsiteX1185" fmla="*/ 5143155 w 6569477"/>
              <a:gd name="connsiteY1185" fmla="*/ 1253676 h 6858000"/>
              <a:gd name="connsiteX1186" fmla="*/ 5151590 w 6569477"/>
              <a:gd name="connsiteY1186" fmla="*/ 1262112 h 6858000"/>
              <a:gd name="connsiteX1187" fmla="*/ 5151590 w 6569477"/>
              <a:gd name="connsiteY1187" fmla="*/ 1270548 h 6858000"/>
              <a:gd name="connsiteX1188" fmla="*/ 5261254 w 6569477"/>
              <a:gd name="connsiteY1188" fmla="*/ 1506748 h 6858000"/>
              <a:gd name="connsiteX1189" fmla="*/ 5278126 w 6569477"/>
              <a:gd name="connsiteY1189" fmla="*/ 1532055 h 6858000"/>
              <a:gd name="connsiteX1190" fmla="*/ 5278128 w 6569477"/>
              <a:gd name="connsiteY1190" fmla="*/ 1557362 h 6858000"/>
              <a:gd name="connsiteX1191" fmla="*/ 5294998 w 6569477"/>
              <a:gd name="connsiteY1191" fmla="*/ 1557362 h 6858000"/>
              <a:gd name="connsiteX1192" fmla="*/ 5303433 w 6569477"/>
              <a:gd name="connsiteY1192" fmla="*/ 1574233 h 6858000"/>
              <a:gd name="connsiteX1193" fmla="*/ 5345614 w 6569477"/>
              <a:gd name="connsiteY1193" fmla="*/ 1692332 h 6858000"/>
              <a:gd name="connsiteX1194" fmla="*/ 5345612 w 6569477"/>
              <a:gd name="connsiteY1194" fmla="*/ 1700767 h 6858000"/>
              <a:gd name="connsiteX1195" fmla="*/ 5345612 w 6569477"/>
              <a:gd name="connsiteY1195" fmla="*/ 1717637 h 6858000"/>
              <a:gd name="connsiteX1196" fmla="*/ 5354048 w 6569477"/>
              <a:gd name="connsiteY1196" fmla="*/ 1717639 h 6858000"/>
              <a:gd name="connsiteX1197" fmla="*/ 5413098 w 6569477"/>
              <a:gd name="connsiteY1197" fmla="*/ 1844173 h 6858000"/>
              <a:gd name="connsiteX1198" fmla="*/ 5480584 w 6569477"/>
              <a:gd name="connsiteY1198" fmla="*/ 2012887 h 6858000"/>
              <a:gd name="connsiteX1199" fmla="*/ 5514328 w 6569477"/>
              <a:gd name="connsiteY1199" fmla="*/ 2105680 h 6858000"/>
              <a:gd name="connsiteX1200" fmla="*/ 5514328 w 6569477"/>
              <a:gd name="connsiteY1200" fmla="*/ 2114117 h 6858000"/>
              <a:gd name="connsiteX1201" fmla="*/ 5514327 w 6569477"/>
              <a:gd name="connsiteY1201" fmla="*/ 2122551 h 6858000"/>
              <a:gd name="connsiteX1202" fmla="*/ 5514328 w 6569477"/>
              <a:gd name="connsiteY1202" fmla="*/ 2130987 h 6858000"/>
              <a:gd name="connsiteX1203" fmla="*/ 5522762 w 6569477"/>
              <a:gd name="connsiteY1203" fmla="*/ 2130987 h 6858000"/>
              <a:gd name="connsiteX1204" fmla="*/ 5539633 w 6569477"/>
              <a:gd name="connsiteY1204" fmla="*/ 2139424 h 6858000"/>
              <a:gd name="connsiteX1205" fmla="*/ 5556503 w 6569477"/>
              <a:gd name="connsiteY1205" fmla="*/ 2198472 h 6858000"/>
              <a:gd name="connsiteX1206" fmla="*/ 5573376 w 6569477"/>
              <a:gd name="connsiteY1206" fmla="*/ 2215344 h 6858000"/>
              <a:gd name="connsiteX1207" fmla="*/ 5531197 w 6569477"/>
              <a:gd name="connsiteY1207" fmla="*/ 2114117 h 6858000"/>
              <a:gd name="connsiteX1208" fmla="*/ 5531198 w 6569477"/>
              <a:gd name="connsiteY1208" fmla="*/ 2097245 h 6858000"/>
              <a:gd name="connsiteX1209" fmla="*/ 5522762 w 6569477"/>
              <a:gd name="connsiteY1209" fmla="*/ 2088808 h 6858000"/>
              <a:gd name="connsiteX1210" fmla="*/ 5480583 w 6569477"/>
              <a:gd name="connsiteY1210" fmla="*/ 1953837 h 6858000"/>
              <a:gd name="connsiteX1211" fmla="*/ 5362484 w 6569477"/>
              <a:gd name="connsiteY1211" fmla="*/ 1641717 h 6858000"/>
              <a:gd name="connsiteX1212" fmla="*/ 5235948 w 6569477"/>
              <a:gd name="connsiteY1212" fmla="*/ 1346470 h 6858000"/>
              <a:gd name="connsiteX1213" fmla="*/ 5210643 w 6569477"/>
              <a:gd name="connsiteY1213" fmla="*/ 1304291 h 6858000"/>
              <a:gd name="connsiteX1214" fmla="*/ 5109412 w 6569477"/>
              <a:gd name="connsiteY1214" fmla="*/ 1093400 h 6858000"/>
              <a:gd name="connsiteX1215" fmla="*/ 5067234 w 6569477"/>
              <a:gd name="connsiteY1215" fmla="*/ 1025914 h 6858000"/>
              <a:gd name="connsiteX1216" fmla="*/ 4974440 w 6569477"/>
              <a:gd name="connsiteY1216" fmla="*/ 882507 h 6858000"/>
              <a:gd name="connsiteX1217" fmla="*/ 4814162 w 6569477"/>
              <a:gd name="connsiteY1217" fmla="*/ 637873 h 6858000"/>
              <a:gd name="connsiteX1218" fmla="*/ 4771983 w 6569477"/>
              <a:gd name="connsiteY1218" fmla="*/ 595695 h 6858000"/>
              <a:gd name="connsiteX1219" fmla="*/ 4729804 w 6569477"/>
              <a:gd name="connsiteY1219" fmla="*/ 519774 h 6858000"/>
              <a:gd name="connsiteX1220" fmla="*/ 4712933 w 6569477"/>
              <a:gd name="connsiteY1220" fmla="*/ 511338 h 6858000"/>
              <a:gd name="connsiteX1221" fmla="*/ 4628576 w 6569477"/>
              <a:gd name="connsiteY1221" fmla="*/ 393238 h 6858000"/>
              <a:gd name="connsiteX1222" fmla="*/ 4594833 w 6569477"/>
              <a:gd name="connsiteY1222" fmla="*/ 376368 h 6858000"/>
              <a:gd name="connsiteX1223" fmla="*/ 4577960 w 6569477"/>
              <a:gd name="connsiteY1223" fmla="*/ 342623 h 6858000"/>
              <a:gd name="connsiteX1224" fmla="*/ 4324890 w 6569477"/>
              <a:gd name="connsiteY1224" fmla="*/ 72683 h 6858000"/>
              <a:gd name="connsiteX1225" fmla="*/ 4273221 w 6569477"/>
              <a:gd name="connsiteY1225" fmla="*/ 16797 h 6858000"/>
              <a:gd name="connsiteX1226" fmla="*/ 4257562 w 6569477"/>
              <a:gd name="connsiteY1226" fmla="*/ 0 h 6858000"/>
              <a:gd name="connsiteX1227" fmla="*/ 4303981 w 6569477"/>
              <a:gd name="connsiteY1227" fmla="*/ 0 h 6858000"/>
              <a:gd name="connsiteX1228" fmla="*/ 4319485 w 6569477"/>
              <a:gd name="connsiteY1228" fmla="*/ 14161 h 6858000"/>
              <a:gd name="connsiteX1229" fmla="*/ 4341761 w 6569477"/>
              <a:gd name="connsiteY1229" fmla="*/ 38940 h 6858000"/>
              <a:gd name="connsiteX1230" fmla="*/ 4333323 w 6569477"/>
              <a:gd name="connsiteY1230" fmla="*/ 38940 h 6858000"/>
              <a:gd name="connsiteX1231" fmla="*/ 4341761 w 6569477"/>
              <a:gd name="connsiteY1231" fmla="*/ 47377 h 6858000"/>
              <a:gd name="connsiteX1232" fmla="*/ 4316454 w 6569477"/>
              <a:gd name="connsiteY1232" fmla="*/ 38940 h 6858000"/>
              <a:gd name="connsiteX1233" fmla="*/ 4358630 w 6569477"/>
              <a:gd name="connsiteY1233" fmla="*/ 64247 h 6858000"/>
              <a:gd name="connsiteX1234" fmla="*/ 4367067 w 6569477"/>
              <a:gd name="connsiteY1234" fmla="*/ 81121 h 6858000"/>
              <a:gd name="connsiteX1235" fmla="*/ 4375504 w 6569477"/>
              <a:gd name="connsiteY1235" fmla="*/ 89556 h 6858000"/>
              <a:gd name="connsiteX1236" fmla="*/ 4383940 w 6569477"/>
              <a:gd name="connsiteY1236" fmla="*/ 81120 h 6858000"/>
              <a:gd name="connsiteX1237" fmla="*/ 4434553 w 6569477"/>
              <a:gd name="connsiteY1237" fmla="*/ 131733 h 6858000"/>
              <a:gd name="connsiteX1238" fmla="*/ 4442990 w 6569477"/>
              <a:gd name="connsiteY1238" fmla="*/ 140168 h 6858000"/>
              <a:gd name="connsiteX1239" fmla="*/ 4451426 w 6569477"/>
              <a:gd name="connsiteY1239" fmla="*/ 140168 h 6858000"/>
              <a:gd name="connsiteX1240" fmla="*/ 4611704 w 6569477"/>
              <a:gd name="connsiteY1240" fmla="*/ 300447 h 6858000"/>
              <a:gd name="connsiteX1241" fmla="*/ 4620140 w 6569477"/>
              <a:gd name="connsiteY1241" fmla="*/ 325755 h 6858000"/>
              <a:gd name="connsiteX1242" fmla="*/ 4637011 w 6569477"/>
              <a:gd name="connsiteY1242" fmla="*/ 334188 h 6858000"/>
              <a:gd name="connsiteX1243" fmla="*/ 4755110 w 6569477"/>
              <a:gd name="connsiteY1243" fmla="*/ 477595 h 6858000"/>
              <a:gd name="connsiteX1244" fmla="*/ 4873211 w 6569477"/>
              <a:gd name="connsiteY1244" fmla="*/ 629438 h 6858000"/>
              <a:gd name="connsiteX1245" fmla="*/ 4881646 w 6569477"/>
              <a:gd name="connsiteY1245" fmla="*/ 654745 h 6858000"/>
              <a:gd name="connsiteX1246" fmla="*/ 4890082 w 6569477"/>
              <a:gd name="connsiteY1246" fmla="*/ 646309 h 6858000"/>
              <a:gd name="connsiteX1247" fmla="*/ 4949133 w 6569477"/>
              <a:gd name="connsiteY1247" fmla="*/ 739102 h 6858000"/>
              <a:gd name="connsiteX1248" fmla="*/ 4991312 w 6569477"/>
              <a:gd name="connsiteY1248" fmla="*/ 798150 h 6858000"/>
              <a:gd name="connsiteX1249" fmla="*/ 5058797 w 6569477"/>
              <a:gd name="connsiteY1249" fmla="*/ 899380 h 6858000"/>
              <a:gd name="connsiteX1250" fmla="*/ 5143155 w 6569477"/>
              <a:gd name="connsiteY1250" fmla="*/ 1034350 h 6858000"/>
              <a:gd name="connsiteX1251" fmla="*/ 5143154 w 6569477"/>
              <a:gd name="connsiteY1251" fmla="*/ 1051222 h 6858000"/>
              <a:gd name="connsiteX1252" fmla="*/ 5227512 w 6569477"/>
              <a:gd name="connsiteY1252" fmla="*/ 1203064 h 6858000"/>
              <a:gd name="connsiteX1253" fmla="*/ 5244383 w 6569477"/>
              <a:gd name="connsiteY1253" fmla="*/ 1219935 h 6858000"/>
              <a:gd name="connsiteX1254" fmla="*/ 5278126 w 6569477"/>
              <a:gd name="connsiteY1254" fmla="*/ 1295855 h 6858000"/>
              <a:gd name="connsiteX1255" fmla="*/ 5311869 w 6569477"/>
              <a:gd name="connsiteY1255" fmla="*/ 1338033 h 6858000"/>
              <a:gd name="connsiteX1256" fmla="*/ 5379354 w 6569477"/>
              <a:gd name="connsiteY1256" fmla="*/ 1523620 h 6858000"/>
              <a:gd name="connsiteX1257" fmla="*/ 5480584 w 6569477"/>
              <a:gd name="connsiteY1257" fmla="*/ 1768253 h 6858000"/>
              <a:gd name="connsiteX1258" fmla="*/ 5514328 w 6569477"/>
              <a:gd name="connsiteY1258" fmla="*/ 1835738 h 6858000"/>
              <a:gd name="connsiteX1259" fmla="*/ 5505890 w 6569477"/>
              <a:gd name="connsiteY1259" fmla="*/ 1827301 h 6858000"/>
              <a:gd name="connsiteX1260" fmla="*/ 5539634 w 6569477"/>
              <a:gd name="connsiteY1260" fmla="*/ 1920094 h 6858000"/>
              <a:gd name="connsiteX1261" fmla="*/ 5539634 w 6569477"/>
              <a:gd name="connsiteY1261" fmla="*/ 1945401 h 6858000"/>
              <a:gd name="connsiteX1262" fmla="*/ 5623989 w 6569477"/>
              <a:gd name="connsiteY1262" fmla="*/ 2215343 h 6858000"/>
              <a:gd name="connsiteX1263" fmla="*/ 5615554 w 6569477"/>
              <a:gd name="connsiteY1263" fmla="*/ 2215342 h 6858000"/>
              <a:gd name="connsiteX1264" fmla="*/ 5615555 w 6569477"/>
              <a:gd name="connsiteY1264" fmla="*/ 2223779 h 6858000"/>
              <a:gd name="connsiteX1265" fmla="*/ 5623988 w 6569477"/>
              <a:gd name="connsiteY1265" fmla="*/ 2232216 h 6858000"/>
              <a:gd name="connsiteX1266" fmla="*/ 5649298 w 6569477"/>
              <a:gd name="connsiteY1266" fmla="*/ 2325008 h 6858000"/>
              <a:gd name="connsiteX1267" fmla="*/ 5649298 w 6569477"/>
              <a:gd name="connsiteY1267" fmla="*/ 2333444 h 6858000"/>
              <a:gd name="connsiteX1268" fmla="*/ 5649298 w 6569477"/>
              <a:gd name="connsiteY1268" fmla="*/ 2341878 h 6858000"/>
              <a:gd name="connsiteX1269" fmla="*/ 5657733 w 6569477"/>
              <a:gd name="connsiteY1269" fmla="*/ 2341879 h 6858000"/>
              <a:gd name="connsiteX1270" fmla="*/ 5657733 w 6569477"/>
              <a:gd name="connsiteY1270" fmla="*/ 2333443 h 6858000"/>
              <a:gd name="connsiteX1271" fmla="*/ 5666169 w 6569477"/>
              <a:gd name="connsiteY1271" fmla="*/ 2367185 h 6858000"/>
              <a:gd name="connsiteX1272" fmla="*/ 5683040 w 6569477"/>
              <a:gd name="connsiteY1272" fmla="*/ 2367183 h 6858000"/>
              <a:gd name="connsiteX1273" fmla="*/ 5674605 w 6569477"/>
              <a:gd name="connsiteY1273" fmla="*/ 2341878 h 6858000"/>
              <a:gd name="connsiteX1274" fmla="*/ 5683040 w 6569477"/>
              <a:gd name="connsiteY1274" fmla="*/ 2341879 h 6858000"/>
              <a:gd name="connsiteX1275" fmla="*/ 5649298 w 6569477"/>
              <a:gd name="connsiteY1275" fmla="*/ 2274394 h 6858000"/>
              <a:gd name="connsiteX1276" fmla="*/ 5649298 w 6569477"/>
              <a:gd name="connsiteY1276" fmla="*/ 2257524 h 6858000"/>
              <a:gd name="connsiteX1277" fmla="*/ 5649298 w 6569477"/>
              <a:gd name="connsiteY1277" fmla="*/ 2249087 h 6858000"/>
              <a:gd name="connsiteX1278" fmla="*/ 5649297 w 6569477"/>
              <a:gd name="connsiteY1278" fmla="*/ 2240649 h 6858000"/>
              <a:gd name="connsiteX1279" fmla="*/ 5640860 w 6569477"/>
              <a:gd name="connsiteY1279" fmla="*/ 2240651 h 6858000"/>
              <a:gd name="connsiteX1280" fmla="*/ 5640862 w 6569477"/>
              <a:gd name="connsiteY1280" fmla="*/ 2223779 h 6858000"/>
              <a:gd name="connsiteX1281" fmla="*/ 5657734 w 6569477"/>
              <a:gd name="connsiteY1281" fmla="*/ 2232217 h 6858000"/>
              <a:gd name="connsiteX1282" fmla="*/ 5649298 w 6569477"/>
              <a:gd name="connsiteY1282" fmla="*/ 2206908 h 6858000"/>
              <a:gd name="connsiteX1283" fmla="*/ 5649298 w 6569477"/>
              <a:gd name="connsiteY1283" fmla="*/ 2198470 h 6858000"/>
              <a:gd name="connsiteX1284" fmla="*/ 5649297 w 6569477"/>
              <a:gd name="connsiteY1284" fmla="*/ 2190035 h 6858000"/>
              <a:gd name="connsiteX1285" fmla="*/ 5649298 w 6569477"/>
              <a:gd name="connsiteY1285" fmla="*/ 2181601 h 6858000"/>
              <a:gd name="connsiteX1286" fmla="*/ 5640859 w 6569477"/>
              <a:gd name="connsiteY1286" fmla="*/ 2147859 h 6858000"/>
              <a:gd name="connsiteX1287" fmla="*/ 5632426 w 6569477"/>
              <a:gd name="connsiteY1287" fmla="*/ 2139423 h 6858000"/>
              <a:gd name="connsiteX1288" fmla="*/ 5607121 w 6569477"/>
              <a:gd name="connsiteY1288" fmla="*/ 2055067 h 6858000"/>
              <a:gd name="connsiteX1289" fmla="*/ 5607118 w 6569477"/>
              <a:gd name="connsiteY1289" fmla="*/ 2038194 h 6858000"/>
              <a:gd name="connsiteX1290" fmla="*/ 5598684 w 6569477"/>
              <a:gd name="connsiteY1290" fmla="*/ 2038192 h 6858000"/>
              <a:gd name="connsiteX1291" fmla="*/ 5573377 w 6569477"/>
              <a:gd name="connsiteY1291" fmla="*/ 1962273 h 6858000"/>
              <a:gd name="connsiteX1292" fmla="*/ 5564941 w 6569477"/>
              <a:gd name="connsiteY1292" fmla="*/ 1962273 h 6858000"/>
              <a:gd name="connsiteX1293" fmla="*/ 5564941 w 6569477"/>
              <a:gd name="connsiteY1293" fmla="*/ 1953837 h 6858000"/>
              <a:gd name="connsiteX1294" fmla="*/ 5573376 w 6569477"/>
              <a:gd name="connsiteY1294" fmla="*/ 1953838 h 6858000"/>
              <a:gd name="connsiteX1295" fmla="*/ 5573377 w 6569477"/>
              <a:gd name="connsiteY1295" fmla="*/ 1945401 h 6858000"/>
              <a:gd name="connsiteX1296" fmla="*/ 5564941 w 6569477"/>
              <a:gd name="connsiteY1296" fmla="*/ 1936967 h 6858000"/>
              <a:gd name="connsiteX1297" fmla="*/ 5489019 w 6569477"/>
              <a:gd name="connsiteY1297" fmla="*/ 1700769 h 6858000"/>
              <a:gd name="connsiteX1298" fmla="*/ 5472148 w 6569477"/>
              <a:gd name="connsiteY1298" fmla="*/ 1633282 h 6858000"/>
              <a:gd name="connsiteX1299" fmla="*/ 5446841 w 6569477"/>
              <a:gd name="connsiteY1299" fmla="*/ 1591103 h 6858000"/>
              <a:gd name="connsiteX1300" fmla="*/ 5413098 w 6569477"/>
              <a:gd name="connsiteY1300" fmla="*/ 1523619 h 6858000"/>
              <a:gd name="connsiteX1301" fmla="*/ 5176900 w 6569477"/>
              <a:gd name="connsiteY1301" fmla="*/ 1034350 h 6858000"/>
              <a:gd name="connsiteX1302" fmla="*/ 5185333 w 6569477"/>
              <a:gd name="connsiteY1302" fmla="*/ 1017477 h 6858000"/>
              <a:gd name="connsiteX1303" fmla="*/ 5185335 w 6569477"/>
              <a:gd name="connsiteY1303" fmla="*/ 1025912 h 6858000"/>
              <a:gd name="connsiteX1304" fmla="*/ 5193769 w 6569477"/>
              <a:gd name="connsiteY1304" fmla="*/ 1025914 h 6858000"/>
              <a:gd name="connsiteX1305" fmla="*/ 5185332 w 6569477"/>
              <a:gd name="connsiteY1305" fmla="*/ 1009044 h 6858000"/>
              <a:gd name="connsiteX1306" fmla="*/ 5185332 w 6569477"/>
              <a:gd name="connsiteY1306" fmla="*/ 983737 h 6858000"/>
              <a:gd name="connsiteX1307" fmla="*/ 5151590 w 6569477"/>
              <a:gd name="connsiteY1307" fmla="*/ 958427 h 6858000"/>
              <a:gd name="connsiteX1308" fmla="*/ 5151589 w 6569477"/>
              <a:gd name="connsiteY1308" fmla="*/ 949995 h 6858000"/>
              <a:gd name="connsiteX1309" fmla="*/ 5143155 w 6569477"/>
              <a:gd name="connsiteY1309" fmla="*/ 941557 h 6858000"/>
              <a:gd name="connsiteX1310" fmla="*/ 5143155 w 6569477"/>
              <a:gd name="connsiteY1310" fmla="*/ 933122 h 6858000"/>
              <a:gd name="connsiteX1311" fmla="*/ 5134718 w 6569477"/>
              <a:gd name="connsiteY1311" fmla="*/ 933123 h 6858000"/>
              <a:gd name="connsiteX1312" fmla="*/ 5126283 w 6569477"/>
              <a:gd name="connsiteY1312" fmla="*/ 916250 h 6858000"/>
              <a:gd name="connsiteX1313" fmla="*/ 5109414 w 6569477"/>
              <a:gd name="connsiteY1313" fmla="*/ 874074 h 6858000"/>
              <a:gd name="connsiteX1314" fmla="*/ 5117847 w 6569477"/>
              <a:gd name="connsiteY1314" fmla="*/ 874073 h 6858000"/>
              <a:gd name="connsiteX1315" fmla="*/ 5126285 w 6569477"/>
              <a:gd name="connsiteY1315" fmla="*/ 882507 h 6858000"/>
              <a:gd name="connsiteX1316" fmla="*/ 5117848 w 6569477"/>
              <a:gd name="connsiteY1316" fmla="*/ 865636 h 6858000"/>
              <a:gd name="connsiteX1317" fmla="*/ 5109412 w 6569477"/>
              <a:gd name="connsiteY1317" fmla="*/ 857200 h 6858000"/>
              <a:gd name="connsiteX1318" fmla="*/ 5084104 w 6569477"/>
              <a:gd name="connsiteY1318" fmla="*/ 823460 h 6858000"/>
              <a:gd name="connsiteX1319" fmla="*/ 5084105 w 6569477"/>
              <a:gd name="connsiteY1319" fmla="*/ 815023 h 6858000"/>
              <a:gd name="connsiteX1320" fmla="*/ 5075670 w 6569477"/>
              <a:gd name="connsiteY1320" fmla="*/ 798150 h 6858000"/>
              <a:gd name="connsiteX1321" fmla="*/ 5067233 w 6569477"/>
              <a:gd name="connsiteY1321" fmla="*/ 798150 h 6858000"/>
              <a:gd name="connsiteX1322" fmla="*/ 5067232 w 6569477"/>
              <a:gd name="connsiteY1322" fmla="*/ 806587 h 6858000"/>
              <a:gd name="connsiteX1323" fmla="*/ 5058798 w 6569477"/>
              <a:gd name="connsiteY1323" fmla="*/ 781279 h 6858000"/>
              <a:gd name="connsiteX1324" fmla="*/ 5041925 w 6569477"/>
              <a:gd name="connsiteY1324" fmla="*/ 781279 h 6858000"/>
              <a:gd name="connsiteX1325" fmla="*/ 5041926 w 6569477"/>
              <a:gd name="connsiteY1325" fmla="*/ 764409 h 6858000"/>
              <a:gd name="connsiteX1326" fmla="*/ 5033489 w 6569477"/>
              <a:gd name="connsiteY1326" fmla="*/ 755973 h 6858000"/>
              <a:gd name="connsiteX1327" fmla="*/ 5033489 w 6569477"/>
              <a:gd name="connsiteY1327" fmla="*/ 747536 h 6858000"/>
              <a:gd name="connsiteX1328" fmla="*/ 5025055 w 6569477"/>
              <a:gd name="connsiteY1328" fmla="*/ 747536 h 6858000"/>
              <a:gd name="connsiteX1329" fmla="*/ 5025055 w 6569477"/>
              <a:gd name="connsiteY1329" fmla="*/ 755973 h 6858000"/>
              <a:gd name="connsiteX1330" fmla="*/ 4957570 w 6569477"/>
              <a:gd name="connsiteY1330" fmla="*/ 663182 h 6858000"/>
              <a:gd name="connsiteX1331" fmla="*/ 4949133 w 6569477"/>
              <a:gd name="connsiteY1331" fmla="*/ 646309 h 6858000"/>
              <a:gd name="connsiteX1332" fmla="*/ 4932264 w 6569477"/>
              <a:gd name="connsiteY1332" fmla="*/ 637873 h 6858000"/>
              <a:gd name="connsiteX1333" fmla="*/ 4932262 w 6569477"/>
              <a:gd name="connsiteY1333" fmla="*/ 644497 h 6858000"/>
              <a:gd name="connsiteX1334" fmla="*/ 4910645 w 6569477"/>
              <a:gd name="connsiteY1334" fmla="*/ 618234 h 6858000"/>
              <a:gd name="connsiteX1335" fmla="*/ 4839468 w 6569477"/>
              <a:gd name="connsiteY1335" fmla="*/ 519774 h 6858000"/>
              <a:gd name="connsiteX1336" fmla="*/ 4797289 w 6569477"/>
              <a:gd name="connsiteY1336" fmla="*/ 494466 h 6858000"/>
              <a:gd name="connsiteX1337" fmla="*/ 4797289 w 6569477"/>
              <a:gd name="connsiteY1337" fmla="*/ 469162 h 6858000"/>
              <a:gd name="connsiteX1338" fmla="*/ 4755109 w 6569477"/>
              <a:gd name="connsiteY1338" fmla="*/ 418545 h 6858000"/>
              <a:gd name="connsiteX1339" fmla="*/ 4721368 w 6569477"/>
              <a:gd name="connsiteY1339" fmla="*/ 401675 h 6858000"/>
              <a:gd name="connsiteX1340" fmla="*/ 4696060 w 6569477"/>
              <a:gd name="connsiteY1340" fmla="*/ 359495 h 6858000"/>
              <a:gd name="connsiteX1341" fmla="*/ 4704496 w 6569477"/>
              <a:gd name="connsiteY1341" fmla="*/ 359495 h 6858000"/>
              <a:gd name="connsiteX1342" fmla="*/ 4721369 w 6569477"/>
              <a:gd name="connsiteY1342" fmla="*/ 367932 h 6858000"/>
              <a:gd name="connsiteX1343" fmla="*/ 4712933 w 6569477"/>
              <a:gd name="connsiteY1343" fmla="*/ 351061 h 6858000"/>
              <a:gd name="connsiteX1344" fmla="*/ 4704497 w 6569477"/>
              <a:gd name="connsiteY1344" fmla="*/ 342625 h 6858000"/>
              <a:gd name="connsiteX1345" fmla="*/ 4729804 w 6569477"/>
              <a:gd name="connsiteY1345" fmla="*/ 359495 h 6858000"/>
              <a:gd name="connsiteX1346" fmla="*/ 4696060 w 6569477"/>
              <a:gd name="connsiteY1346" fmla="*/ 325754 h 6858000"/>
              <a:gd name="connsiteX1347" fmla="*/ 4687626 w 6569477"/>
              <a:gd name="connsiteY1347" fmla="*/ 317318 h 6858000"/>
              <a:gd name="connsiteX1348" fmla="*/ 4662317 w 6569477"/>
              <a:gd name="connsiteY1348" fmla="*/ 300447 h 6858000"/>
              <a:gd name="connsiteX1349" fmla="*/ 4670754 w 6569477"/>
              <a:gd name="connsiteY1349" fmla="*/ 317320 h 6858000"/>
              <a:gd name="connsiteX1350" fmla="*/ 4670753 w 6569477"/>
              <a:gd name="connsiteY1350" fmla="*/ 325755 h 6858000"/>
              <a:gd name="connsiteX1351" fmla="*/ 4645447 w 6569477"/>
              <a:gd name="connsiteY1351" fmla="*/ 300448 h 6858000"/>
              <a:gd name="connsiteX1352" fmla="*/ 4653882 w 6569477"/>
              <a:gd name="connsiteY1352" fmla="*/ 334188 h 6858000"/>
              <a:gd name="connsiteX1353" fmla="*/ 4620140 w 6569477"/>
              <a:gd name="connsiteY1353" fmla="*/ 275141 h 6858000"/>
              <a:gd name="connsiteX1354" fmla="*/ 4628578 w 6569477"/>
              <a:gd name="connsiteY1354" fmla="*/ 283575 h 6858000"/>
              <a:gd name="connsiteX1355" fmla="*/ 4645446 w 6569477"/>
              <a:gd name="connsiteY1355" fmla="*/ 283575 h 6858000"/>
              <a:gd name="connsiteX1356" fmla="*/ 4628576 w 6569477"/>
              <a:gd name="connsiteY1356" fmla="*/ 266706 h 6858000"/>
              <a:gd name="connsiteX1357" fmla="*/ 4628576 w 6569477"/>
              <a:gd name="connsiteY1357" fmla="*/ 258268 h 6858000"/>
              <a:gd name="connsiteX1358" fmla="*/ 4628578 w 6569477"/>
              <a:gd name="connsiteY1358" fmla="*/ 249831 h 6858000"/>
              <a:gd name="connsiteX1359" fmla="*/ 4637010 w 6569477"/>
              <a:gd name="connsiteY1359" fmla="*/ 249831 h 6858000"/>
              <a:gd name="connsiteX1360" fmla="*/ 4620140 w 6569477"/>
              <a:gd name="connsiteY1360" fmla="*/ 241397 h 6858000"/>
              <a:gd name="connsiteX1361" fmla="*/ 4611704 w 6569477"/>
              <a:gd name="connsiteY1361" fmla="*/ 232961 h 6858000"/>
              <a:gd name="connsiteX1362" fmla="*/ 4594835 w 6569477"/>
              <a:gd name="connsiteY1362" fmla="*/ 199218 h 6858000"/>
              <a:gd name="connsiteX1363" fmla="*/ 4603267 w 6569477"/>
              <a:gd name="connsiteY1363" fmla="*/ 207654 h 6858000"/>
              <a:gd name="connsiteX1364" fmla="*/ 4620140 w 6569477"/>
              <a:gd name="connsiteY1364" fmla="*/ 216090 h 6858000"/>
              <a:gd name="connsiteX1365" fmla="*/ 4603267 w 6569477"/>
              <a:gd name="connsiteY1365" fmla="*/ 190783 h 6858000"/>
              <a:gd name="connsiteX1366" fmla="*/ 4594832 w 6569477"/>
              <a:gd name="connsiteY1366" fmla="*/ 182347 h 6858000"/>
              <a:gd name="connsiteX1367" fmla="*/ 4586397 w 6569477"/>
              <a:gd name="connsiteY1367" fmla="*/ 173911 h 6858000"/>
              <a:gd name="connsiteX1368" fmla="*/ 4569526 w 6569477"/>
              <a:gd name="connsiteY1368" fmla="*/ 173913 h 6858000"/>
              <a:gd name="connsiteX1369" fmla="*/ 4577960 w 6569477"/>
              <a:gd name="connsiteY1369" fmla="*/ 190784 h 6858000"/>
              <a:gd name="connsiteX1370" fmla="*/ 4586396 w 6569477"/>
              <a:gd name="connsiteY1370" fmla="*/ 190783 h 6858000"/>
              <a:gd name="connsiteX1371" fmla="*/ 4594835 w 6569477"/>
              <a:gd name="connsiteY1371" fmla="*/ 199218 h 6858000"/>
              <a:gd name="connsiteX1372" fmla="*/ 4603267 w 6569477"/>
              <a:gd name="connsiteY1372" fmla="*/ 232961 h 6858000"/>
              <a:gd name="connsiteX1373" fmla="*/ 4594833 w 6569477"/>
              <a:gd name="connsiteY1373" fmla="*/ 224525 h 6858000"/>
              <a:gd name="connsiteX1374" fmla="*/ 4594835 w 6569477"/>
              <a:gd name="connsiteY1374" fmla="*/ 232961 h 6858000"/>
              <a:gd name="connsiteX1375" fmla="*/ 4594833 w 6569477"/>
              <a:gd name="connsiteY1375" fmla="*/ 241395 h 6858000"/>
              <a:gd name="connsiteX1376" fmla="*/ 4603266 w 6569477"/>
              <a:gd name="connsiteY1376" fmla="*/ 241396 h 6858000"/>
              <a:gd name="connsiteX1377" fmla="*/ 4611704 w 6569477"/>
              <a:gd name="connsiteY1377" fmla="*/ 249833 h 6858000"/>
              <a:gd name="connsiteX1378" fmla="*/ 4603267 w 6569477"/>
              <a:gd name="connsiteY1378" fmla="*/ 249831 h 6858000"/>
              <a:gd name="connsiteX1379" fmla="*/ 4611704 w 6569477"/>
              <a:gd name="connsiteY1379" fmla="*/ 258268 h 6858000"/>
              <a:gd name="connsiteX1380" fmla="*/ 4611703 w 6569477"/>
              <a:gd name="connsiteY1380" fmla="*/ 266704 h 6858000"/>
              <a:gd name="connsiteX1381" fmla="*/ 4552654 w 6569477"/>
              <a:gd name="connsiteY1381" fmla="*/ 207654 h 6858000"/>
              <a:gd name="connsiteX1382" fmla="*/ 4561090 w 6569477"/>
              <a:gd name="connsiteY1382" fmla="*/ 207654 h 6858000"/>
              <a:gd name="connsiteX1383" fmla="*/ 4569525 w 6569477"/>
              <a:gd name="connsiteY1383" fmla="*/ 207654 h 6858000"/>
              <a:gd name="connsiteX1384" fmla="*/ 4561090 w 6569477"/>
              <a:gd name="connsiteY1384" fmla="*/ 199218 h 6858000"/>
              <a:gd name="connsiteX1385" fmla="*/ 4552654 w 6569477"/>
              <a:gd name="connsiteY1385" fmla="*/ 199219 h 6858000"/>
              <a:gd name="connsiteX1386" fmla="*/ 4544217 w 6569477"/>
              <a:gd name="connsiteY1386" fmla="*/ 190783 h 6858000"/>
              <a:gd name="connsiteX1387" fmla="*/ 4527347 w 6569477"/>
              <a:gd name="connsiteY1387" fmla="*/ 157040 h 6858000"/>
              <a:gd name="connsiteX1388" fmla="*/ 4527346 w 6569477"/>
              <a:gd name="connsiteY1388" fmla="*/ 148604 h 6858000"/>
              <a:gd name="connsiteX1389" fmla="*/ 4518910 w 6569477"/>
              <a:gd name="connsiteY1389" fmla="*/ 140168 h 6858000"/>
              <a:gd name="connsiteX1390" fmla="*/ 4510474 w 6569477"/>
              <a:gd name="connsiteY1390" fmla="*/ 140168 h 6858000"/>
              <a:gd name="connsiteX1391" fmla="*/ 4510474 w 6569477"/>
              <a:gd name="connsiteY1391" fmla="*/ 148604 h 6858000"/>
              <a:gd name="connsiteX1392" fmla="*/ 4476732 w 6569477"/>
              <a:gd name="connsiteY1392" fmla="*/ 106427 h 6858000"/>
              <a:gd name="connsiteX1393" fmla="*/ 4468297 w 6569477"/>
              <a:gd name="connsiteY1393" fmla="*/ 97990 h 6858000"/>
              <a:gd name="connsiteX1394" fmla="*/ 4459861 w 6569477"/>
              <a:gd name="connsiteY1394" fmla="*/ 97990 h 6858000"/>
              <a:gd name="connsiteX1395" fmla="*/ 4459861 w 6569477"/>
              <a:gd name="connsiteY1395" fmla="*/ 106428 h 6858000"/>
              <a:gd name="connsiteX1396" fmla="*/ 4426117 w 6569477"/>
              <a:gd name="connsiteY1396" fmla="*/ 89554 h 6858000"/>
              <a:gd name="connsiteX1397" fmla="*/ 4388156 w 6569477"/>
              <a:gd name="connsiteY1397" fmla="*/ 29450 h 6858000"/>
              <a:gd name="connsiteX1398" fmla="*/ 4360109 w 6569477"/>
              <a:gd name="connsiteY1398" fmla="*/ 0 h 6858000"/>
              <a:gd name="connsiteX1399" fmla="*/ 4638592 w 6569477"/>
              <a:gd name="connsiteY1399" fmla="*/ 0 h 6858000"/>
              <a:gd name="connsiteX1400" fmla="*/ 4699158 w 6569477"/>
              <a:gd name="connsiteY1400" fmla="*/ 62995 h 6858000"/>
              <a:gd name="connsiteX1401" fmla="*/ 5404662 w 6569477"/>
              <a:gd name="connsiteY1401" fmla="*/ 1051221 h 6858000"/>
              <a:gd name="connsiteX1402" fmla="*/ 5938418 w 6569477"/>
              <a:gd name="connsiteY1402" fmla="*/ 2935851 h 6858000"/>
              <a:gd name="connsiteX1403" fmla="*/ 5947253 w 6569477"/>
              <a:gd name="connsiteY1403" fmla="*/ 3112842 h 6858000"/>
              <a:gd name="connsiteX1404" fmla="*/ 5951125 w 6569477"/>
              <a:gd name="connsiteY1404" fmla="*/ 3133338 h 6858000"/>
              <a:gd name="connsiteX1405" fmla="*/ 5950868 w 6569477"/>
              <a:gd name="connsiteY1405" fmla="*/ 3126941 h 6858000"/>
              <a:gd name="connsiteX1406" fmla="*/ 5953938 w 6569477"/>
              <a:gd name="connsiteY1406" fmla="*/ 3123616 h 6858000"/>
              <a:gd name="connsiteX1407" fmla="*/ 5954453 w 6569477"/>
              <a:gd name="connsiteY1407" fmla="*/ 3136408 h 6858000"/>
              <a:gd name="connsiteX1408" fmla="*/ 5957779 w 6569477"/>
              <a:gd name="connsiteY1408" fmla="*/ 3139480 h 6858000"/>
              <a:gd name="connsiteX1409" fmla="*/ 5954710 w 6569477"/>
              <a:gd name="connsiteY1409" fmla="*/ 3142804 h 6858000"/>
              <a:gd name="connsiteX1410" fmla="*/ 5960116 w 6569477"/>
              <a:gd name="connsiteY1410" fmla="*/ 3277128 h 6858000"/>
              <a:gd name="connsiteX1411" fmla="*/ 5972174 w 6569477"/>
              <a:gd name="connsiteY1411" fmla="*/ 3417593 h 6858000"/>
              <a:gd name="connsiteX1412" fmla="*/ 5962709 w 6569477"/>
              <a:gd name="connsiteY1412" fmla="*/ 3421173 h 6858000"/>
              <a:gd name="connsiteX1413" fmla="*/ 5968094 w 6569477"/>
              <a:gd name="connsiteY1413" fmla="*/ 3475415 h 6858000"/>
              <a:gd name="connsiteX1414" fmla="*/ 5964787 w 6569477"/>
              <a:gd name="connsiteY1414" fmla="*/ 3552426 h 6858000"/>
              <a:gd name="connsiteX1415" fmla="*/ 5951498 w 6569477"/>
              <a:gd name="connsiteY1415" fmla="*/ 3620225 h 6858000"/>
              <a:gd name="connsiteX1416" fmla="*/ 5941518 w 6569477"/>
              <a:gd name="connsiteY1416" fmla="*/ 3611013 h 6858000"/>
              <a:gd name="connsiteX1417" fmla="*/ 5933358 w 6569477"/>
              <a:gd name="connsiteY1417" fmla="*/ 3726657 h 6858000"/>
              <a:gd name="connsiteX1418" fmla="*/ 5932401 w 6569477"/>
              <a:gd name="connsiteY1418" fmla="*/ 3750159 h 6858000"/>
              <a:gd name="connsiteX1419" fmla="*/ 5936112 w 6569477"/>
              <a:gd name="connsiteY1419" fmla="*/ 3742197 h 6858000"/>
              <a:gd name="connsiteX1420" fmla="*/ 5931041 w 6569477"/>
              <a:gd name="connsiteY1420" fmla="*/ 3783572 h 6858000"/>
              <a:gd name="connsiteX1421" fmla="*/ 5930942 w 6569477"/>
              <a:gd name="connsiteY1421" fmla="*/ 3786013 h 6858000"/>
              <a:gd name="connsiteX1422" fmla="*/ 5930199 w 6569477"/>
              <a:gd name="connsiteY1422" fmla="*/ 3790443 h 6858000"/>
              <a:gd name="connsiteX1423" fmla="*/ 5909750 w 6569477"/>
              <a:gd name="connsiteY1423" fmla="*/ 3957308 h 6858000"/>
              <a:gd name="connsiteX1424" fmla="*/ 5877062 w 6569477"/>
              <a:gd name="connsiteY1424" fmla="*/ 4172416 h 6858000"/>
              <a:gd name="connsiteX1425" fmla="*/ 5868625 w 6569477"/>
              <a:gd name="connsiteY1425" fmla="*/ 4214595 h 6858000"/>
              <a:gd name="connsiteX1426" fmla="*/ 5609277 w 6569477"/>
              <a:gd name="connsiteY1426" fmla="*/ 5137233 h 6858000"/>
              <a:gd name="connsiteX1427" fmla="*/ 5491924 w 6569477"/>
              <a:gd name="connsiteY1427" fmla="*/ 5411666 h 6858000"/>
              <a:gd name="connsiteX1428" fmla="*/ 5491547 w 6569477"/>
              <a:gd name="connsiteY1428" fmla="*/ 5414872 h 6858000"/>
              <a:gd name="connsiteX1429" fmla="*/ 5487221 w 6569477"/>
              <a:gd name="connsiteY1429" fmla="*/ 5422780 h 6858000"/>
              <a:gd name="connsiteX1430" fmla="*/ 5489486 w 6569477"/>
              <a:gd name="connsiteY1430" fmla="*/ 5427576 h 6858000"/>
              <a:gd name="connsiteX1431" fmla="*/ 5484693 w 6569477"/>
              <a:gd name="connsiteY1431" fmla="*/ 5429840 h 6858000"/>
              <a:gd name="connsiteX1432" fmla="*/ 5431604 w 6569477"/>
              <a:gd name="connsiteY1432" fmla="*/ 5578103 h 6858000"/>
              <a:gd name="connsiteX1433" fmla="*/ 5383045 w 6569477"/>
              <a:gd name="connsiteY1433" fmla="*/ 5735954 h 6858000"/>
              <a:gd name="connsiteX1434" fmla="*/ 5371193 w 6569477"/>
              <a:gd name="connsiteY1434" fmla="*/ 5735689 h 6858000"/>
              <a:gd name="connsiteX1435" fmla="*/ 5353234 w 6569477"/>
              <a:gd name="connsiteY1435" fmla="*/ 5796964 h 6858000"/>
              <a:gd name="connsiteX1436" fmla="*/ 5315838 w 6569477"/>
              <a:gd name="connsiteY1436" fmla="*/ 5879154 h 6858000"/>
              <a:gd name="connsiteX1437" fmla="*/ 5271646 w 6569477"/>
              <a:gd name="connsiteY1437" fmla="*/ 5946958 h 6858000"/>
              <a:gd name="connsiteX1438" fmla="*/ 5264849 w 6569477"/>
              <a:gd name="connsiteY1438" fmla="*/ 5932571 h 6858000"/>
              <a:gd name="connsiteX1439" fmla="*/ 5205226 w 6569477"/>
              <a:gd name="connsiteY1439" fmla="*/ 6054591 h 6858000"/>
              <a:gd name="connsiteX1440" fmla="*/ 5133488 w 6569477"/>
              <a:gd name="connsiteY1440" fmla="*/ 6188200 h 6858000"/>
              <a:gd name="connsiteX1441" fmla="*/ 5117105 w 6569477"/>
              <a:gd name="connsiteY1441" fmla="*/ 6178342 h 6858000"/>
              <a:gd name="connsiteX1442" fmla="*/ 5104989 w 6569477"/>
              <a:gd name="connsiteY1442" fmla="*/ 6189932 h 6858000"/>
              <a:gd name="connsiteX1443" fmla="*/ 5105252 w 6569477"/>
              <a:gd name="connsiteY1443" fmla="*/ 6178076 h 6858000"/>
              <a:gd name="connsiteX1444" fmla="*/ 5107780 w 6569477"/>
              <a:gd name="connsiteY1444" fmla="*/ 6171017 h 6858000"/>
              <a:gd name="connsiteX1445" fmla="*/ 5110570 w 6569477"/>
              <a:gd name="connsiteY1445" fmla="*/ 6152101 h 6858000"/>
              <a:gd name="connsiteX1446" fmla="*/ 5117630 w 6569477"/>
              <a:gd name="connsiteY1446" fmla="*/ 6154631 h 6858000"/>
              <a:gd name="connsiteX1447" fmla="*/ 5124951 w 6569477"/>
              <a:gd name="connsiteY1447" fmla="*/ 6145306 h 6858000"/>
              <a:gd name="connsiteX1448" fmla="*/ 5124689 w 6569477"/>
              <a:gd name="connsiteY1448" fmla="*/ 6157162 h 6858000"/>
              <a:gd name="connsiteX1449" fmla="*/ 5122160 w 6569477"/>
              <a:gd name="connsiteY1449" fmla="*/ 6164222 h 6858000"/>
              <a:gd name="connsiteX1450" fmla="*/ 5161821 w 6569477"/>
              <a:gd name="connsiteY1450" fmla="*/ 6086827 h 6858000"/>
              <a:gd name="connsiteX1451" fmla="*/ 5223710 w 6569477"/>
              <a:gd name="connsiteY1451" fmla="*/ 5969604 h 6858000"/>
              <a:gd name="connsiteX1452" fmla="*/ 5255262 w 6569477"/>
              <a:gd name="connsiteY1452" fmla="*/ 5937100 h 6858000"/>
              <a:gd name="connsiteX1453" fmla="*/ 5265899 w 6569477"/>
              <a:gd name="connsiteY1453" fmla="*/ 5885149 h 6858000"/>
              <a:gd name="connsiteX1454" fmla="*/ 5310355 w 6569477"/>
              <a:gd name="connsiteY1454" fmla="*/ 5805490 h 6858000"/>
              <a:gd name="connsiteX1455" fmla="*/ 5342957 w 6569477"/>
              <a:gd name="connsiteY1455" fmla="*/ 5725565 h 6858000"/>
              <a:gd name="connsiteX1456" fmla="*/ 5359603 w 6569477"/>
              <a:gd name="connsiteY1456" fmla="*/ 5723566 h 6858000"/>
              <a:gd name="connsiteX1457" fmla="*/ 5405162 w 6569477"/>
              <a:gd name="connsiteY1457" fmla="*/ 5607458 h 6858000"/>
              <a:gd name="connsiteX1458" fmla="*/ 5419834 w 6569477"/>
              <a:gd name="connsiteY1458" fmla="*/ 5556614 h 6858000"/>
              <a:gd name="connsiteX1459" fmla="*/ 5343783 w 6569477"/>
              <a:gd name="connsiteY1459" fmla="*/ 5707015 h 6858000"/>
              <a:gd name="connsiteX1460" fmla="*/ 4588841 w 6569477"/>
              <a:gd name="connsiteY1460" fmla="*/ 6742552 h 6858000"/>
              <a:gd name="connsiteX1461" fmla="*/ 4469515 w 6569477"/>
              <a:gd name="connsiteY1461" fmla="*/ 6858000 h 6858000"/>
              <a:gd name="connsiteX1462" fmla="*/ 4102414 w 6569477"/>
              <a:gd name="connsiteY1462" fmla="*/ 6858000 h 6858000"/>
              <a:gd name="connsiteX1463" fmla="*/ 4156175 w 6569477"/>
              <a:gd name="connsiteY1463" fmla="*/ 6787476 h 6858000"/>
              <a:gd name="connsiteX1464" fmla="*/ 4333324 w 6569477"/>
              <a:gd name="connsiteY1464" fmla="*/ 6525971 h 6858000"/>
              <a:gd name="connsiteX1465" fmla="*/ 4350197 w 6569477"/>
              <a:gd name="connsiteY1465" fmla="*/ 6551277 h 6858000"/>
              <a:gd name="connsiteX1466" fmla="*/ 4451424 w 6569477"/>
              <a:gd name="connsiteY1466" fmla="*/ 6365693 h 6858000"/>
              <a:gd name="connsiteX1467" fmla="*/ 4527346 w 6569477"/>
              <a:gd name="connsiteY1467" fmla="*/ 6225714 h 6858000"/>
              <a:gd name="connsiteX1468" fmla="*/ 4556321 w 6569477"/>
              <a:gd name="connsiteY1468" fmla="*/ 6179312 h 6858000"/>
              <a:gd name="connsiteX1469" fmla="*/ 4561089 w 6569477"/>
              <a:gd name="connsiteY1469" fmla="*/ 6180105 h 6858000"/>
              <a:gd name="connsiteX1470" fmla="*/ 4577961 w 6569477"/>
              <a:gd name="connsiteY1470" fmla="*/ 6171673 h 6858000"/>
              <a:gd name="connsiteX1471" fmla="*/ 4586396 w 6569477"/>
              <a:gd name="connsiteY1471" fmla="*/ 6171671 h 6858000"/>
              <a:gd name="connsiteX1472" fmla="*/ 4603267 w 6569477"/>
              <a:gd name="connsiteY1472" fmla="*/ 6129493 h 6858000"/>
              <a:gd name="connsiteX1473" fmla="*/ 4620139 w 6569477"/>
              <a:gd name="connsiteY1473" fmla="*/ 6112623 h 6858000"/>
              <a:gd name="connsiteX1474" fmla="*/ 4620140 w 6569477"/>
              <a:gd name="connsiteY1474" fmla="*/ 6104185 h 6858000"/>
              <a:gd name="connsiteX1475" fmla="*/ 4611704 w 6569477"/>
              <a:gd name="connsiteY1475" fmla="*/ 6104186 h 6858000"/>
              <a:gd name="connsiteX1476" fmla="*/ 4645446 w 6569477"/>
              <a:gd name="connsiteY1476" fmla="*/ 6049356 h 6858000"/>
              <a:gd name="connsiteX1477" fmla="*/ 4658579 w 6569477"/>
              <a:gd name="connsiteY1477" fmla="*/ 6024607 h 6858000"/>
              <a:gd name="connsiteX1478" fmla="*/ 4657191 w 6569477"/>
              <a:gd name="connsiteY1478" fmla="*/ 6022823 h 6858000"/>
              <a:gd name="connsiteX1479" fmla="*/ 4637720 w 6569477"/>
              <a:gd name="connsiteY1479" fmla="*/ 6031225 h 6858000"/>
              <a:gd name="connsiteX1480" fmla="*/ 4625218 w 6569477"/>
              <a:gd name="connsiteY1480" fmla="*/ 6042395 h 6858000"/>
              <a:gd name="connsiteX1481" fmla="*/ 4625358 w 6569477"/>
              <a:gd name="connsiteY1481" fmla="*/ 6039920 h 6858000"/>
              <a:gd name="connsiteX1482" fmla="*/ 4603267 w 6569477"/>
              <a:gd name="connsiteY1482" fmla="*/ 6062007 h 6858000"/>
              <a:gd name="connsiteX1483" fmla="*/ 4620139 w 6569477"/>
              <a:gd name="connsiteY1483" fmla="*/ 6036700 h 6858000"/>
              <a:gd name="connsiteX1484" fmla="*/ 4502039 w 6569477"/>
              <a:gd name="connsiteY1484" fmla="*/ 6188543 h 6858000"/>
              <a:gd name="connsiteX1485" fmla="*/ 4383940 w 6569477"/>
              <a:gd name="connsiteY1485" fmla="*/ 6357257 h 6858000"/>
              <a:gd name="connsiteX1486" fmla="*/ 4367067 w 6569477"/>
              <a:gd name="connsiteY1486" fmla="*/ 6357256 h 6858000"/>
              <a:gd name="connsiteX1487" fmla="*/ 4240530 w 6569477"/>
              <a:gd name="connsiteY1487" fmla="*/ 6492227 h 6858000"/>
              <a:gd name="connsiteX1488" fmla="*/ 4189918 w 6569477"/>
              <a:gd name="connsiteY1488" fmla="*/ 6542842 h 6858000"/>
              <a:gd name="connsiteX1489" fmla="*/ 4173045 w 6569477"/>
              <a:gd name="connsiteY1489" fmla="*/ 6568148 h 6858000"/>
              <a:gd name="connsiteX1490" fmla="*/ 4130868 w 6569477"/>
              <a:gd name="connsiteY1490" fmla="*/ 6601891 h 6858000"/>
              <a:gd name="connsiteX1491" fmla="*/ 4054944 w 6569477"/>
              <a:gd name="connsiteY1491" fmla="*/ 6686246 h 6858000"/>
              <a:gd name="connsiteX1492" fmla="*/ 3979024 w 6569477"/>
              <a:gd name="connsiteY1492" fmla="*/ 6762169 h 6858000"/>
              <a:gd name="connsiteX1493" fmla="*/ 3916151 w 6569477"/>
              <a:gd name="connsiteY1493" fmla="*/ 6823459 h 6858000"/>
              <a:gd name="connsiteX1494" fmla="*/ 3874750 w 6569477"/>
              <a:gd name="connsiteY1494" fmla="*/ 6858000 h 6858000"/>
              <a:gd name="connsiteX1495" fmla="*/ 3809992 w 6569477"/>
              <a:gd name="connsiteY1495" fmla="*/ 6858000 h 6858000"/>
              <a:gd name="connsiteX1496" fmla="*/ 3835617 w 6569477"/>
              <a:gd name="connsiteY1496" fmla="*/ 6838089 h 6858000"/>
              <a:gd name="connsiteX1497" fmla="*/ 4139304 w 6569477"/>
              <a:gd name="connsiteY1497" fmla="*/ 6576584 h 6858000"/>
              <a:gd name="connsiteX1498" fmla="*/ 4046510 w 6569477"/>
              <a:gd name="connsiteY1498" fmla="*/ 6652505 h 6858000"/>
              <a:gd name="connsiteX1499" fmla="*/ 4021202 w 6569477"/>
              <a:gd name="connsiteY1499" fmla="*/ 6660941 h 6858000"/>
              <a:gd name="connsiteX1500" fmla="*/ 3810311 w 6569477"/>
              <a:gd name="connsiteY1500" fmla="*/ 6829655 h 6858000"/>
              <a:gd name="connsiteX1501" fmla="*/ 3774445 w 6569477"/>
              <a:gd name="connsiteY1501" fmla="*/ 6858000 h 6858000"/>
              <a:gd name="connsiteX1502" fmla="*/ 3720522 w 6569477"/>
              <a:gd name="connsiteY1502" fmla="*/ 6858000 h 6858000"/>
              <a:gd name="connsiteX1503" fmla="*/ 3734388 w 6569477"/>
              <a:gd name="connsiteY1503" fmla="*/ 6846525 h 6858000"/>
              <a:gd name="connsiteX1504" fmla="*/ 3768132 w 6569477"/>
              <a:gd name="connsiteY1504" fmla="*/ 6821217 h 6858000"/>
              <a:gd name="connsiteX1505" fmla="*/ 3869358 w 6569477"/>
              <a:gd name="connsiteY1505" fmla="*/ 6745298 h 6858000"/>
              <a:gd name="connsiteX1506" fmla="*/ 3911538 w 6569477"/>
              <a:gd name="connsiteY1506" fmla="*/ 6711555 h 6858000"/>
              <a:gd name="connsiteX1507" fmla="*/ 3919975 w 6569477"/>
              <a:gd name="connsiteY1507" fmla="*/ 6711555 h 6858000"/>
              <a:gd name="connsiteX1508" fmla="*/ 3928411 w 6569477"/>
              <a:gd name="connsiteY1508" fmla="*/ 6703118 h 6858000"/>
              <a:gd name="connsiteX1509" fmla="*/ 3928411 w 6569477"/>
              <a:gd name="connsiteY1509" fmla="*/ 6694684 h 6858000"/>
              <a:gd name="connsiteX1510" fmla="*/ 3936845 w 6569477"/>
              <a:gd name="connsiteY1510" fmla="*/ 6694684 h 6858000"/>
              <a:gd name="connsiteX1511" fmla="*/ 4097124 w 6569477"/>
              <a:gd name="connsiteY1511" fmla="*/ 6551277 h 6858000"/>
              <a:gd name="connsiteX1512" fmla="*/ 4113995 w 6569477"/>
              <a:gd name="connsiteY1512" fmla="*/ 6542841 h 6858000"/>
              <a:gd name="connsiteX1513" fmla="*/ 4122431 w 6569477"/>
              <a:gd name="connsiteY1513" fmla="*/ 6542841 h 6858000"/>
              <a:gd name="connsiteX1514" fmla="*/ 4130869 w 6569477"/>
              <a:gd name="connsiteY1514" fmla="*/ 6534407 h 6858000"/>
              <a:gd name="connsiteX1515" fmla="*/ 4130868 w 6569477"/>
              <a:gd name="connsiteY1515" fmla="*/ 6525971 h 6858000"/>
              <a:gd name="connsiteX1516" fmla="*/ 4189919 w 6569477"/>
              <a:gd name="connsiteY1516" fmla="*/ 6458484 h 6858000"/>
              <a:gd name="connsiteX1517" fmla="*/ 4198354 w 6569477"/>
              <a:gd name="connsiteY1517" fmla="*/ 6450050 h 6858000"/>
              <a:gd name="connsiteX1518" fmla="*/ 4206790 w 6569477"/>
              <a:gd name="connsiteY1518" fmla="*/ 6433178 h 6858000"/>
              <a:gd name="connsiteX1519" fmla="*/ 4190270 w 6569477"/>
              <a:gd name="connsiteY1519" fmla="*/ 6433178 h 6858000"/>
              <a:gd name="connsiteX1520" fmla="*/ 4207843 w 6569477"/>
              <a:gd name="connsiteY1520" fmla="*/ 6416307 h 6858000"/>
              <a:gd name="connsiteX1521" fmla="*/ 4215199 w 6569477"/>
              <a:gd name="connsiteY1521" fmla="*/ 6391088 h 6858000"/>
              <a:gd name="connsiteX1522" fmla="*/ 4215378 w 6569477"/>
              <a:gd name="connsiteY1522" fmla="*/ 6390919 h 6858000"/>
              <a:gd name="connsiteX1523" fmla="*/ 4244751 w 6569477"/>
              <a:gd name="connsiteY1523" fmla="*/ 6375183 h 6858000"/>
              <a:gd name="connsiteX1524" fmla="*/ 4274275 w 6569477"/>
              <a:gd name="connsiteY1524" fmla="*/ 6340386 h 6858000"/>
              <a:gd name="connsiteX1525" fmla="*/ 4282710 w 6569477"/>
              <a:gd name="connsiteY1525" fmla="*/ 6340386 h 6858000"/>
              <a:gd name="connsiteX1526" fmla="*/ 4282712 w 6569477"/>
              <a:gd name="connsiteY1526" fmla="*/ 6331950 h 6858000"/>
              <a:gd name="connsiteX1527" fmla="*/ 4282711 w 6569477"/>
              <a:gd name="connsiteY1527" fmla="*/ 6323514 h 6858000"/>
              <a:gd name="connsiteX1528" fmla="*/ 4308018 w 6569477"/>
              <a:gd name="connsiteY1528" fmla="*/ 6315078 h 6858000"/>
              <a:gd name="connsiteX1529" fmla="*/ 4299581 w 6569477"/>
              <a:gd name="connsiteY1529" fmla="*/ 6323514 h 6858000"/>
              <a:gd name="connsiteX1530" fmla="*/ 4291147 w 6569477"/>
              <a:gd name="connsiteY1530" fmla="*/ 6340386 h 6858000"/>
              <a:gd name="connsiteX1531" fmla="*/ 4308019 w 6569477"/>
              <a:gd name="connsiteY1531" fmla="*/ 6331950 h 6858000"/>
              <a:gd name="connsiteX1532" fmla="*/ 4316453 w 6569477"/>
              <a:gd name="connsiteY1532" fmla="*/ 6331950 h 6858000"/>
              <a:gd name="connsiteX1533" fmla="*/ 4282711 w 6569477"/>
              <a:gd name="connsiteY1533" fmla="*/ 6374128 h 6858000"/>
              <a:gd name="connsiteX1534" fmla="*/ 4544217 w 6569477"/>
              <a:gd name="connsiteY1534" fmla="*/ 6104187 h 6858000"/>
              <a:gd name="connsiteX1535" fmla="*/ 4569526 w 6569477"/>
              <a:gd name="connsiteY1535" fmla="*/ 6070442 h 6858000"/>
              <a:gd name="connsiteX1536" fmla="*/ 4577961 w 6569477"/>
              <a:gd name="connsiteY1536" fmla="*/ 6062009 h 6858000"/>
              <a:gd name="connsiteX1537" fmla="*/ 4683408 w 6569477"/>
              <a:gd name="connsiteY1537" fmla="*/ 5931256 h 6858000"/>
              <a:gd name="connsiteX1538" fmla="*/ 4748312 w 6569477"/>
              <a:gd name="connsiteY1538" fmla="*/ 5835198 h 6858000"/>
              <a:gd name="connsiteX1539" fmla="*/ 4751363 w 6569477"/>
              <a:gd name="connsiteY1539" fmla="*/ 5826231 h 6858000"/>
              <a:gd name="connsiteX1540" fmla="*/ 4767931 w 6569477"/>
              <a:gd name="connsiteY1540" fmla="*/ 5806085 h 6858000"/>
              <a:gd name="connsiteX1541" fmla="*/ 4768003 w 6569477"/>
              <a:gd name="connsiteY1541" fmla="*/ 5806053 h 6858000"/>
              <a:gd name="connsiteX1542" fmla="*/ 4788853 w 6569477"/>
              <a:gd name="connsiteY1542" fmla="*/ 5775196 h 6858000"/>
              <a:gd name="connsiteX1543" fmla="*/ 4792070 w 6569477"/>
              <a:gd name="connsiteY1543" fmla="*/ 5772856 h 6858000"/>
              <a:gd name="connsiteX1544" fmla="*/ 4793063 w 6569477"/>
              <a:gd name="connsiteY1544" fmla="*/ 5765638 h 6858000"/>
              <a:gd name="connsiteX1545" fmla="*/ 4796398 w 6569477"/>
              <a:gd name="connsiteY1545" fmla="*/ 5743259 h 6858000"/>
              <a:gd name="connsiteX1546" fmla="*/ 4843536 w 6569477"/>
              <a:gd name="connsiteY1546" fmla="*/ 5665159 h 6858000"/>
              <a:gd name="connsiteX1547" fmla="*/ 4878837 w 6569477"/>
              <a:gd name="connsiteY1547" fmla="*/ 5586387 h 6858000"/>
              <a:gd name="connsiteX1548" fmla="*/ 4895541 w 6569477"/>
              <a:gd name="connsiteY1548" fmla="*/ 5584956 h 6858000"/>
              <a:gd name="connsiteX1549" fmla="*/ 4981973 w 6569477"/>
              <a:gd name="connsiteY1549" fmla="*/ 5357045 h 6858000"/>
              <a:gd name="connsiteX1550" fmla="*/ 4962502 w 6569477"/>
              <a:gd name="connsiteY1550" fmla="*/ 5365447 h 6858000"/>
              <a:gd name="connsiteX1551" fmla="*/ 5038742 w 6569477"/>
              <a:gd name="connsiteY1551" fmla="*/ 5234354 h 6858000"/>
              <a:gd name="connsiteX1552" fmla="*/ 5031211 w 6569477"/>
              <a:gd name="connsiteY1552" fmla="*/ 5283813 h 6858000"/>
              <a:gd name="connsiteX1553" fmla="*/ 5033979 w 6569477"/>
              <a:gd name="connsiteY1553" fmla="*/ 5276843 h 6858000"/>
              <a:gd name="connsiteX1554" fmla="*/ 5038846 w 6569477"/>
              <a:gd name="connsiteY1554" fmla="*/ 5274743 h 6858000"/>
              <a:gd name="connsiteX1555" fmla="*/ 5033312 w 6569477"/>
              <a:gd name="connsiteY1555" fmla="*/ 5288683 h 6858000"/>
              <a:gd name="connsiteX1556" fmla="*/ 5035413 w 6569477"/>
              <a:gd name="connsiteY1556" fmla="*/ 5293552 h 6858000"/>
              <a:gd name="connsiteX1557" fmla="*/ 5030545 w 6569477"/>
              <a:gd name="connsiteY1557" fmla="*/ 5295653 h 6858000"/>
              <a:gd name="connsiteX1558" fmla="*/ 4972446 w 6569477"/>
              <a:gd name="connsiteY1558" fmla="*/ 5442024 h 6858000"/>
              <a:gd name="connsiteX1559" fmla="*/ 4918549 w 6569477"/>
              <a:gd name="connsiteY1559" fmla="*/ 5598134 h 6858000"/>
              <a:gd name="connsiteX1560" fmla="*/ 4906713 w 6569477"/>
              <a:gd name="connsiteY1560" fmla="*/ 5597465 h 6858000"/>
              <a:gd name="connsiteX1561" fmla="*/ 4886681 w 6569477"/>
              <a:gd name="connsiteY1561" fmla="*/ 5658095 h 6858000"/>
              <a:gd name="connsiteX1562" fmla="*/ 4846511 w 6569477"/>
              <a:gd name="connsiteY1562" fmla="*/ 5738966 h 6858000"/>
              <a:gd name="connsiteX1563" fmla="*/ 4800039 w 6569477"/>
              <a:gd name="connsiteY1563" fmla="*/ 5805228 h 6858000"/>
              <a:gd name="connsiteX1564" fmla="*/ 4796888 w 6569477"/>
              <a:gd name="connsiteY1564" fmla="*/ 5797923 h 6858000"/>
              <a:gd name="connsiteX1565" fmla="*/ 4793961 w 6569477"/>
              <a:gd name="connsiteY1565" fmla="*/ 5791139 h 6858000"/>
              <a:gd name="connsiteX1566" fmla="*/ 4788854 w 6569477"/>
              <a:gd name="connsiteY1566" fmla="*/ 5800502 h 6858000"/>
              <a:gd name="connsiteX1567" fmla="*/ 4788524 w 6569477"/>
              <a:gd name="connsiteY1567" fmla="*/ 5800530 h 6858000"/>
              <a:gd name="connsiteX1568" fmla="*/ 4772434 w 6569477"/>
              <a:gd name="connsiteY1568" fmla="*/ 5831127 h 6858000"/>
              <a:gd name="connsiteX1569" fmla="*/ 4771983 w 6569477"/>
              <a:gd name="connsiteY1569" fmla="*/ 5834245 h 6858000"/>
              <a:gd name="connsiteX1570" fmla="*/ 4770615 w 6569477"/>
              <a:gd name="connsiteY1570" fmla="*/ 5834587 h 6858000"/>
              <a:gd name="connsiteX1571" fmla="*/ 4763546 w 6569477"/>
              <a:gd name="connsiteY1571" fmla="*/ 5848027 h 6858000"/>
              <a:gd name="connsiteX1572" fmla="*/ 4763547 w 6569477"/>
              <a:gd name="connsiteY1572" fmla="*/ 5851116 h 6858000"/>
              <a:gd name="connsiteX1573" fmla="*/ 4729804 w 6569477"/>
              <a:gd name="connsiteY1573" fmla="*/ 5927037 h 6858000"/>
              <a:gd name="connsiteX1574" fmla="*/ 4738240 w 6569477"/>
              <a:gd name="connsiteY1574" fmla="*/ 5910164 h 6858000"/>
              <a:gd name="connsiteX1575" fmla="*/ 4738240 w 6569477"/>
              <a:gd name="connsiteY1575" fmla="*/ 5927039 h 6858000"/>
              <a:gd name="connsiteX1576" fmla="*/ 4755110 w 6569477"/>
              <a:gd name="connsiteY1576" fmla="*/ 5918603 h 6858000"/>
              <a:gd name="connsiteX1577" fmla="*/ 4755112 w 6569477"/>
              <a:gd name="connsiteY1577" fmla="*/ 5927039 h 6858000"/>
              <a:gd name="connsiteX1578" fmla="*/ 4746676 w 6569477"/>
              <a:gd name="connsiteY1578" fmla="*/ 5935473 h 6858000"/>
              <a:gd name="connsiteX1579" fmla="*/ 4746678 w 6569477"/>
              <a:gd name="connsiteY1579" fmla="*/ 5943907 h 6858000"/>
              <a:gd name="connsiteX1580" fmla="*/ 4721368 w 6569477"/>
              <a:gd name="connsiteY1580" fmla="*/ 5994521 h 6858000"/>
              <a:gd name="connsiteX1581" fmla="*/ 4721369 w 6569477"/>
              <a:gd name="connsiteY1581" fmla="*/ 6002959 h 6858000"/>
              <a:gd name="connsiteX1582" fmla="*/ 4729804 w 6569477"/>
              <a:gd name="connsiteY1582" fmla="*/ 5994523 h 6858000"/>
              <a:gd name="connsiteX1583" fmla="*/ 4738240 w 6569477"/>
              <a:gd name="connsiteY1583" fmla="*/ 5994523 h 6858000"/>
              <a:gd name="connsiteX1584" fmla="*/ 4653883 w 6569477"/>
              <a:gd name="connsiteY1584" fmla="*/ 6146366 h 6858000"/>
              <a:gd name="connsiteX1585" fmla="*/ 4561090 w 6569477"/>
              <a:gd name="connsiteY1585" fmla="*/ 6289771 h 6858000"/>
              <a:gd name="connsiteX1586" fmla="*/ 4561089 w 6569477"/>
              <a:gd name="connsiteY1586" fmla="*/ 6298205 h 6858000"/>
              <a:gd name="connsiteX1587" fmla="*/ 4552654 w 6569477"/>
              <a:gd name="connsiteY1587" fmla="*/ 6298207 h 6858000"/>
              <a:gd name="connsiteX1588" fmla="*/ 4552653 w 6569477"/>
              <a:gd name="connsiteY1588" fmla="*/ 6306643 h 6858000"/>
              <a:gd name="connsiteX1589" fmla="*/ 4544217 w 6569477"/>
              <a:gd name="connsiteY1589" fmla="*/ 6315080 h 6858000"/>
              <a:gd name="connsiteX1590" fmla="*/ 4527347 w 6569477"/>
              <a:gd name="connsiteY1590" fmla="*/ 6340384 h 6858000"/>
              <a:gd name="connsiteX1591" fmla="*/ 4527349 w 6569477"/>
              <a:gd name="connsiteY1591" fmla="*/ 6357257 h 6858000"/>
              <a:gd name="connsiteX1592" fmla="*/ 4544216 w 6569477"/>
              <a:gd name="connsiteY1592" fmla="*/ 6323514 h 6858000"/>
              <a:gd name="connsiteX1593" fmla="*/ 4552655 w 6569477"/>
              <a:gd name="connsiteY1593" fmla="*/ 6323514 h 6858000"/>
              <a:gd name="connsiteX1594" fmla="*/ 4552653 w 6569477"/>
              <a:gd name="connsiteY1594" fmla="*/ 6331950 h 6858000"/>
              <a:gd name="connsiteX1595" fmla="*/ 4561089 w 6569477"/>
              <a:gd name="connsiteY1595" fmla="*/ 6323512 h 6858000"/>
              <a:gd name="connsiteX1596" fmla="*/ 4561090 w 6569477"/>
              <a:gd name="connsiteY1596" fmla="*/ 6315079 h 6858000"/>
              <a:gd name="connsiteX1597" fmla="*/ 4569526 w 6569477"/>
              <a:gd name="connsiteY1597" fmla="*/ 6306641 h 6858000"/>
              <a:gd name="connsiteX1598" fmla="*/ 4586397 w 6569477"/>
              <a:gd name="connsiteY1598" fmla="*/ 6281336 h 6858000"/>
              <a:gd name="connsiteX1599" fmla="*/ 4586397 w 6569477"/>
              <a:gd name="connsiteY1599" fmla="*/ 6264464 h 6858000"/>
              <a:gd name="connsiteX1600" fmla="*/ 4603267 w 6569477"/>
              <a:gd name="connsiteY1600" fmla="*/ 6264464 h 6858000"/>
              <a:gd name="connsiteX1601" fmla="*/ 4628576 w 6569477"/>
              <a:gd name="connsiteY1601" fmla="*/ 6205416 h 6858000"/>
              <a:gd name="connsiteX1602" fmla="*/ 4696061 w 6569477"/>
              <a:gd name="connsiteY1602" fmla="*/ 6104186 h 6858000"/>
              <a:gd name="connsiteX1603" fmla="*/ 4687626 w 6569477"/>
              <a:gd name="connsiteY1603" fmla="*/ 6104185 h 6858000"/>
              <a:gd name="connsiteX1604" fmla="*/ 4704496 w 6569477"/>
              <a:gd name="connsiteY1604" fmla="*/ 6087316 h 6858000"/>
              <a:gd name="connsiteX1605" fmla="*/ 4704497 w 6569477"/>
              <a:gd name="connsiteY1605" fmla="*/ 6070444 h 6858000"/>
              <a:gd name="connsiteX1606" fmla="*/ 4712933 w 6569477"/>
              <a:gd name="connsiteY1606" fmla="*/ 6070444 h 6858000"/>
              <a:gd name="connsiteX1607" fmla="*/ 4729804 w 6569477"/>
              <a:gd name="connsiteY1607" fmla="*/ 6053573 h 6858000"/>
              <a:gd name="connsiteX1608" fmla="*/ 4770138 w 6569477"/>
              <a:gd name="connsiteY1608" fmla="*/ 5956299 h 6858000"/>
              <a:gd name="connsiteX1609" fmla="*/ 4783304 w 6569477"/>
              <a:gd name="connsiteY1609" fmla="*/ 5941648 h 6858000"/>
              <a:gd name="connsiteX1610" fmla="*/ 4783581 w 6569477"/>
              <a:gd name="connsiteY1610" fmla="*/ 5941799 h 6858000"/>
              <a:gd name="connsiteX1611" fmla="*/ 4788853 w 6569477"/>
              <a:gd name="connsiteY1611" fmla="*/ 5935473 h 6858000"/>
              <a:gd name="connsiteX1612" fmla="*/ 4783304 w 6569477"/>
              <a:gd name="connsiteY1612" fmla="*/ 5941648 h 6858000"/>
              <a:gd name="connsiteX1613" fmla="*/ 4771983 w 6569477"/>
              <a:gd name="connsiteY1613" fmla="*/ 5935471 h 6858000"/>
              <a:gd name="connsiteX1614" fmla="*/ 4873212 w 6569477"/>
              <a:gd name="connsiteY1614" fmla="*/ 5749889 h 6858000"/>
              <a:gd name="connsiteX1615" fmla="*/ 4949133 w 6569477"/>
              <a:gd name="connsiteY1615" fmla="*/ 5598046 h 6858000"/>
              <a:gd name="connsiteX1616" fmla="*/ 4957571 w 6569477"/>
              <a:gd name="connsiteY1616" fmla="*/ 5598047 h 6858000"/>
              <a:gd name="connsiteX1617" fmla="*/ 5008183 w 6569477"/>
              <a:gd name="connsiteY1617" fmla="*/ 5496818 h 6858000"/>
              <a:gd name="connsiteX1618" fmla="*/ 5008182 w 6569477"/>
              <a:gd name="connsiteY1618" fmla="*/ 5522123 h 6858000"/>
              <a:gd name="connsiteX1619" fmla="*/ 4999747 w 6569477"/>
              <a:gd name="connsiteY1619" fmla="*/ 5488384 h 6858000"/>
              <a:gd name="connsiteX1620" fmla="*/ 5067232 w 6569477"/>
              <a:gd name="connsiteY1620" fmla="*/ 5378718 h 6858000"/>
              <a:gd name="connsiteX1621" fmla="*/ 5075669 w 6569477"/>
              <a:gd name="connsiteY1621" fmla="*/ 5370283 h 6858000"/>
              <a:gd name="connsiteX1622" fmla="*/ 5075669 w 6569477"/>
              <a:gd name="connsiteY1622" fmla="*/ 5361848 h 6858000"/>
              <a:gd name="connsiteX1623" fmla="*/ 5067234 w 6569477"/>
              <a:gd name="connsiteY1623" fmla="*/ 5361848 h 6858000"/>
              <a:gd name="connsiteX1624" fmla="*/ 5075669 w 6569477"/>
              <a:gd name="connsiteY1624" fmla="*/ 5344976 h 6858000"/>
              <a:gd name="connsiteX1625" fmla="*/ 5075671 w 6569477"/>
              <a:gd name="connsiteY1625" fmla="*/ 5353411 h 6858000"/>
              <a:gd name="connsiteX1626" fmla="*/ 5084105 w 6569477"/>
              <a:gd name="connsiteY1626" fmla="*/ 5353411 h 6858000"/>
              <a:gd name="connsiteX1627" fmla="*/ 5084105 w 6569477"/>
              <a:gd name="connsiteY1627" fmla="*/ 5336541 h 6858000"/>
              <a:gd name="connsiteX1628" fmla="*/ 5092541 w 6569477"/>
              <a:gd name="connsiteY1628" fmla="*/ 5328103 h 6858000"/>
              <a:gd name="connsiteX1629" fmla="*/ 5092541 w 6569477"/>
              <a:gd name="connsiteY1629" fmla="*/ 5302798 h 6858000"/>
              <a:gd name="connsiteX1630" fmla="*/ 5100978 w 6569477"/>
              <a:gd name="connsiteY1630" fmla="*/ 5285927 h 6858000"/>
              <a:gd name="connsiteX1631" fmla="*/ 5092541 w 6569477"/>
              <a:gd name="connsiteY1631" fmla="*/ 5294363 h 6858000"/>
              <a:gd name="connsiteX1632" fmla="*/ 5084105 w 6569477"/>
              <a:gd name="connsiteY1632" fmla="*/ 5302796 h 6858000"/>
              <a:gd name="connsiteX1633" fmla="*/ 5084105 w 6569477"/>
              <a:gd name="connsiteY1633" fmla="*/ 5285927 h 6858000"/>
              <a:gd name="connsiteX1634" fmla="*/ 5109412 w 6569477"/>
              <a:gd name="connsiteY1634" fmla="*/ 5235313 h 6858000"/>
              <a:gd name="connsiteX1635" fmla="*/ 5151589 w 6569477"/>
              <a:gd name="connsiteY1635" fmla="*/ 5142520 h 6858000"/>
              <a:gd name="connsiteX1636" fmla="*/ 5160025 w 6569477"/>
              <a:gd name="connsiteY1636" fmla="*/ 5134084 h 6858000"/>
              <a:gd name="connsiteX1637" fmla="*/ 5160025 w 6569477"/>
              <a:gd name="connsiteY1637" fmla="*/ 5125649 h 6858000"/>
              <a:gd name="connsiteX1638" fmla="*/ 5176898 w 6569477"/>
              <a:gd name="connsiteY1638" fmla="*/ 5083470 h 6858000"/>
              <a:gd name="connsiteX1639" fmla="*/ 5185333 w 6569477"/>
              <a:gd name="connsiteY1639" fmla="*/ 5049729 h 6858000"/>
              <a:gd name="connsiteX1640" fmla="*/ 5219076 w 6569477"/>
              <a:gd name="connsiteY1640" fmla="*/ 4990679 h 6858000"/>
              <a:gd name="connsiteX1641" fmla="*/ 5227514 w 6569477"/>
              <a:gd name="connsiteY1641" fmla="*/ 4990679 h 6858000"/>
              <a:gd name="connsiteX1642" fmla="*/ 5227511 w 6569477"/>
              <a:gd name="connsiteY1642" fmla="*/ 4973806 h 6858000"/>
              <a:gd name="connsiteX1643" fmla="*/ 5227512 w 6569477"/>
              <a:gd name="connsiteY1643" fmla="*/ 4965372 h 6858000"/>
              <a:gd name="connsiteX1644" fmla="*/ 5219077 w 6569477"/>
              <a:gd name="connsiteY1644" fmla="*/ 4973806 h 6858000"/>
              <a:gd name="connsiteX1645" fmla="*/ 5244383 w 6569477"/>
              <a:gd name="connsiteY1645" fmla="*/ 4914756 h 6858000"/>
              <a:gd name="connsiteX1646" fmla="*/ 5252819 w 6569477"/>
              <a:gd name="connsiteY1646" fmla="*/ 4906320 h 6858000"/>
              <a:gd name="connsiteX1647" fmla="*/ 5252821 w 6569477"/>
              <a:gd name="connsiteY1647" fmla="*/ 4897886 h 6858000"/>
              <a:gd name="connsiteX1648" fmla="*/ 5269691 w 6569477"/>
              <a:gd name="connsiteY1648" fmla="*/ 4838836 h 6858000"/>
              <a:gd name="connsiteX1649" fmla="*/ 5269691 w 6569477"/>
              <a:gd name="connsiteY1649" fmla="*/ 4847272 h 6858000"/>
              <a:gd name="connsiteX1650" fmla="*/ 5269693 w 6569477"/>
              <a:gd name="connsiteY1650" fmla="*/ 4872579 h 6858000"/>
              <a:gd name="connsiteX1651" fmla="*/ 5278126 w 6569477"/>
              <a:gd name="connsiteY1651" fmla="*/ 4855707 h 6858000"/>
              <a:gd name="connsiteX1652" fmla="*/ 5286562 w 6569477"/>
              <a:gd name="connsiteY1652" fmla="*/ 4847272 h 6858000"/>
              <a:gd name="connsiteX1653" fmla="*/ 5278125 w 6569477"/>
              <a:gd name="connsiteY1653" fmla="*/ 4881015 h 6858000"/>
              <a:gd name="connsiteX1654" fmla="*/ 5294998 w 6569477"/>
              <a:gd name="connsiteY1654" fmla="*/ 4889450 h 6858000"/>
              <a:gd name="connsiteX1655" fmla="*/ 5320304 w 6569477"/>
              <a:gd name="connsiteY1655" fmla="*/ 4830400 h 6858000"/>
              <a:gd name="connsiteX1656" fmla="*/ 5328741 w 6569477"/>
              <a:gd name="connsiteY1656" fmla="*/ 4821963 h 6858000"/>
              <a:gd name="connsiteX1657" fmla="*/ 5328741 w 6569477"/>
              <a:gd name="connsiteY1657" fmla="*/ 4813530 h 6858000"/>
              <a:gd name="connsiteX1658" fmla="*/ 5328741 w 6569477"/>
              <a:gd name="connsiteY1658" fmla="*/ 4805093 h 6858000"/>
              <a:gd name="connsiteX1659" fmla="*/ 5320305 w 6569477"/>
              <a:gd name="connsiteY1659" fmla="*/ 4813527 h 6858000"/>
              <a:gd name="connsiteX1660" fmla="*/ 5320305 w 6569477"/>
              <a:gd name="connsiteY1660" fmla="*/ 4788222 h 6858000"/>
              <a:gd name="connsiteX1661" fmla="*/ 5311868 w 6569477"/>
              <a:gd name="connsiteY1661" fmla="*/ 4779784 h 6858000"/>
              <a:gd name="connsiteX1662" fmla="*/ 5294998 w 6569477"/>
              <a:gd name="connsiteY1662" fmla="*/ 4821963 h 6858000"/>
              <a:gd name="connsiteX1663" fmla="*/ 5294998 w 6569477"/>
              <a:gd name="connsiteY1663" fmla="*/ 4813529 h 6858000"/>
              <a:gd name="connsiteX1664" fmla="*/ 5286562 w 6569477"/>
              <a:gd name="connsiteY1664" fmla="*/ 4796658 h 6858000"/>
              <a:gd name="connsiteX1665" fmla="*/ 5279291 w 6569477"/>
              <a:gd name="connsiteY1665" fmla="*/ 4811201 h 6858000"/>
              <a:gd name="connsiteX1666" fmla="*/ 5280235 w 6569477"/>
              <a:gd name="connsiteY1666" fmla="*/ 4795603 h 6858000"/>
              <a:gd name="connsiteX1667" fmla="*/ 5294997 w 6569477"/>
              <a:gd name="connsiteY1667" fmla="*/ 4754479 h 6858000"/>
              <a:gd name="connsiteX1668" fmla="*/ 5269690 w 6569477"/>
              <a:gd name="connsiteY1668" fmla="*/ 4729170 h 6858000"/>
              <a:gd name="connsiteX1669" fmla="*/ 5278128 w 6569477"/>
              <a:gd name="connsiteY1669" fmla="*/ 4737607 h 6858000"/>
              <a:gd name="connsiteX1670" fmla="*/ 5286561 w 6569477"/>
              <a:gd name="connsiteY1670" fmla="*/ 4737608 h 6858000"/>
              <a:gd name="connsiteX1671" fmla="*/ 5294998 w 6569477"/>
              <a:gd name="connsiteY1671" fmla="*/ 4737608 h 6858000"/>
              <a:gd name="connsiteX1672" fmla="*/ 5294999 w 6569477"/>
              <a:gd name="connsiteY1672" fmla="*/ 4720736 h 6858000"/>
              <a:gd name="connsiteX1673" fmla="*/ 5295000 w 6569477"/>
              <a:gd name="connsiteY1673" fmla="*/ 4712301 h 6858000"/>
              <a:gd name="connsiteX1674" fmla="*/ 5311869 w 6569477"/>
              <a:gd name="connsiteY1674" fmla="*/ 4695429 h 6858000"/>
              <a:gd name="connsiteX1675" fmla="*/ 5311869 w 6569477"/>
              <a:gd name="connsiteY1675" fmla="*/ 4712299 h 6858000"/>
              <a:gd name="connsiteX1676" fmla="*/ 5320307 w 6569477"/>
              <a:gd name="connsiteY1676" fmla="*/ 4712301 h 6858000"/>
              <a:gd name="connsiteX1677" fmla="*/ 5328740 w 6569477"/>
              <a:gd name="connsiteY1677" fmla="*/ 4695429 h 6858000"/>
              <a:gd name="connsiteX1678" fmla="*/ 5328740 w 6569477"/>
              <a:gd name="connsiteY1678" fmla="*/ 4678557 h 6858000"/>
              <a:gd name="connsiteX1679" fmla="*/ 5311871 w 6569477"/>
              <a:gd name="connsiteY1679" fmla="*/ 4661688 h 6858000"/>
              <a:gd name="connsiteX1680" fmla="*/ 5303433 w 6569477"/>
              <a:gd name="connsiteY1680" fmla="*/ 4653252 h 6858000"/>
              <a:gd name="connsiteX1681" fmla="*/ 5294998 w 6569477"/>
              <a:gd name="connsiteY1681" fmla="*/ 4661688 h 6858000"/>
              <a:gd name="connsiteX1682" fmla="*/ 5303432 w 6569477"/>
              <a:gd name="connsiteY1682" fmla="*/ 4619508 h 6858000"/>
              <a:gd name="connsiteX1683" fmla="*/ 5303432 w 6569477"/>
              <a:gd name="connsiteY1683" fmla="*/ 4644816 h 6858000"/>
              <a:gd name="connsiteX1684" fmla="*/ 5320305 w 6569477"/>
              <a:gd name="connsiteY1684" fmla="*/ 4611072 h 6858000"/>
              <a:gd name="connsiteX1685" fmla="*/ 5328743 w 6569477"/>
              <a:gd name="connsiteY1685" fmla="*/ 4611070 h 6858000"/>
              <a:gd name="connsiteX1686" fmla="*/ 5328741 w 6569477"/>
              <a:gd name="connsiteY1686" fmla="*/ 4602637 h 6858000"/>
              <a:gd name="connsiteX1687" fmla="*/ 5328741 w 6569477"/>
              <a:gd name="connsiteY1687" fmla="*/ 4594202 h 6858000"/>
              <a:gd name="connsiteX1688" fmla="*/ 5320304 w 6569477"/>
              <a:gd name="connsiteY1688" fmla="*/ 4594202 h 6858000"/>
              <a:gd name="connsiteX1689" fmla="*/ 5337175 w 6569477"/>
              <a:gd name="connsiteY1689" fmla="*/ 4577331 h 6858000"/>
              <a:gd name="connsiteX1690" fmla="*/ 5337175 w 6569477"/>
              <a:gd name="connsiteY1690" fmla="*/ 4526717 h 6858000"/>
              <a:gd name="connsiteX1691" fmla="*/ 5337176 w 6569477"/>
              <a:gd name="connsiteY1691" fmla="*/ 4543586 h 6858000"/>
              <a:gd name="connsiteX1692" fmla="*/ 5354048 w 6569477"/>
              <a:gd name="connsiteY1692" fmla="*/ 4492974 h 6858000"/>
              <a:gd name="connsiteX1693" fmla="*/ 5362484 w 6569477"/>
              <a:gd name="connsiteY1693" fmla="*/ 4501408 h 6858000"/>
              <a:gd name="connsiteX1694" fmla="*/ 5362484 w 6569477"/>
              <a:gd name="connsiteY1694" fmla="*/ 4492972 h 6858000"/>
              <a:gd name="connsiteX1695" fmla="*/ 5370918 w 6569477"/>
              <a:gd name="connsiteY1695" fmla="*/ 4492974 h 6858000"/>
              <a:gd name="connsiteX1696" fmla="*/ 5379355 w 6569477"/>
              <a:gd name="connsiteY1696" fmla="*/ 4501407 h 6858000"/>
              <a:gd name="connsiteX1697" fmla="*/ 5362484 w 6569477"/>
              <a:gd name="connsiteY1697" fmla="*/ 4577331 h 6858000"/>
              <a:gd name="connsiteX1698" fmla="*/ 5354048 w 6569477"/>
              <a:gd name="connsiteY1698" fmla="*/ 4577331 h 6858000"/>
              <a:gd name="connsiteX1699" fmla="*/ 5345612 w 6569477"/>
              <a:gd name="connsiteY1699" fmla="*/ 4611072 h 6858000"/>
              <a:gd name="connsiteX1700" fmla="*/ 5362483 w 6569477"/>
              <a:gd name="connsiteY1700" fmla="*/ 4585763 h 6858000"/>
              <a:gd name="connsiteX1701" fmla="*/ 5354047 w 6569477"/>
              <a:gd name="connsiteY1701" fmla="*/ 4627944 h 6858000"/>
              <a:gd name="connsiteX1702" fmla="*/ 5345611 w 6569477"/>
              <a:gd name="connsiteY1702" fmla="*/ 4636382 h 6858000"/>
              <a:gd name="connsiteX1703" fmla="*/ 5345612 w 6569477"/>
              <a:gd name="connsiteY1703" fmla="*/ 4644813 h 6858000"/>
              <a:gd name="connsiteX1704" fmla="*/ 5354047 w 6569477"/>
              <a:gd name="connsiteY1704" fmla="*/ 4653250 h 6858000"/>
              <a:gd name="connsiteX1705" fmla="*/ 5362483 w 6569477"/>
              <a:gd name="connsiteY1705" fmla="*/ 4644815 h 6858000"/>
              <a:gd name="connsiteX1706" fmla="*/ 5370919 w 6569477"/>
              <a:gd name="connsiteY1706" fmla="*/ 4627945 h 6858000"/>
              <a:gd name="connsiteX1707" fmla="*/ 5370919 w 6569477"/>
              <a:gd name="connsiteY1707" fmla="*/ 4619508 h 6858000"/>
              <a:gd name="connsiteX1708" fmla="*/ 5362483 w 6569477"/>
              <a:gd name="connsiteY1708" fmla="*/ 4619508 h 6858000"/>
              <a:gd name="connsiteX1709" fmla="*/ 5387791 w 6569477"/>
              <a:gd name="connsiteY1709" fmla="*/ 4501408 h 6858000"/>
              <a:gd name="connsiteX1710" fmla="*/ 5396225 w 6569477"/>
              <a:gd name="connsiteY1710" fmla="*/ 4492972 h 6858000"/>
              <a:gd name="connsiteX1711" fmla="*/ 5396224 w 6569477"/>
              <a:gd name="connsiteY1711" fmla="*/ 4484538 h 6858000"/>
              <a:gd name="connsiteX1712" fmla="*/ 5396225 w 6569477"/>
              <a:gd name="connsiteY1712" fmla="*/ 4476102 h 6858000"/>
              <a:gd name="connsiteX1713" fmla="*/ 5413098 w 6569477"/>
              <a:gd name="connsiteY1713" fmla="*/ 4425488 h 6858000"/>
              <a:gd name="connsiteX1714" fmla="*/ 5404662 w 6569477"/>
              <a:gd name="connsiteY1714" fmla="*/ 4425486 h 6858000"/>
              <a:gd name="connsiteX1715" fmla="*/ 5413098 w 6569477"/>
              <a:gd name="connsiteY1715" fmla="*/ 4417053 h 6858000"/>
              <a:gd name="connsiteX1716" fmla="*/ 5421533 w 6569477"/>
              <a:gd name="connsiteY1716" fmla="*/ 4400179 h 6858000"/>
              <a:gd name="connsiteX1717" fmla="*/ 5413097 w 6569477"/>
              <a:gd name="connsiteY1717" fmla="*/ 4391743 h 6858000"/>
              <a:gd name="connsiteX1718" fmla="*/ 5421797 w 6569477"/>
              <a:gd name="connsiteY1718" fmla="*/ 4335463 h 6858000"/>
              <a:gd name="connsiteX1719" fmla="*/ 5430069 w 6569477"/>
              <a:gd name="connsiteY1719" fmla="*/ 4298454 h 6858000"/>
              <a:gd name="connsiteX1720" fmla="*/ 5422231 w 6569477"/>
              <a:gd name="connsiteY1720" fmla="*/ 4304885 h 6858000"/>
              <a:gd name="connsiteX1721" fmla="*/ 5412724 w 6569477"/>
              <a:gd name="connsiteY1721" fmla="*/ 4318695 h 6858000"/>
              <a:gd name="connsiteX1722" fmla="*/ 5410571 w 6569477"/>
              <a:gd name="connsiteY1722" fmla="*/ 4307033 h 6858000"/>
              <a:gd name="connsiteX1723" fmla="*/ 5411613 w 6569477"/>
              <a:gd name="connsiteY1723" fmla="*/ 4299607 h 6858000"/>
              <a:gd name="connsiteX1724" fmla="*/ 5410500 w 6569477"/>
              <a:gd name="connsiteY1724" fmla="*/ 4280519 h 6858000"/>
              <a:gd name="connsiteX1725" fmla="*/ 5417926 w 6569477"/>
              <a:gd name="connsiteY1725" fmla="*/ 4281562 h 6858000"/>
              <a:gd name="connsiteX1726" fmla="*/ 5423199 w 6569477"/>
              <a:gd name="connsiteY1726" fmla="*/ 4270944 h 6858000"/>
              <a:gd name="connsiteX1727" fmla="*/ 5425352 w 6569477"/>
              <a:gd name="connsiteY1727" fmla="*/ 4282606 h 6858000"/>
              <a:gd name="connsiteX1728" fmla="*/ 5424312 w 6569477"/>
              <a:gd name="connsiteY1728" fmla="*/ 4290032 h 6858000"/>
              <a:gd name="connsiteX1729" fmla="*/ 5435055 w 6569477"/>
              <a:gd name="connsiteY1729" fmla="*/ 4267818 h 6858000"/>
              <a:gd name="connsiteX1730" fmla="*/ 5436591 w 6569477"/>
              <a:gd name="connsiteY1730" fmla="*/ 4263308 h 6858000"/>
              <a:gd name="connsiteX1731" fmla="*/ 5439195 w 6569477"/>
              <a:gd name="connsiteY1731" fmla="*/ 4248207 h 6858000"/>
              <a:gd name="connsiteX1732" fmla="*/ 5438405 w 6569477"/>
              <a:gd name="connsiteY1732" fmla="*/ 4206160 h 6858000"/>
              <a:gd name="connsiteX1733" fmla="*/ 5446841 w 6569477"/>
              <a:gd name="connsiteY1733" fmla="*/ 4189290 h 6858000"/>
              <a:gd name="connsiteX1734" fmla="*/ 5446841 w 6569477"/>
              <a:gd name="connsiteY1734" fmla="*/ 4180852 h 6858000"/>
              <a:gd name="connsiteX1735" fmla="*/ 5438404 w 6569477"/>
              <a:gd name="connsiteY1735" fmla="*/ 4180854 h 6858000"/>
              <a:gd name="connsiteX1736" fmla="*/ 5455276 w 6569477"/>
              <a:gd name="connsiteY1736" fmla="*/ 4130240 h 6858000"/>
              <a:gd name="connsiteX1737" fmla="*/ 5455276 w 6569477"/>
              <a:gd name="connsiteY1737" fmla="*/ 4121804 h 6858000"/>
              <a:gd name="connsiteX1738" fmla="*/ 5455276 w 6569477"/>
              <a:gd name="connsiteY1738" fmla="*/ 4104933 h 6858000"/>
              <a:gd name="connsiteX1739" fmla="*/ 5455276 w 6569477"/>
              <a:gd name="connsiteY1739" fmla="*/ 4096497 h 6858000"/>
              <a:gd name="connsiteX1740" fmla="*/ 5463712 w 6569477"/>
              <a:gd name="connsiteY1740" fmla="*/ 4088062 h 6858000"/>
              <a:gd name="connsiteX1741" fmla="*/ 5463710 w 6569477"/>
              <a:gd name="connsiteY1741" fmla="*/ 4079626 h 6858000"/>
              <a:gd name="connsiteX1742" fmla="*/ 5463711 w 6569477"/>
              <a:gd name="connsiteY1742" fmla="*/ 4029012 h 6858000"/>
              <a:gd name="connsiteX1743" fmla="*/ 5463712 w 6569477"/>
              <a:gd name="connsiteY1743" fmla="*/ 4020574 h 6858000"/>
              <a:gd name="connsiteX1744" fmla="*/ 5463712 w 6569477"/>
              <a:gd name="connsiteY1744" fmla="*/ 4003705 h 6858000"/>
              <a:gd name="connsiteX1745" fmla="*/ 5463712 w 6569477"/>
              <a:gd name="connsiteY1745" fmla="*/ 3995269 h 6858000"/>
              <a:gd name="connsiteX1746" fmla="*/ 5463711 w 6569477"/>
              <a:gd name="connsiteY1746" fmla="*/ 3936219 h 6858000"/>
              <a:gd name="connsiteX1747" fmla="*/ 5480582 w 6569477"/>
              <a:gd name="connsiteY1747" fmla="*/ 3902476 h 6858000"/>
              <a:gd name="connsiteX1748" fmla="*/ 5489019 w 6569477"/>
              <a:gd name="connsiteY1748" fmla="*/ 3894042 h 6858000"/>
              <a:gd name="connsiteX1749" fmla="*/ 5489019 w 6569477"/>
              <a:gd name="connsiteY1749" fmla="*/ 3885606 h 6858000"/>
              <a:gd name="connsiteX1750" fmla="*/ 5480583 w 6569477"/>
              <a:gd name="connsiteY1750" fmla="*/ 3885606 h 6858000"/>
              <a:gd name="connsiteX1751" fmla="*/ 5480584 w 6569477"/>
              <a:gd name="connsiteY1751" fmla="*/ 3894040 h 6858000"/>
              <a:gd name="connsiteX1752" fmla="*/ 5472148 w 6569477"/>
              <a:gd name="connsiteY1752" fmla="*/ 3860298 h 6858000"/>
              <a:gd name="connsiteX1753" fmla="*/ 5489019 w 6569477"/>
              <a:gd name="connsiteY1753" fmla="*/ 3860299 h 6858000"/>
              <a:gd name="connsiteX1754" fmla="*/ 5496941 w 6569477"/>
              <a:gd name="connsiteY1754" fmla="*/ 3868220 h 6858000"/>
              <a:gd name="connsiteX1755" fmla="*/ 5493896 w 6569477"/>
              <a:gd name="connsiteY1755" fmla="*/ 3915262 h 6858000"/>
              <a:gd name="connsiteX1756" fmla="*/ 5497452 w 6569477"/>
              <a:gd name="connsiteY1756" fmla="*/ 4037447 h 6858000"/>
              <a:gd name="connsiteX1757" fmla="*/ 5489016 w 6569477"/>
              <a:gd name="connsiteY1757" fmla="*/ 4045883 h 6858000"/>
              <a:gd name="connsiteX1758" fmla="*/ 5489019 w 6569477"/>
              <a:gd name="connsiteY1758" fmla="*/ 4054319 h 6858000"/>
              <a:gd name="connsiteX1759" fmla="*/ 5489386 w 6569477"/>
              <a:gd name="connsiteY1759" fmla="*/ 4063858 h 6858000"/>
              <a:gd name="connsiteX1760" fmla="*/ 5490041 w 6569477"/>
              <a:gd name="connsiteY1760" fmla="*/ 4061970 h 6858000"/>
              <a:gd name="connsiteX1761" fmla="*/ 5508475 w 6569477"/>
              <a:gd name="connsiteY1761" fmla="*/ 4040599 h 6858000"/>
              <a:gd name="connsiteX1762" fmla="*/ 5508331 w 6569477"/>
              <a:gd name="connsiteY1762" fmla="*/ 3987570 h 6858000"/>
              <a:gd name="connsiteX1763" fmla="*/ 5535669 w 6569477"/>
              <a:gd name="connsiteY1763" fmla="*/ 3900538 h 6858000"/>
              <a:gd name="connsiteX1764" fmla="*/ 5551347 w 6569477"/>
              <a:gd name="connsiteY1764" fmla="*/ 3815654 h 6858000"/>
              <a:gd name="connsiteX1765" fmla="*/ 5567239 w 6569477"/>
              <a:gd name="connsiteY1765" fmla="*/ 3810315 h 6858000"/>
              <a:gd name="connsiteX1766" fmla="*/ 5597339 w 6569477"/>
              <a:gd name="connsiteY1766" fmla="*/ 3568431 h 6858000"/>
              <a:gd name="connsiteX1767" fmla="*/ 5580406 w 6569477"/>
              <a:gd name="connsiteY1767" fmla="*/ 3581198 h 6858000"/>
              <a:gd name="connsiteX1768" fmla="*/ 5623492 w 6569477"/>
              <a:gd name="connsiteY1768" fmla="*/ 3435797 h 6858000"/>
              <a:gd name="connsiteX1769" fmla="*/ 5627870 w 6569477"/>
              <a:gd name="connsiteY1769" fmla="*/ 3485634 h 6858000"/>
              <a:gd name="connsiteX1770" fmla="*/ 5628909 w 6569477"/>
              <a:gd name="connsiteY1770" fmla="*/ 3478208 h 6858000"/>
              <a:gd name="connsiteX1771" fmla="*/ 5633142 w 6569477"/>
              <a:gd name="connsiteY1771" fmla="*/ 3475016 h 6858000"/>
              <a:gd name="connsiteX1772" fmla="*/ 5631062 w 6569477"/>
              <a:gd name="connsiteY1772" fmla="*/ 3489870 h 6858000"/>
              <a:gd name="connsiteX1773" fmla="*/ 5634255 w 6569477"/>
              <a:gd name="connsiteY1773" fmla="*/ 3494104 h 6858000"/>
              <a:gd name="connsiteX1774" fmla="*/ 5630021 w 6569477"/>
              <a:gd name="connsiteY1774" fmla="*/ 3497296 h 6858000"/>
              <a:gd name="connsiteX1775" fmla="*/ 5608173 w 6569477"/>
              <a:gd name="connsiteY1775" fmla="*/ 3653253 h 6858000"/>
              <a:gd name="connsiteX1776" fmla="*/ 5592710 w 6569477"/>
              <a:gd name="connsiteY1776" fmla="*/ 3817680 h 6858000"/>
              <a:gd name="connsiteX1777" fmla="*/ 5581051 w 6569477"/>
              <a:gd name="connsiteY1777" fmla="*/ 3819828 h 6858000"/>
              <a:gd name="connsiteX1778" fmla="*/ 5575920 w 6569477"/>
              <a:gd name="connsiteY1778" fmla="*/ 3883475 h 6858000"/>
              <a:gd name="connsiteX1779" fmla="*/ 5563598 w 6569477"/>
              <a:gd name="connsiteY1779" fmla="*/ 3934280 h 6858000"/>
              <a:gd name="connsiteX1780" fmla="*/ 5562972 w 6569477"/>
              <a:gd name="connsiteY1780" fmla="*/ 3937349 h 6858000"/>
              <a:gd name="connsiteX1781" fmla="*/ 5571794 w 6569477"/>
              <a:gd name="connsiteY1781" fmla="*/ 3923038 h 6858000"/>
              <a:gd name="connsiteX1782" fmla="*/ 5623989 w 6569477"/>
              <a:gd name="connsiteY1782" fmla="*/ 3775941 h 6858000"/>
              <a:gd name="connsiteX1783" fmla="*/ 5632426 w 6569477"/>
              <a:gd name="connsiteY1783" fmla="*/ 3767506 h 6858000"/>
              <a:gd name="connsiteX1784" fmla="*/ 5640861 w 6569477"/>
              <a:gd name="connsiteY1784" fmla="*/ 3759071 h 6858000"/>
              <a:gd name="connsiteX1785" fmla="*/ 5649298 w 6569477"/>
              <a:gd name="connsiteY1785" fmla="*/ 3767505 h 6858000"/>
              <a:gd name="connsiteX1786" fmla="*/ 5649298 w 6569477"/>
              <a:gd name="connsiteY1786" fmla="*/ 3742197 h 6858000"/>
              <a:gd name="connsiteX1787" fmla="*/ 5683041 w 6569477"/>
              <a:gd name="connsiteY1787" fmla="*/ 3581921 h 6858000"/>
              <a:gd name="connsiteX1788" fmla="*/ 5691475 w 6569477"/>
              <a:gd name="connsiteY1788" fmla="*/ 3598792 h 6858000"/>
              <a:gd name="connsiteX1789" fmla="*/ 5732996 w 6569477"/>
              <a:gd name="connsiteY1789" fmla="*/ 3493610 h 6858000"/>
              <a:gd name="connsiteX1790" fmla="*/ 5733449 w 6569477"/>
              <a:gd name="connsiteY1790" fmla="*/ 3493806 h 6858000"/>
              <a:gd name="connsiteX1791" fmla="*/ 5734014 w 6569477"/>
              <a:gd name="connsiteY1791" fmla="*/ 3473633 h 6858000"/>
              <a:gd name="connsiteX1792" fmla="*/ 5730509 w 6569477"/>
              <a:gd name="connsiteY1792" fmla="*/ 3460815 h 6858000"/>
              <a:gd name="connsiteX1793" fmla="*/ 5743964 w 6569477"/>
              <a:gd name="connsiteY1793" fmla="*/ 3328941 h 6858000"/>
              <a:gd name="connsiteX1794" fmla="*/ 5761038 w 6569477"/>
              <a:gd name="connsiteY1794" fmla="*/ 3286983 h 6858000"/>
              <a:gd name="connsiteX1795" fmla="*/ 5751435 w 6569477"/>
              <a:gd name="connsiteY1795" fmla="*/ 3234831 h 6858000"/>
              <a:gd name="connsiteX1796" fmla="*/ 5762802 w 6569477"/>
              <a:gd name="connsiteY1796" fmla="*/ 3144319 h 6858000"/>
              <a:gd name="connsiteX1797" fmla="*/ 5763082 w 6569477"/>
              <a:gd name="connsiteY1797" fmla="*/ 3058000 h 6858000"/>
              <a:gd name="connsiteX1798" fmla="*/ 5777766 w 6569477"/>
              <a:gd name="connsiteY1798" fmla="*/ 3049910 h 6858000"/>
              <a:gd name="connsiteX1799" fmla="*/ 5764220 w 6569477"/>
              <a:gd name="connsiteY1799" fmla="*/ 2806537 h 6858000"/>
              <a:gd name="connsiteX1800" fmla="*/ 5759877 w 6569477"/>
              <a:gd name="connsiteY1800" fmla="*/ 2815776 h 6858000"/>
              <a:gd name="connsiteX1801" fmla="*/ 5758962 w 6569477"/>
              <a:gd name="connsiteY1801" fmla="*/ 2839583 h 6858000"/>
              <a:gd name="connsiteX1802" fmla="*/ 5750526 w 6569477"/>
              <a:gd name="connsiteY1802" fmla="*/ 2831148 h 6858000"/>
              <a:gd name="connsiteX1803" fmla="*/ 5750526 w 6569477"/>
              <a:gd name="connsiteY1803" fmla="*/ 2822713 h 6858000"/>
              <a:gd name="connsiteX1804" fmla="*/ 5750526 w 6569477"/>
              <a:gd name="connsiteY1804" fmla="*/ 2822277 h 6858000"/>
              <a:gd name="connsiteX1805" fmla="*/ 5749837 w 6569477"/>
              <a:gd name="connsiteY1805" fmla="*/ 2822120 h 6858000"/>
              <a:gd name="connsiteX1806" fmla="*/ 5747894 w 6569477"/>
              <a:gd name="connsiteY1806" fmla="*/ 2797782 h 6858000"/>
              <a:gd name="connsiteX1807" fmla="*/ 5743144 w 6569477"/>
              <a:gd name="connsiteY1807" fmla="*/ 2798460 h 6858000"/>
              <a:gd name="connsiteX1808" fmla="*/ 5742091 w 6569477"/>
              <a:gd name="connsiteY1808" fmla="*/ 2805842 h 6858000"/>
              <a:gd name="connsiteX1809" fmla="*/ 5742091 w 6569477"/>
              <a:gd name="connsiteY1809" fmla="*/ 2814279 h 6858000"/>
              <a:gd name="connsiteX1810" fmla="*/ 5742090 w 6569477"/>
              <a:gd name="connsiteY1810" fmla="*/ 2822713 h 6858000"/>
              <a:gd name="connsiteX1811" fmla="*/ 5733655 w 6569477"/>
              <a:gd name="connsiteY1811" fmla="*/ 2848019 h 6858000"/>
              <a:gd name="connsiteX1812" fmla="*/ 5742090 w 6569477"/>
              <a:gd name="connsiteY1812" fmla="*/ 2856452 h 6858000"/>
              <a:gd name="connsiteX1813" fmla="*/ 5742091 w 6569477"/>
              <a:gd name="connsiteY1813" fmla="*/ 2848019 h 6858000"/>
              <a:gd name="connsiteX1814" fmla="*/ 5750526 w 6569477"/>
              <a:gd name="connsiteY1814" fmla="*/ 2839583 h 6858000"/>
              <a:gd name="connsiteX1815" fmla="*/ 5750526 w 6569477"/>
              <a:gd name="connsiteY1815" fmla="*/ 2864888 h 6858000"/>
              <a:gd name="connsiteX1816" fmla="*/ 5750525 w 6569477"/>
              <a:gd name="connsiteY1816" fmla="*/ 2873326 h 6858000"/>
              <a:gd name="connsiteX1817" fmla="*/ 5708345 w 6569477"/>
              <a:gd name="connsiteY1817" fmla="*/ 2940812 h 6858000"/>
              <a:gd name="connsiteX1818" fmla="*/ 5699912 w 6569477"/>
              <a:gd name="connsiteY1818" fmla="*/ 2839583 h 6858000"/>
              <a:gd name="connsiteX1819" fmla="*/ 5689894 w 6569477"/>
              <a:gd name="connsiteY1819" fmla="*/ 2840110 h 6858000"/>
              <a:gd name="connsiteX1820" fmla="*/ 5683185 w 6569477"/>
              <a:gd name="connsiteY1820" fmla="*/ 2849917 h 6858000"/>
              <a:gd name="connsiteX1821" fmla="*/ 5682885 w 6569477"/>
              <a:gd name="connsiteY1821" fmla="*/ 2853046 h 6858000"/>
              <a:gd name="connsiteX1822" fmla="*/ 5680651 w 6569477"/>
              <a:gd name="connsiteY1822" fmla="*/ 2856536 h 6858000"/>
              <a:gd name="connsiteX1823" fmla="*/ 5680060 w 6569477"/>
              <a:gd name="connsiteY1823" fmla="*/ 2855859 h 6858000"/>
              <a:gd name="connsiteX1824" fmla="*/ 5676293 w 6569477"/>
              <a:gd name="connsiteY1824" fmla="*/ 2863103 h 6858000"/>
              <a:gd name="connsiteX1825" fmla="*/ 5680760 w 6569477"/>
              <a:gd name="connsiteY1825" fmla="*/ 2886509 h 6858000"/>
              <a:gd name="connsiteX1826" fmla="*/ 5688352 w 6569477"/>
              <a:gd name="connsiteY1826" fmla="*/ 2910389 h 6858000"/>
              <a:gd name="connsiteX1827" fmla="*/ 5696772 w 6569477"/>
              <a:gd name="connsiteY1827" fmla="*/ 3000293 h 6858000"/>
              <a:gd name="connsiteX1828" fmla="*/ 5692141 w 6569477"/>
              <a:gd name="connsiteY1828" fmla="*/ 3081094 h 6858000"/>
              <a:gd name="connsiteX1829" fmla="*/ 5679091 w 6569477"/>
              <a:gd name="connsiteY1829" fmla="*/ 3071991 h 6858000"/>
              <a:gd name="connsiteX1830" fmla="*/ 5688029 w 6569477"/>
              <a:gd name="connsiteY1830" fmla="*/ 3207504 h 6858000"/>
              <a:gd name="connsiteX1831" fmla="*/ 5692217 w 6569477"/>
              <a:gd name="connsiteY1831" fmla="*/ 3359096 h 6858000"/>
              <a:gd name="connsiteX1832" fmla="*/ 5673101 w 6569477"/>
              <a:gd name="connsiteY1832" fmla="*/ 3358689 h 6858000"/>
              <a:gd name="connsiteX1833" fmla="*/ 5668351 w 6569477"/>
              <a:gd name="connsiteY1833" fmla="*/ 3374768 h 6858000"/>
              <a:gd name="connsiteX1834" fmla="*/ 5662684 w 6569477"/>
              <a:gd name="connsiteY1834" fmla="*/ 3364351 h 6858000"/>
              <a:gd name="connsiteX1835" fmla="*/ 5661368 w 6569477"/>
              <a:gd name="connsiteY1835" fmla="*/ 3356969 h 6858000"/>
              <a:gd name="connsiteX1836" fmla="*/ 5654384 w 6569477"/>
              <a:gd name="connsiteY1836" fmla="*/ 3339170 h 6858000"/>
              <a:gd name="connsiteX1837" fmla="*/ 5661768 w 6569477"/>
              <a:gd name="connsiteY1837" fmla="*/ 3337856 h 6858000"/>
              <a:gd name="connsiteX1838" fmla="*/ 5663483 w 6569477"/>
              <a:gd name="connsiteY1838" fmla="*/ 3326125 h 6858000"/>
              <a:gd name="connsiteX1839" fmla="*/ 5669150 w 6569477"/>
              <a:gd name="connsiteY1839" fmla="*/ 3336542 h 6858000"/>
              <a:gd name="connsiteX1840" fmla="*/ 5670467 w 6569477"/>
              <a:gd name="connsiteY1840" fmla="*/ 3343924 h 6858000"/>
              <a:gd name="connsiteX1841" fmla="*/ 5666398 w 6569477"/>
              <a:gd name="connsiteY1841" fmla="*/ 3257055 h 6858000"/>
              <a:gd name="connsiteX1842" fmla="*/ 5661810 w 6569477"/>
              <a:gd name="connsiteY1842" fmla="*/ 3124576 h 6858000"/>
              <a:gd name="connsiteX1843" fmla="*/ 5673025 w 6569477"/>
              <a:gd name="connsiteY1843" fmla="*/ 3080687 h 6858000"/>
              <a:gd name="connsiteX1844" fmla="*/ 5656425 w 6569477"/>
              <a:gd name="connsiteY1844" fmla="*/ 3030323 h 6858000"/>
              <a:gd name="connsiteX1845" fmla="*/ 5655388 w 6569477"/>
              <a:gd name="connsiteY1845" fmla="*/ 2939106 h 6858000"/>
              <a:gd name="connsiteX1846" fmla="*/ 5643936 w 6569477"/>
              <a:gd name="connsiteY1846" fmla="*/ 2853549 h 6858000"/>
              <a:gd name="connsiteX1847" fmla="*/ 5657385 w 6569477"/>
              <a:gd name="connsiteY1847" fmla="*/ 2843539 h 6858000"/>
              <a:gd name="connsiteX1848" fmla="*/ 5657146 w 6569477"/>
              <a:gd name="connsiteY1848" fmla="*/ 2841276 h 6858000"/>
              <a:gd name="connsiteX1849" fmla="*/ 5648243 w 6569477"/>
              <a:gd name="connsiteY1849" fmla="*/ 2809663 h 6858000"/>
              <a:gd name="connsiteX1850" fmla="*/ 5581811 w 6569477"/>
              <a:gd name="connsiteY1850" fmla="*/ 2670869 h 6858000"/>
              <a:gd name="connsiteX1851" fmla="*/ 5581812 w 6569477"/>
              <a:gd name="connsiteY1851" fmla="*/ 2662431 h 6858000"/>
              <a:gd name="connsiteX1852" fmla="*/ 5581812 w 6569477"/>
              <a:gd name="connsiteY1852" fmla="*/ 2645563 h 6858000"/>
              <a:gd name="connsiteX1853" fmla="*/ 5573376 w 6569477"/>
              <a:gd name="connsiteY1853" fmla="*/ 2637125 h 6858000"/>
              <a:gd name="connsiteX1854" fmla="*/ 5548068 w 6569477"/>
              <a:gd name="connsiteY1854" fmla="*/ 2544335 h 6858000"/>
              <a:gd name="connsiteX1855" fmla="*/ 5539634 w 6569477"/>
              <a:gd name="connsiteY1855" fmla="*/ 2510592 h 6858000"/>
              <a:gd name="connsiteX1856" fmla="*/ 5531197 w 6569477"/>
              <a:gd name="connsiteY1856" fmla="*/ 2502157 h 6858000"/>
              <a:gd name="connsiteX1857" fmla="*/ 5531198 w 6569477"/>
              <a:gd name="connsiteY1857" fmla="*/ 2493721 h 6858000"/>
              <a:gd name="connsiteX1858" fmla="*/ 5522761 w 6569477"/>
              <a:gd name="connsiteY1858" fmla="*/ 2493721 h 6858000"/>
              <a:gd name="connsiteX1859" fmla="*/ 5522762 w 6569477"/>
              <a:gd name="connsiteY1859" fmla="*/ 2485285 h 6858000"/>
              <a:gd name="connsiteX1860" fmla="*/ 5505889 w 6569477"/>
              <a:gd name="connsiteY1860" fmla="*/ 2451543 h 6858000"/>
              <a:gd name="connsiteX1861" fmla="*/ 5497455 w 6569477"/>
              <a:gd name="connsiteY1861" fmla="*/ 2476850 h 6858000"/>
              <a:gd name="connsiteX1862" fmla="*/ 5480584 w 6569477"/>
              <a:gd name="connsiteY1862" fmla="*/ 2459978 h 6858000"/>
              <a:gd name="connsiteX1863" fmla="*/ 5472147 w 6569477"/>
              <a:gd name="connsiteY1863" fmla="*/ 2384058 h 6858000"/>
              <a:gd name="connsiteX1864" fmla="*/ 5404661 w 6569477"/>
              <a:gd name="connsiteY1864" fmla="*/ 2181601 h 6858000"/>
              <a:gd name="connsiteX1865" fmla="*/ 5387791 w 6569477"/>
              <a:gd name="connsiteY1865" fmla="*/ 2130985 h 6858000"/>
              <a:gd name="connsiteX1866" fmla="*/ 5328740 w 6569477"/>
              <a:gd name="connsiteY1866" fmla="*/ 1962273 h 6858000"/>
              <a:gd name="connsiteX1867" fmla="*/ 5328741 w 6569477"/>
              <a:gd name="connsiteY1867" fmla="*/ 1936967 h 6858000"/>
              <a:gd name="connsiteX1868" fmla="*/ 5311869 w 6569477"/>
              <a:gd name="connsiteY1868" fmla="*/ 1920096 h 6858000"/>
              <a:gd name="connsiteX1869" fmla="*/ 5320307 w 6569477"/>
              <a:gd name="connsiteY1869" fmla="*/ 1911660 h 6858000"/>
              <a:gd name="connsiteX1870" fmla="*/ 5269693 w 6569477"/>
              <a:gd name="connsiteY1870" fmla="*/ 1793560 h 6858000"/>
              <a:gd name="connsiteX1871" fmla="*/ 5286562 w 6569477"/>
              <a:gd name="connsiteY1871" fmla="*/ 1793561 h 6858000"/>
              <a:gd name="connsiteX1872" fmla="*/ 5261255 w 6569477"/>
              <a:gd name="connsiteY1872" fmla="*/ 1768254 h 6858000"/>
              <a:gd name="connsiteX1873" fmla="*/ 5235948 w 6569477"/>
              <a:gd name="connsiteY1873" fmla="*/ 1709201 h 6858000"/>
              <a:gd name="connsiteX1874" fmla="*/ 5235947 w 6569477"/>
              <a:gd name="connsiteY1874" fmla="*/ 1700769 h 6858000"/>
              <a:gd name="connsiteX1875" fmla="*/ 5244383 w 6569477"/>
              <a:gd name="connsiteY1875" fmla="*/ 1700769 h 6858000"/>
              <a:gd name="connsiteX1876" fmla="*/ 5252819 w 6569477"/>
              <a:gd name="connsiteY1876" fmla="*/ 1700767 h 6858000"/>
              <a:gd name="connsiteX1877" fmla="*/ 5252819 w 6569477"/>
              <a:gd name="connsiteY1877" fmla="*/ 1692332 h 6858000"/>
              <a:gd name="connsiteX1878" fmla="*/ 5244383 w 6569477"/>
              <a:gd name="connsiteY1878" fmla="*/ 1650153 h 6858000"/>
              <a:gd name="connsiteX1879" fmla="*/ 5252818 w 6569477"/>
              <a:gd name="connsiteY1879" fmla="*/ 1650152 h 6858000"/>
              <a:gd name="connsiteX1880" fmla="*/ 5252819 w 6569477"/>
              <a:gd name="connsiteY1880" fmla="*/ 1641718 h 6858000"/>
              <a:gd name="connsiteX1881" fmla="*/ 5244385 w 6569477"/>
              <a:gd name="connsiteY1881" fmla="*/ 1633283 h 6858000"/>
              <a:gd name="connsiteX1882" fmla="*/ 5176900 w 6569477"/>
              <a:gd name="connsiteY1882" fmla="*/ 1473003 h 6858000"/>
              <a:gd name="connsiteX1883" fmla="*/ 5084104 w 6569477"/>
              <a:gd name="connsiteY1883" fmla="*/ 1312727 h 6858000"/>
              <a:gd name="connsiteX1884" fmla="*/ 5055633 w 6569477"/>
              <a:gd name="connsiteY1884" fmla="*/ 1250514 h 6858000"/>
              <a:gd name="connsiteX1885" fmla="*/ 5041658 w 6569477"/>
              <a:gd name="connsiteY1885" fmla="*/ 1226599 h 6858000"/>
              <a:gd name="connsiteX1886" fmla="*/ 5093541 w 6569477"/>
              <a:gd name="connsiteY1886" fmla="*/ 1340967 h 6858000"/>
              <a:gd name="connsiteX1887" fmla="*/ 5398999 w 6569477"/>
              <a:gd name="connsiteY1887" fmla="*/ 2412246 h 6858000"/>
              <a:gd name="connsiteX1888" fmla="*/ 5458394 w 6569477"/>
              <a:gd name="connsiteY1888" fmla="*/ 2833367 h 6858000"/>
              <a:gd name="connsiteX1889" fmla="*/ 5448705 w 6569477"/>
              <a:gd name="connsiteY1889" fmla="*/ 2871734 h 6858000"/>
              <a:gd name="connsiteX1890" fmla="*/ 5431304 w 6569477"/>
              <a:gd name="connsiteY1890" fmla="*/ 2855892 h 6858000"/>
              <a:gd name="connsiteX1891" fmla="*/ 5100400 w 6569477"/>
              <a:gd name="connsiteY1891" fmla="*/ 1533070 h 6858000"/>
              <a:gd name="connsiteX1892" fmla="*/ 4793286 w 6569477"/>
              <a:gd name="connsiteY1892" fmla="*/ 888652 h 6858000"/>
              <a:gd name="connsiteX1893" fmla="*/ 4754611 w 6569477"/>
              <a:gd name="connsiteY1893" fmla="*/ 811200 h 6858000"/>
              <a:gd name="connsiteX1894" fmla="*/ 4736788 w 6569477"/>
              <a:gd name="connsiteY1894" fmla="*/ 782554 h 6858000"/>
              <a:gd name="connsiteX1895" fmla="*/ 4722369 w 6569477"/>
              <a:gd name="connsiteY1895" fmla="*/ 785144 h 6858000"/>
              <a:gd name="connsiteX1896" fmla="*/ 4716525 w 6569477"/>
              <a:gd name="connsiteY1896" fmla="*/ 831944 h 6858000"/>
              <a:gd name="connsiteX1897" fmla="*/ 4878628 w 6569477"/>
              <a:gd name="connsiteY1897" fmla="*/ 1128191 h 6858000"/>
              <a:gd name="connsiteX1898" fmla="*/ 5018643 w 6569477"/>
              <a:gd name="connsiteY1898" fmla="*/ 1444415 h 6858000"/>
              <a:gd name="connsiteX1899" fmla="*/ 5107372 w 6569477"/>
              <a:gd name="connsiteY1899" fmla="*/ 1685936 h 6858000"/>
              <a:gd name="connsiteX1900" fmla="*/ 5109411 w 6569477"/>
              <a:gd name="connsiteY1900" fmla="*/ 1683895 h 6858000"/>
              <a:gd name="connsiteX1901" fmla="*/ 5151590 w 6569477"/>
              <a:gd name="connsiteY1901" fmla="*/ 1785122 h 6858000"/>
              <a:gd name="connsiteX1902" fmla="*/ 5143154 w 6569477"/>
              <a:gd name="connsiteY1902" fmla="*/ 1785122 h 6858000"/>
              <a:gd name="connsiteX1903" fmla="*/ 5134721 w 6569477"/>
              <a:gd name="connsiteY1903" fmla="*/ 1751382 h 6858000"/>
              <a:gd name="connsiteX1904" fmla="*/ 5122261 w 6569477"/>
              <a:gd name="connsiteY1904" fmla="*/ 1726462 h 6858000"/>
              <a:gd name="connsiteX1905" fmla="*/ 5136116 w 6569477"/>
              <a:gd name="connsiteY1905" fmla="*/ 1764180 h 6858000"/>
              <a:gd name="connsiteX1906" fmla="*/ 5157687 w 6569477"/>
              <a:gd name="connsiteY1906" fmla="*/ 1838582 h 6858000"/>
              <a:gd name="connsiteX1907" fmla="*/ 5167407 w 6569477"/>
              <a:gd name="connsiteY1907" fmla="*/ 1843119 h 6858000"/>
              <a:gd name="connsiteX1908" fmla="*/ 5176898 w 6569477"/>
              <a:gd name="connsiteY1908" fmla="*/ 1844173 h 6858000"/>
              <a:gd name="connsiteX1909" fmla="*/ 5176898 w 6569477"/>
              <a:gd name="connsiteY1909" fmla="*/ 1861046 h 6858000"/>
              <a:gd name="connsiteX1910" fmla="*/ 5168464 w 6569477"/>
              <a:gd name="connsiteY1910" fmla="*/ 1861046 h 6858000"/>
              <a:gd name="connsiteX1911" fmla="*/ 5168463 w 6569477"/>
              <a:gd name="connsiteY1911" fmla="*/ 1869480 h 6858000"/>
              <a:gd name="connsiteX1912" fmla="*/ 5168462 w 6569477"/>
              <a:gd name="connsiteY1912" fmla="*/ 1875756 h 6858000"/>
              <a:gd name="connsiteX1913" fmla="*/ 5229895 w 6569477"/>
              <a:gd name="connsiteY1913" fmla="*/ 2087656 h 6858000"/>
              <a:gd name="connsiteX1914" fmla="*/ 5242098 w 6569477"/>
              <a:gd name="connsiteY1914" fmla="*/ 2145617 h 6858000"/>
              <a:gd name="connsiteX1915" fmla="*/ 5261255 w 6569477"/>
              <a:gd name="connsiteY1915" fmla="*/ 2173166 h 6858000"/>
              <a:gd name="connsiteX1916" fmla="*/ 5278125 w 6569477"/>
              <a:gd name="connsiteY1916" fmla="*/ 2215342 h 6858000"/>
              <a:gd name="connsiteX1917" fmla="*/ 5286562 w 6569477"/>
              <a:gd name="connsiteY1917" fmla="*/ 2265959 h 6858000"/>
              <a:gd name="connsiteX1918" fmla="*/ 5303433 w 6569477"/>
              <a:gd name="connsiteY1918" fmla="*/ 2325006 h 6858000"/>
              <a:gd name="connsiteX1919" fmla="*/ 5320305 w 6569477"/>
              <a:gd name="connsiteY1919" fmla="*/ 2409365 h 6858000"/>
              <a:gd name="connsiteX1920" fmla="*/ 5337176 w 6569477"/>
              <a:gd name="connsiteY1920" fmla="*/ 2459978 h 6858000"/>
              <a:gd name="connsiteX1921" fmla="*/ 5337176 w 6569477"/>
              <a:gd name="connsiteY1921" fmla="*/ 2468415 h 6858000"/>
              <a:gd name="connsiteX1922" fmla="*/ 5354048 w 6569477"/>
              <a:gd name="connsiteY1922" fmla="*/ 2535897 h 6858000"/>
              <a:gd name="connsiteX1923" fmla="*/ 5370919 w 6569477"/>
              <a:gd name="connsiteY1923" fmla="*/ 2594947 h 6858000"/>
              <a:gd name="connsiteX1924" fmla="*/ 5379353 w 6569477"/>
              <a:gd name="connsiteY1924" fmla="*/ 2620256 h 6858000"/>
              <a:gd name="connsiteX1925" fmla="*/ 5379355 w 6569477"/>
              <a:gd name="connsiteY1925" fmla="*/ 2628692 h 6858000"/>
              <a:gd name="connsiteX1926" fmla="*/ 5370919 w 6569477"/>
              <a:gd name="connsiteY1926" fmla="*/ 2653998 h 6858000"/>
              <a:gd name="connsiteX1927" fmla="*/ 5370919 w 6569477"/>
              <a:gd name="connsiteY1927" fmla="*/ 2662431 h 6858000"/>
              <a:gd name="connsiteX1928" fmla="*/ 5379355 w 6569477"/>
              <a:gd name="connsiteY1928" fmla="*/ 2679304 h 6858000"/>
              <a:gd name="connsiteX1929" fmla="*/ 5387791 w 6569477"/>
              <a:gd name="connsiteY1929" fmla="*/ 2679306 h 6858000"/>
              <a:gd name="connsiteX1930" fmla="*/ 5387790 w 6569477"/>
              <a:gd name="connsiteY1930" fmla="*/ 2721484 h 6858000"/>
              <a:gd name="connsiteX1931" fmla="*/ 5396226 w 6569477"/>
              <a:gd name="connsiteY1931" fmla="*/ 2729919 h 6858000"/>
              <a:gd name="connsiteX1932" fmla="*/ 5396226 w 6569477"/>
              <a:gd name="connsiteY1932" fmla="*/ 2721484 h 6858000"/>
              <a:gd name="connsiteX1933" fmla="*/ 5387791 w 6569477"/>
              <a:gd name="connsiteY1933" fmla="*/ 2679306 h 6858000"/>
              <a:gd name="connsiteX1934" fmla="*/ 5396226 w 6569477"/>
              <a:gd name="connsiteY1934" fmla="*/ 2679306 h 6858000"/>
              <a:gd name="connsiteX1935" fmla="*/ 5396225 w 6569477"/>
              <a:gd name="connsiteY1935" fmla="*/ 2696176 h 6858000"/>
              <a:gd name="connsiteX1936" fmla="*/ 5396226 w 6569477"/>
              <a:gd name="connsiteY1936" fmla="*/ 2704613 h 6858000"/>
              <a:gd name="connsiteX1937" fmla="*/ 5404662 w 6569477"/>
              <a:gd name="connsiteY1937" fmla="*/ 2729919 h 6858000"/>
              <a:gd name="connsiteX1938" fmla="*/ 5404661 w 6569477"/>
              <a:gd name="connsiteY1938" fmla="*/ 2763661 h 6858000"/>
              <a:gd name="connsiteX1939" fmla="*/ 5396224 w 6569477"/>
              <a:gd name="connsiteY1939" fmla="*/ 2755225 h 6858000"/>
              <a:gd name="connsiteX1940" fmla="*/ 5396225 w 6569477"/>
              <a:gd name="connsiteY1940" fmla="*/ 2772097 h 6858000"/>
              <a:gd name="connsiteX1941" fmla="*/ 5396225 w 6569477"/>
              <a:gd name="connsiteY1941" fmla="*/ 2788969 h 6858000"/>
              <a:gd name="connsiteX1942" fmla="*/ 5404662 w 6569477"/>
              <a:gd name="connsiteY1942" fmla="*/ 2814279 h 6858000"/>
              <a:gd name="connsiteX1943" fmla="*/ 5404661 w 6569477"/>
              <a:gd name="connsiteY1943" fmla="*/ 2831146 h 6858000"/>
              <a:gd name="connsiteX1944" fmla="*/ 5413098 w 6569477"/>
              <a:gd name="connsiteY1944" fmla="*/ 2839583 h 6858000"/>
              <a:gd name="connsiteX1945" fmla="*/ 5421533 w 6569477"/>
              <a:gd name="connsiteY1945" fmla="*/ 2864890 h 6858000"/>
              <a:gd name="connsiteX1946" fmla="*/ 5421534 w 6569477"/>
              <a:gd name="connsiteY1946" fmla="*/ 2881764 h 6858000"/>
              <a:gd name="connsiteX1947" fmla="*/ 5413098 w 6569477"/>
              <a:gd name="connsiteY1947" fmla="*/ 2890197 h 6858000"/>
              <a:gd name="connsiteX1948" fmla="*/ 5421534 w 6569477"/>
              <a:gd name="connsiteY1948" fmla="*/ 2898631 h 6858000"/>
              <a:gd name="connsiteX1949" fmla="*/ 5413098 w 6569477"/>
              <a:gd name="connsiteY1949" fmla="*/ 2915506 h 6858000"/>
              <a:gd name="connsiteX1950" fmla="*/ 5421534 w 6569477"/>
              <a:gd name="connsiteY1950" fmla="*/ 2932377 h 6858000"/>
              <a:gd name="connsiteX1951" fmla="*/ 5429969 w 6569477"/>
              <a:gd name="connsiteY1951" fmla="*/ 2923940 h 6858000"/>
              <a:gd name="connsiteX1952" fmla="*/ 5429969 w 6569477"/>
              <a:gd name="connsiteY1952" fmla="*/ 2949247 h 6858000"/>
              <a:gd name="connsiteX1953" fmla="*/ 5429967 w 6569477"/>
              <a:gd name="connsiteY1953" fmla="*/ 2957684 h 6858000"/>
              <a:gd name="connsiteX1954" fmla="*/ 5438405 w 6569477"/>
              <a:gd name="connsiteY1954" fmla="*/ 2991425 h 6858000"/>
              <a:gd name="connsiteX1955" fmla="*/ 5438405 w 6569477"/>
              <a:gd name="connsiteY1955" fmla="*/ 3025167 h 6858000"/>
              <a:gd name="connsiteX1956" fmla="*/ 5438405 w 6569477"/>
              <a:gd name="connsiteY1956" fmla="*/ 3050476 h 6858000"/>
              <a:gd name="connsiteX1957" fmla="*/ 5438405 w 6569477"/>
              <a:gd name="connsiteY1957" fmla="*/ 3101088 h 6858000"/>
              <a:gd name="connsiteX1958" fmla="*/ 5429969 w 6569477"/>
              <a:gd name="connsiteY1958" fmla="*/ 3126398 h 6858000"/>
              <a:gd name="connsiteX1959" fmla="*/ 5421534 w 6569477"/>
              <a:gd name="connsiteY1959" fmla="*/ 3117961 h 6858000"/>
              <a:gd name="connsiteX1960" fmla="*/ 5413096 w 6569477"/>
              <a:gd name="connsiteY1960" fmla="*/ 3109525 h 6858000"/>
              <a:gd name="connsiteX1961" fmla="*/ 5413098 w 6569477"/>
              <a:gd name="connsiteY1961" fmla="*/ 3117961 h 6858000"/>
              <a:gd name="connsiteX1962" fmla="*/ 5413098 w 6569477"/>
              <a:gd name="connsiteY1962" fmla="*/ 3126395 h 6858000"/>
              <a:gd name="connsiteX1963" fmla="*/ 5421533 w 6569477"/>
              <a:gd name="connsiteY1963" fmla="*/ 3134833 h 6858000"/>
              <a:gd name="connsiteX1964" fmla="*/ 5429969 w 6569477"/>
              <a:gd name="connsiteY1964" fmla="*/ 3143265 h 6858000"/>
              <a:gd name="connsiteX1965" fmla="*/ 5438404 w 6569477"/>
              <a:gd name="connsiteY1965" fmla="*/ 3143266 h 6858000"/>
              <a:gd name="connsiteX1966" fmla="*/ 5446840 w 6569477"/>
              <a:gd name="connsiteY1966" fmla="*/ 3101088 h 6858000"/>
              <a:gd name="connsiteX1967" fmla="*/ 5446838 w 6569477"/>
              <a:gd name="connsiteY1967" fmla="*/ 3092654 h 6858000"/>
              <a:gd name="connsiteX1968" fmla="*/ 5446840 w 6569477"/>
              <a:gd name="connsiteY1968" fmla="*/ 3058912 h 6858000"/>
              <a:gd name="connsiteX1969" fmla="*/ 5446841 w 6569477"/>
              <a:gd name="connsiteY1969" fmla="*/ 3042041 h 6858000"/>
              <a:gd name="connsiteX1970" fmla="*/ 5455276 w 6569477"/>
              <a:gd name="connsiteY1970" fmla="*/ 3084216 h 6858000"/>
              <a:gd name="connsiteX1971" fmla="*/ 5463712 w 6569477"/>
              <a:gd name="connsiteY1971" fmla="*/ 3134833 h 6858000"/>
              <a:gd name="connsiteX1972" fmla="*/ 5455276 w 6569477"/>
              <a:gd name="connsiteY1972" fmla="*/ 3151703 h 6858000"/>
              <a:gd name="connsiteX1973" fmla="*/ 5455276 w 6569477"/>
              <a:gd name="connsiteY1973" fmla="*/ 3168573 h 6858000"/>
              <a:gd name="connsiteX1974" fmla="*/ 5455273 w 6569477"/>
              <a:gd name="connsiteY1974" fmla="*/ 3210751 h 6858000"/>
              <a:gd name="connsiteX1975" fmla="*/ 5446841 w 6569477"/>
              <a:gd name="connsiteY1975" fmla="*/ 3202314 h 6858000"/>
              <a:gd name="connsiteX1976" fmla="*/ 5438405 w 6569477"/>
              <a:gd name="connsiteY1976" fmla="*/ 3202316 h 6858000"/>
              <a:gd name="connsiteX1977" fmla="*/ 5438405 w 6569477"/>
              <a:gd name="connsiteY1977" fmla="*/ 3210751 h 6858000"/>
              <a:gd name="connsiteX1978" fmla="*/ 5438405 w 6569477"/>
              <a:gd name="connsiteY1978" fmla="*/ 3219184 h 6858000"/>
              <a:gd name="connsiteX1979" fmla="*/ 5446841 w 6569477"/>
              <a:gd name="connsiteY1979" fmla="*/ 3227621 h 6858000"/>
              <a:gd name="connsiteX1980" fmla="*/ 5446840 w 6569477"/>
              <a:gd name="connsiteY1980" fmla="*/ 3236060 h 6858000"/>
              <a:gd name="connsiteX1981" fmla="*/ 5446841 w 6569477"/>
              <a:gd name="connsiteY1981" fmla="*/ 3244494 h 6858000"/>
              <a:gd name="connsiteX1982" fmla="*/ 5455276 w 6569477"/>
              <a:gd name="connsiteY1982" fmla="*/ 3278235 h 6858000"/>
              <a:gd name="connsiteX1983" fmla="*/ 5455276 w 6569477"/>
              <a:gd name="connsiteY1983" fmla="*/ 3320416 h 6858000"/>
              <a:gd name="connsiteX1984" fmla="*/ 5446841 w 6569477"/>
              <a:gd name="connsiteY1984" fmla="*/ 3328851 h 6858000"/>
              <a:gd name="connsiteX1985" fmla="*/ 5438403 w 6569477"/>
              <a:gd name="connsiteY1985" fmla="*/ 3320416 h 6858000"/>
              <a:gd name="connsiteX1986" fmla="*/ 5429968 w 6569477"/>
              <a:gd name="connsiteY1986" fmla="*/ 3219187 h 6858000"/>
              <a:gd name="connsiteX1987" fmla="*/ 5429969 w 6569477"/>
              <a:gd name="connsiteY1987" fmla="*/ 3210749 h 6858000"/>
              <a:gd name="connsiteX1988" fmla="*/ 5421534 w 6569477"/>
              <a:gd name="connsiteY1988" fmla="*/ 3219187 h 6858000"/>
              <a:gd name="connsiteX1989" fmla="*/ 5429969 w 6569477"/>
              <a:gd name="connsiteY1989" fmla="*/ 3320416 h 6858000"/>
              <a:gd name="connsiteX1990" fmla="*/ 5404661 w 6569477"/>
              <a:gd name="connsiteY1990" fmla="*/ 3337285 h 6858000"/>
              <a:gd name="connsiteX1991" fmla="*/ 5387791 w 6569477"/>
              <a:gd name="connsiteY1991" fmla="*/ 3430080 h 6858000"/>
              <a:gd name="connsiteX1992" fmla="*/ 5320304 w 6569477"/>
              <a:gd name="connsiteY1992" fmla="*/ 3767504 h 6858000"/>
              <a:gd name="connsiteX1993" fmla="*/ 5320305 w 6569477"/>
              <a:gd name="connsiteY1993" fmla="*/ 3775942 h 6858000"/>
              <a:gd name="connsiteX1994" fmla="*/ 5320305 w 6569477"/>
              <a:gd name="connsiteY1994" fmla="*/ 3784378 h 6858000"/>
              <a:gd name="connsiteX1995" fmla="*/ 5328741 w 6569477"/>
              <a:gd name="connsiteY1995" fmla="*/ 3775940 h 6858000"/>
              <a:gd name="connsiteX1996" fmla="*/ 5396226 w 6569477"/>
              <a:gd name="connsiteY1996" fmla="*/ 3446949 h 6858000"/>
              <a:gd name="connsiteX1997" fmla="*/ 5396226 w 6569477"/>
              <a:gd name="connsiteY1997" fmla="*/ 3455387 h 6858000"/>
              <a:gd name="connsiteX1998" fmla="*/ 5413098 w 6569477"/>
              <a:gd name="connsiteY1998" fmla="*/ 3438513 h 6858000"/>
              <a:gd name="connsiteX1999" fmla="*/ 5413098 w 6569477"/>
              <a:gd name="connsiteY1999" fmla="*/ 3463820 h 6858000"/>
              <a:gd name="connsiteX2000" fmla="*/ 5404662 w 6569477"/>
              <a:gd name="connsiteY2000" fmla="*/ 3463821 h 6858000"/>
              <a:gd name="connsiteX2001" fmla="*/ 5404662 w 6569477"/>
              <a:gd name="connsiteY2001" fmla="*/ 3472258 h 6858000"/>
              <a:gd name="connsiteX2002" fmla="*/ 5404661 w 6569477"/>
              <a:gd name="connsiteY2002" fmla="*/ 3480692 h 6858000"/>
              <a:gd name="connsiteX2003" fmla="*/ 5413098 w 6569477"/>
              <a:gd name="connsiteY2003" fmla="*/ 3480691 h 6858000"/>
              <a:gd name="connsiteX2004" fmla="*/ 5404662 w 6569477"/>
              <a:gd name="connsiteY2004" fmla="*/ 3522869 h 6858000"/>
              <a:gd name="connsiteX2005" fmla="*/ 5404662 w 6569477"/>
              <a:gd name="connsiteY2005" fmla="*/ 3539744 h 6858000"/>
              <a:gd name="connsiteX2006" fmla="*/ 5404662 w 6569477"/>
              <a:gd name="connsiteY2006" fmla="*/ 3565051 h 6858000"/>
              <a:gd name="connsiteX2007" fmla="*/ 5404662 w 6569477"/>
              <a:gd name="connsiteY2007" fmla="*/ 3573483 h 6858000"/>
              <a:gd name="connsiteX2008" fmla="*/ 5396226 w 6569477"/>
              <a:gd name="connsiteY2008" fmla="*/ 3581921 h 6858000"/>
              <a:gd name="connsiteX2009" fmla="*/ 5396226 w 6569477"/>
              <a:gd name="connsiteY2009" fmla="*/ 3598792 h 6858000"/>
              <a:gd name="connsiteX2010" fmla="*/ 5404662 w 6569477"/>
              <a:gd name="connsiteY2010" fmla="*/ 3607228 h 6858000"/>
              <a:gd name="connsiteX2011" fmla="*/ 5404662 w 6569477"/>
              <a:gd name="connsiteY2011" fmla="*/ 3809683 h 6858000"/>
              <a:gd name="connsiteX2012" fmla="*/ 5387791 w 6569477"/>
              <a:gd name="connsiteY2012" fmla="*/ 3902475 h 6858000"/>
              <a:gd name="connsiteX2013" fmla="*/ 5396226 w 6569477"/>
              <a:gd name="connsiteY2013" fmla="*/ 3894042 h 6858000"/>
              <a:gd name="connsiteX2014" fmla="*/ 5379355 w 6569477"/>
              <a:gd name="connsiteY2014" fmla="*/ 4062754 h 6858000"/>
              <a:gd name="connsiteX2015" fmla="*/ 5387791 w 6569477"/>
              <a:gd name="connsiteY2015" fmla="*/ 4071190 h 6858000"/>
              <a:gd name="connsiteX2016" fmla="*/ 5379355 w 6569477"/>
              <a:gd name="connsiteY2016" fmla="*/ 4113369 h 6858000"/>
              <a:gd name="connsiteX2017" fmla="*/ 5370919 w 6569477"/>
              <a:gd name="connsiteY2017" fmla="*/ 4121804 h 6858000"/>
              <a:gd name="connsiteX2018" fmla="*/ 5379355 w 6569477"/>
              <a:gd name="connsiteY2018" fmla="*/ 4138676 h 6858000"/>
              <a:gd name="connsiteX2019" fmla="*/ 5370918 w 6569477"/>
              <a:gd name="connsiteY2019" fmla="*/ 4189288 h 6858000"/>
              <a:gd name="connsiteX2020" fmla="*/ 5370916 w 6569477"/>
              <a:gd name="connsiteY2020" fmla="*/ 4197726 h 6858000"/>
              <a:gd name="connsiteX2021" fmla="*/ 5362483 w 6569477"/>
              <a:gd name="connsiteY2021" fmla="*/ 4223033 h 6858000"/>
              <a:gd name="connsiteX2022" fmla="*/ 5362484 w 6569477"/>
              <a:gd name="connsiteY2022" fmla="*/ 4231465 h 6858000"/>
              <a:gd name="connsiteX2023" fmla="*/ 5362484 w 6569477"/>
              <a:gd name="connsiteY2023" fmla="*/ 4239904 h 6858000"/>
              <a:gd name="connsiteX2024" fmla="*/ 5328741 w 6569477"/>
              <a:gd name="connsiteY2024" fmla="*/ 4383310 h 6858000"/>
              <a:gd name="connsiteX2025" fmla="*/ 5328741 w 6569477"/>
              <a:gd name="connsiteY2025" fmla="*/ 4408617 h 6858000"/>
              <a:gd name="connsiteX2026" fmla="*/ 5328743 w 6569477"/>
              <a:gd name="connsiteY2026" fmla="*/ 4417053 h 6858000"/>
              <a:gd name="connsiteX2027" fmla="*/ 5328743 w 6569477"/>
              <a:gd name="connsiteY2027" fmla="*/ 4450795 h 6858000"/>
              <a:gd name="connsiteX2028" fmla="*/ 5294997 w 6569477"/>
              <a:gd name="connsiteY2028" fmla="*/ 4543588 h 6858000"/>
              <a:gd name="connsiteX2029" fmla="*/ 5185332 w 6569477"/>
              <a:gd name="connsiteY2029" fmla="*/ 4897886 h 6858000"/>
              <a:gd name="connsiteX2030" fmla="*/ 5185333 w 6569477"/>
              <a:gd name="connsiteY2030" fmla="*/ 4906322 h 6858000"/>
              <a:gd name="connsiteX2031" fmla="*/ 5176898 w 6569477"/>
              <a:gd name="connsiteY2031" fmla="*/ 4914756 h 6858000"/>
              <a:gd name="connsiteX2032" fmla="*/ 5113630 w 6569477"/>
              <a:gd name="connsiteY2032" fmla="*/ 5026528 h 6858000"/>
              <a:gd name="connsiteX2033" fmla="*/ 5057164 w 6569477"/>
              <a:gd name="connsiteY2033" fmla="*/ 5137575 h 6858000"/>
              <a:gd name="connsiteX2034" fmla="*/ 5058139 w 6569477"/>
              <a:gd name="connsiteY2034" fmla="*/ 5135139 h 6858000"/>
              <a:gd name="connsiteX2035" fmla="*/ 5067233 w 6569477"/>
              <a:gd name="connsiteY2035" fmla="*/ 5108777 h 6858000"/>
              <a:gd name="connsiteX2036" fmla="*/ 5075669 w 6569477"/>
              <a:gd name="connsiteY2036" fmla="*/ 5091906 h 6858000"/>
              <a:gd name="connsiteX2037" fmla="*/ 5100977 w 6569477"/>
              <a:gd name="connsiteY2037" fmla="*/ 5032856 h 6858000"/>
              <a:gd name="connsiteX2038" fmla="*/ 5143155 w 6569477"/>
              <a:gd name="connsiteY2038" fmla="*/ 4931629 h 6858000"/>
              <a:gd name="connsiteX2039" fmla="*/ 5151590 w 6569477"/>
              <a:gd name="connsiteY2039" fmla="*/ 4914756 h 6858000"/>
              <a:gd name="connsiteX2040" fmla="*/ 5160025 w 6569477"/>
              <a:gd name="connsiteY2040" fmla="*/ 4897886 h 6858000"/>
              <a:gd name="connsiteX2041" fmla="*/ 5151590 w 6569477"/>
              <a:gd name="connsiteY2041" fmla="*/ 4889450 h 6858000"/>
              <a:gd name="connsiteX2042" fmla="*/ 5126283 w 6569477"/>
              <a:gd name="connsiteY2042" fmla="*/ 4923193 h 6858000"/>
              <a:gd name="connsiteX2043" fmla="*/ 5126282 w 6569477"/>
              <a:gd name="connsiteY2043" fmla="*/ 4931629 h 6858000"/>
              <a:gd name="connsiteX2044" fmla="*/ 5058797 w 6569477"/>
              <a:gd name="connsiteY2044" fmla="*/ 5083468 h 6858000"/>
              <a:gd name="connsiteX2045" fmla="*/ 5058797 w 6569477"/>
              <a:gd name="connsiteY2045" fmla="*/ 5091906 h 6858000"/>
              <a:gd name="connsiteX2046" fmla="*/ 5025055 w 6569477"/>
              <a:gd name="connsiteY2046" fmla="*/ 5134082 h 6858000"/>
              <a:gd name="connsiteX2047" fmla="*/ 4999746 w 6569477"/>
              <a:gd name="connsiteY2047" fmla="*/ 5184698 h 6858000"/>
              <a:gd name="connsiteX2048" fmla="*/ 4954406 w 6569477"/>
              <a:gd name="connsiteY2048" fmla="*/ 5285927 h 6858000"/>
              <a:gd name="connsiteX2049" fmla="*/ 4900498 w 6569477"/>
              <a:gd name="connsiteY2049" fmla="*/ 5370762 h 6858000"/>
              <a:gd name="connsiteX2050" fmla="*/ 4898519 w 6569477"/>
              <a:gd name="connsiteY2050" fmla="*/ 5361848 h 6858000"/>
              <a:gd name="connsiteX2051" fmla="*/ 4662316 w 6569477"/>
              <a:gd name="connsiteY2051" fmla="*/ 5749889 h 6858000"/>
              <a:gd name="connsiteX2052" fmla="*/ 4653884 w 6569477"/>
              <a:gd name="connsiteY2052" fmla="*/ 5749889 h 6858000"/>
              <a:gd name="connsiteX2053" fmla="*/ 4653883 w 6569477"/>
              <a:gd name="connsiteY2053" fmla="*/ 5758325 h 6858000"/>
              <a:gd name="connsiteX2054" fmla="*/ 4653883 w 6569477"/>
              <a:gd name="connsiteY2054" fmla="*/ 5766759 h 6858000"/>
              <a:gd name="connsiteX2055" fmla="*/ 4620140 w 6569477"/>
              <a:gd name="connsiteY2055" fmla="*/ 5792066 h 6858000"/>
              <a:gd name="connsiteX2056" fmla="*/ 4552653 w 6569477"/>
              <a:gd name="connsiteY2056" fmla="*/ 5910164 h 6858000"/>
              <a:gd name="connsiteX2057" fmla="*/ 4552654 w 6569477"/>
              <a:gd name="connsiteY2057" fmla="*/ 5884859 h 6858000"/>
              <a:gd name="connsiteX2058" fmla="*/ 4527347 w 6569477"/>
              <a:gd name="connsiteY2058" fmla="*/ 5943909 h 6858000"/>
              <a:gd name="connsiteX2059" fmla="*/ 4518911 w 6569477"/>
              <a:gd name="connsiteY2059" fmla="*/ 5935473 h 6858000"/>
              <a:gd name="connsiteX2060" fmla="*/ 4417681 w 6569477"/>
              <a:gd name="connsiteY2060" fmla="*/ 6078880 h 6858000"/>
              <a:gd name="connsiteX2061" fmla="*/ 4409247 w 6569477"/>
              <a:gd name="connsiteY2061" fmla="*/ 6078880 h 6858000"/>
              <a:gd name="connsiteX2062" fmla="*/ 4316454 w 6569477"/>
              <a:gd name="connsiteY2062" fmla="*/ 6180105 h 6858000"/>
              <a:gd name="connsiteX2063" fmla="*/ 4206789 w 6569477"/>
              <a:gd name="connsiteY2063" fmla="*/ 6306641 h 6858000"/>
              <a:gd name="connsiteX2064" fmla="*/ 4142466 w 6569477"/>
              <a:gd name="connsiteY2064" fmla="*/ 6360420 h 6858000"/>
              <a:gd name="connsiteX2065" fmla="*/ 4080254 w 6569477"/>
              <a:gd name="connsiteY2065" fmla="*/ 6424489 h 6858000"/>
              <a:gd name="connsiteX2066" fmla="*/ 4080254 w 6569477"/>
              <a:gd name="connsiteY2066" fmla="*/ 6416307 h 6858000"/>
              <a:gd name="connsiteX2067" fmla="*/ 4071818 w 6569477"/>
              <a:gd name="connsiteY2067" fmla="*/ 6424743 h 6858000"/>
              <a:gd name="connsiteX2068" fmla="*/ 4063381 w 6569477"/>
              <a:gd name="connsiteY2068" fmla="*/ 6441614 h 6858000"/>
              <a:gd name="connsiteX2069" fmla="*/ 4063381 w 6569477"/>
              <a:gd name="connsiteY2069" fmla="*/ 6433176 h 6858000"/>
              <a:gd name="connsiteX2070" fmla="*/ 4012767 w 6569477"/>
              <a:gd name="connsiteY2070" fmla="*/ 6483791 h 6858000"/>
              <a:gd name="connsiteX2071" fmla="*/ 4012768 w 6569477"/>
              <a:gd name="connsiteY2071" fmla="*/ 6492227 h 6858000"/>
              <a:gd name="connsiteX2072" fmla="*/ 4004330 w 6569477"/>
              <a:gd name="connsiteY2072" fmla="*/ 6509098 h 6858000"/>
              <a:gd name="connsiteX2073" fmla="*/ 4004330 w 6569477"/>
              <a:gd name="connsiteY2073" fmla="*/ 6492227 h 6858000"/>
              <a:gd name="connsiteX2074" fmla="*/ 3979024 w 6569477"/>
              <a:gd name="connsiteY2074" fmla="*/ 6517534 h 6858000"/>
              <a:gd name="connsiteX2075" fmla="*/ 3979025 w 6569477"/>
              <a:gd name="connsiteY2075" fmla="*/ 6509096 h 6858000"/>
              <a:gd name="connsiteX2076" fmla="*/ 3979024 w 6569477"/>
              <a:gd name="connsiteY2076" fmla="*/ 6500664 h 6858000"/>
              <a:gd name="connsiteX2077" fmla="*/ 3970588 w 6569477"/>
              <a:gd name="connsiteY2077" fmla="*/ 6500664 h 6858000"/>
              <a:gd name="connsiteX2078" fmla="*/ 3970588 w 6569477"/>
              <a:gd name="connsiteY2078" fmla="*/ 6517534 h 6858000"/>
              <a:gd name="connsiteX2079" fmla="*/ 3970590 w 6569477"/>
              <a:gd name="connsiteY2079" fmla="*/ 6525971 h 6858000"/>
              <a:gd name="connsiteX2080" fmla="*/ 3962153 w 6569477"/>
              <a:gd name="connsiteY2080" fmla="*/ 6534407 h 6858000"/>
              <a:gd name="connsiteX2081" fmla="*/ 3953718 w 6569477"/>
              <a:gd name="connsiteY2081" fmla="*/ 6534407 h 6858000"/>
              <a:gd name="connsiteX2082" fmla="*/ 3945280 w 6569477"/>
              <a:gd name="connsiteY2082" fmla="*/ 6534407 h 6858000"/>
              <a:gd name="connsiteX2083" fmla="*/ 3945281 w 6569477"/>
              <a:gd name="connsiteY2083" fmla="*/ 6542841 h 6858000"/>
              <a:gd name="connsiteX2084" fmla="*/ 3945280 w 6569477"/>
              <a:gd name="connsiteY2084" fmla="*/ 6551277 h 6858000"/>
              <a:gd name="connsiteX2085" fmla="*/ 3919974 w 6569477"/>
              <a:gd name="connsiteY2085" fmla="*/ 6568148 h 6858000"/>
              <a:gd name="connsiteX2086" fmla="*/ 3919976 w 6569477"/>
              <a:gd name="connsiteY2086" fmla="*/ 6559714 h 6858000"/>
              <a:gd name="connsiteX2087" fmla="*/ 3911538 w 6569477"/>
              <a:gd name="connsiteY2087" fmla="*/ 6568148 h 6858000"/>
              <a:gd name="connsiteX2088" fmla="*/ 3903102 w 6569477"/>
              <a:gd name="connsiteY2088" fmla="*/ 6576584 h 6858000"/>
              <a:gd name="connsiteX2089" fmla="*/ 3894667 w 6569477"/>
              <a:gd name="connsiteY2089" fmla="*/ 6593455 h 6858000"/>
              <a:gd name="connsiteX2090" fmla="*/ 3894667 w 6569477"/>
              <a:gd name="connsiteY2090" fmla="*/ 6585021 h 6858000"/>
              <a:gd name="connsiteX2091" fmla="*/ 3860924 w 6569477"/>
              <a:gd name="connsiteY2091" fmla="*/ 6601891 h 6858000"/>
              <a:gd name="connsiteX2092" fmla="*/ 3860924 w 6569477"/>
              <a:gd name="connsiteY2092" fmla="*/ 6585021 h 6858000"/>
              <a:gd name="connsiteX2093" fmla="*/ 3827181 w 6569477"/>
              <a:gd name="connsiteY2093" fmla="*/ 6610327 h 6858000"/>
              <a:gd name="connsiteX2094" fmla="*/ 3827182 w 6569477"/>
              <a:gd name="connsiteY2094" fmla="*/ 6601891 h 6858000"/>
              <a:gd name="connsiteX2095" fmla="*/ 3835618 w 6569477"/>
              <a:gd name="connsiteY2095" fmla="*/ 6593455 h 6858000"/>
              <a:gd name="connsiteX2096" fmla="*/ 3835617 w 6569477"/>
              <a:gd name="connsiteY2096" fmla="*/ 6585021 h 6858000"/>
              <a:gd name="connsiteX2097" fmla="*/ 3827181 w 6569477"/>
              <a:gd name="connsiteY2097" fmla="*/ 6593455 h 6858000"/>
              <a:gd name="connsiteX2098" fmla="*/ 3818745 w 6569477"/>
              <a:gd name="connsiteY2098" fmla="*/ 6601891 h 6858000"/>
              <a:gd name="connsiteX2099" fmla="*/ 3810309 w 6569477"/>
              <a:gd name="connsiteY2099" fmla="*/ 6618762 h 6858000"/>
              <a:gd name="connsiteX2100" fmla="*/ 3827181 w 6569477"/>
              <a:gd name="connsiteY2100" fmla="*/ 6618762 h 6858000"/>
              <a:gd name="connsiteX2101" fmla="*/ 3818745 w 6569477"/>
              <a:gd name="connsiteY2101" fmla="*/ 6627198 h 6858000"/>
              <a:gd name="connsiteX2102" fmla="*/ 3776566 w 6569477"/>
              <a:gd name="connsiteY2102" fmla="*/ 6677812 h 6858000"/>
              <a:gd name="connsiteX2103" fmla="*/ 3810308 w 6569477"/>
              <a:gd name="connsiteY2103" fmla="*/ 6669377 h 6858000"/>
              <a:gd name="connsiteX2104" fmla="*/ 3776566 w 6569477"/>
              <a:gd name="connsiteY2104" fmla="*/ 6694684 h 6858000"/>
              <a:gd name="connsiteX2105" fmla="*/ 3751259 w 6569477"/>
              <a:gd name="connsiteY2105" fmla="*/ 6719991 h 6858000"/>
              <a:gd name="connsiteX2106" fmla="*/ 3734388 w 6569477"/>
              <a:gd name="connsiteY2106" fmla="*/ 6728426 h 6858000"/>
              <a:gd name="connsiteX2107" fmla="*/ 3734390 w 6569477"/>
              <a:gd name="connsiteY2107" fmla="*/ 6711555 h 6858000"/>
              <a:gd name="connsiteX2108" fmla="*/ 3700645 w 6569477"/>
              <a:gd name="connsiteY2108" fmla="*/ 6745297 h 6858000"/>
              <a:gd name="connsiteX2109" fmla="*/ 3692211 w 6569477"/>
              <a:gd name="connsiteY2109" fmla="*/ 6736862 h 6858000"/>
              <a:gd name="connsiteX2110" fmla="*/ 3700645 w 6569477"/>
              <a:gd name="connsiteY2110" fmla="*/ 6728426 h 6858000"/>
              <a:gd name="connsiteX2111" fmla="*/ 3700645 w 6569477"/>
              <a:gd name="connsiteY2111" fmla="*/ 6719990 h 6858000"/>
              <a:gd name="connsiteX2112" fmla="*/ 3692209 w 6569477"/>
              <a:gd name="connsiteY2112" fmla="*/ 6719991 h 6858000"/>
              <a:gd name="connsiteX2113" fmla="*/ 3683775 w 6569477"/>
              <a:gd name="connsiteY2113" fmla="*/ 6728426 h 6858000"/>
              <a:gd name="connsiteX2114" fmla="*/ 3683775 w 6569477"/>
              <a:gd name="connsiteY2114" fmla="*/ 6736862 h 6858000"/>
              <a:gd name="connsiteX2115" fmla="*/ 3675338 w 6569477"/>
              <a:gd name="connsiteY2115" fmla="*/ 6745298 h 6858000"/>
              <a:gd name="connsiteX2116" fmla="*/ 3666902 w 6569477"/>
              <a:gd name="connsiteY2116" fmla="*/ 6753735 h 6858000"/>
              <a:gd name="connsiteX2117" fmla="*/ 3658466 w 6569477"/>
              <a:gd name="connsiteY2117" fmla="*/ 6753734 h 6858000"/>
              <a:gd name="connsiteX2118" fmla="*/ 3658466 w 6569477"/>
              <a:gd name="connsiteY2118" fmla="*/ 6762169 h 6858000"/>
              <a:gd name="connsiteX2119" fmla="*/ 3650032 w 6569477"/>
              <a:gd name="connsiteY2119" fmla="*/ 6762169 h 6858000"/>
              <a:gd name="connsiteX2120" fmla="*/ 3650030 w 6569477"/>
              <a:gd name="connsiteY2120" fmla="*/ 6753734 h 6858000"/>
              <a:gd name="connsiteX2121" fmla="*/ 3658466 w 6569477"/>
              <a:gd name="connsiteY2121" fmla="*/ 6736862 h 6858000"/>
              <a:gd name="connsiteX2122" fmla="*/ 3675338 w 6569477"/>
              <a:gd name="connsiteY2122" fmla="*/ 6719991 h 6858000"/>
              <a:gd name="connsiteX2123" fmla="*/ 3666902 w 6569477"/>
              <a:gd name="connsiteY2123" fmla="*/ 6719989 h 6858000"/>
              <a:gd name="connsiteX2124" fmla="*/ 3658466 w 6569477"/>
              <a:gd name="connsiteY2124" fmla="*/ 6728426 h 6858000"/>
              <a:gd name="connsiteX2125" fmla="*/ 3633159 w 6569477"/>
              <a:gd name="connsiteY2125" fmla="*/ 6753734 h 6858000"/>
              <a:gd name="connsiteX2126" fmla="*/ 3633159 w 6569477"/>
              <a:gd name="connsiteY2126" fmla="*/ 6762169 h 6858000"/>
              <a:gd name="connsiteX2127" fmla="*/ 3616289 w 6569477"/>
              <a:gd name="connsiteY2127" fmla="*/ 6787476 h 6858000"/>
              <a:gd name="connsiteX2128" fmla="*/ 3561456 w 6569477"/>
              <a:gd name="connsiteY2128" fmla="*/ 6826490 h 6858000"/>
              <a:gd name="connsiteX2129" fmla="*/ 3523349 w 6569477"/>
              <a:gd name="connsiteY2129" fmla="*/ 6858000 h 6858000"/>
              <a:gd name="connsiteX2130" fmla="*/ 0 w 6569477"/>
              <a:gd name="connsiteY21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Lst>
            <a:rect l="l" t="t" r="r" b="b"/>
            <a:pathLst>
              <a:path w="6569477" h="6858000">
                <a:moveTo>
                  <a:pt x="4117221" y="6784486"/>
                </a:moveTo>
                <a:cubicBezTo>
                  <a:pt x="4097055" y="6807977"/>
                  <a:pt x="4081509" y="6827275"/>
                  <a:pt x="4065123" y="6846362"/>
                </a:cubicBezTo>
                <a:lnTo>
                  <a:pt x="4054153" y="6858000"/>
                </a:lnTo>
                <a:lnTo>
                  <a:pt x="4025354" y="6858000"/>
                </a:lnTo>
                <a:lnTo>
                  <a:pt x="4042817" y="6837081"/>
                </a:lnTo>
                <a:cubicBezTo>
                  <a:pt x="4069049" y="6805855"/>
                  <a:pt x="4098350" y="6774394"/>
                  <a:pt x="4117221" y="6784486"/>
                </a:cubicBezTo>
                <a:close/>
                <a:moveTo>
                  <a:pt x="4098863" y="6687079"/>
                </a:moveTo>
                <a:cubicBezTo>
                  <a:pt x="4088750" y="6727370"/>
                  <a:pt x="4048418" y="6774353"/>
                  <a:pt x="4016483" y="6816306"/>
                </a:cubicBezTo>
                <a:cubicBezTo>
                  <a:pt x="4000945" y="6828467"/>
                  <a:pt x="3984565" y="6842201"/>
                  <a:pt x="3967818" y="6856958"/>
                </a:cubicBezTo>
                <a:lnTo>
                  <a:pt x="3966685" y="6858000"/>
                </a:lnTo>
                <a:lnTo>
                  <a:pt x="3929841" y="6858000"/>
                </a:lnTo>
                <a:lnTo>
                  <a:pt x="4004165" y="6784103"/>
                </a:lnTo>
                <a:cubicBezTo>
                  <a:pt x="4033963" y="6753771"/>
                  <a:pt x="4065258" y="6721474"/>
                  <a:pt x="4098863" y="6687079"/>
                </a:cubicBezTo>
                <a:close/>
                <a:moveTo>
                  <a:pt x="5739924" y="6488019"/>
                </a:moveTo>
                <a:cubicBezTo>
                  <a:pt x="5746811" y="6488017"/>
                  <a:pt x="5746811" y="6488017"/>
                  <a:pt x="5746811" y="6494900"/>
                </a:cubicBezTo>
                <a:cubicBezTo>
                  <a:pt x="5746701" y="6495341"/>
                  <a:pt x="5746590" y="6495782"/>
                  <a:pt x="5746479" y="6496223"/>
                </a:cubicBezTo>
                <a:lnTo>
                  <a:pt x="5739923" y="6501783"/>
                </a:lnTo>
                <a:lnTo>
                  <a:pt x="5739923" y="6494900"/>
                </a:lnTo>
                <a:close/>
                <a:moveTo>
                  <a:pt x="4189806" y="6433624"/>
                </a:moveTo>
                <a:lnTo>
                  <a:pt x="4188863" y="6437396"/>
                </a:lnTo>
                <a:cubicBezTo>
                  <a:pt x="4187809" y="6439505"/>
                  <a:pt x="4185699" y="6441614"/>
                  <a:pt x="4181480" y="6441614"/>
                </a:cubicBezTo>
                <a:close/>
                <a:moveTo>
                  <a:pt x="4190270" y="6433178"/>
                </a:moveTo>
                <a:lnTo>
                  <a:pt x="4189806" y="6433624"/>
                </a:lnTo>
                <a:lnTo>
                  <a:pt x="4189918" y="6433179"/>
                </a:lnTo>
                <a:close/>
                <a:moveTo>
                  <a:pt x="4080254" y="6424489"/>
                </a:moveTo>
                <a:lnTo>
                  <a:pt x="4080253" y="6424742"/>
                </a:lnTo>
                <a:lnTo>
                  <a:pt x="4071818" y="6433178"/>
                </a:lnTo>
                <a:close/>
                <a:moveTo>
                  <a:pt x="4239510" y="6367480"/>
                </a:moveTo>
                <a:lnTo>
                  <a:pt x="4236315" y="6373075"/>
                </a:lnTo>
                <a:lnTo>
                  <a:pt x="4232912" y="6373925"/>
                </a:lnTo>
                <a:lnTo>
                  <a:pt x="4238687" y="6368327"/>
                </a:lnTo>
                <a:close/>
                <a:moveTo>
                  <a:pt x="4265838" y="6340386"/>
                </a:moveTo>
                <a:lnTo>
                  <a:pt x="4239510" y="6367480"/>
                </a:lnTo>
                <a:lnTo>
                  <a:pt x="4240531" y="6365693"/>
                </a:lnTo>
                <a:lnTo>
                  <a:pt x="4248968" y="6357257"/>
                </a:lnTo>
                <a:cubicBezTo>
                  <a:pt x="4248968" y="6348821"/>
                  <a:pt x="4257404" y="6348819"/>
                  <a:pt x="4265838" y="6340386"/>
                </a:cubicBezTo>
                <a:close/>
                <a:moveTo>
                  <a:pt x="4291147" y="6272900"/>
                </a:moveTo>
                <a:lnTo>
                  <a:pt x="4299581" y="6272900"/>
                </a:lnTo>
                <a:lnTo>
                  <a:pt x="4308018" y="6272900"/>
                </a:lnTo>
                <a:lnTo>
                  <a:pt x="4291147" y="6289772"/>
                </a:lnTo>
                <a:lnTo>
                  <a:pt x="4274273" y="6306643"/>
                </a:lnTo>
                <a:lnTo>
                  <a:pt x="4257404" y="6323512"/>
                </a:lnTo>
                <a:lnTo>
                  <a:pt x="4257404" y="6331950"/>
                </a:lnTo>
                <a:cubicBezTo>
                  <a:pt x="4240531" y="6340386"/>
                  <a:pt x="4232097" y="6357257"/>
                  <a:pt x="4215224" y="6374128"/>
                </a:cubicBezTo>
                <a:lnTo>
                  <a:pt x="4215223" y="6382562"/>
                </a:lnTo>
                <a:cubicBezTo>
                  <a:pt x="4215224" y="6391000"/>
                  <a:pt x="4223663" y="6382564"/>
                  <a:pt x="4223663" y="6382564"/>
                </a:cubicBezTo>
                <a:lnTo>
                  <a:pt x="4232099" y="6374128"/>
                </a:lnTo>
                <a:lnTo>
                  <a:pt x="4232912" y="6373925"/>
                </a:lnTo>
                <a:lnTo>
                  <a:pt x="4215378" y="6390919"/>
                </a:lnTo>
                <a:lnTo>
                  <a:pt x="4215224" y="6391000"/>
                </a:lnTo>
                <a:cubicBezTo>
                  <a:pt x="4215216" y="6391030"/>
                  <a:pt x="4215206" y="6391059"/>
                  <a:pt x="4215199" y="6391088"/>
                </a:cubicBezTo>
                <a:lnTo>
                  <a:pt x="4213115" y="6393108"/>
                </a:lnTo>
                <a:cubicBezTo>
                  <a:pt x="4198353" y="6405763"/>
                  <a:pt x="4189918" y="6407872"/>
                  <a:pt x="4198356" y="6382564"/>
                </a:cubicBezTo>
                <a:cubicBezTo>
                  <a:pt x="4164611" y="6433179"/>
                  <a:pt x="4147738" y="6441614"/>
                  <a:pt x="4113994" y="6475357"/>
                </a:cubicBezTo>
                <a:lnTo>
                  <a:pt x="4122431" y="6475355"/>
                </a:lnTo>
                <a:lnTo>
                  <a:pt x="4097125" y="6500664"/>
                </a:lnTo>
                <a:lnTo>
                  <a:pt x="4088687" y="6500664"/>
                </a:lnTo>
                <a:lnTo>
                  <a:pt x="4088688" y="6509098"/>
                </a:lnTo>
                <a:lnTo>
                  <a:pt x="4080256" y="6509098"/>
                </a:lnTo>
                <a:cubicBezTo>
                  <a:pt x="4071819" y="6517534"/>
                  <a:pt x="4071818" y="6525971"/>
                  <a:pt x="4063383" y="6525971"/>
                </a:cubicBezTo>
                <a:cubicBezTo>
                  <a:pt x="4063381" y="6534407"/>
                  <a:pt x="4054944" y="6534407"/>
                  <a:pt x="4054946" y="6542841"/>
                </a:cubicBezTo>
                <a:cubicBezTo>
                  <a:pt x="4046511" y="6542841"/>
                  <a:pt x="4046513" y="6551277"/>
                  <a:pt x="4046513" y="6551277"/>
                </a:cubicBezTo>
                <a:lnTo>
                  <a:pt x="4021201" y="6576584"/>
                </a:lnTo>
                <a:cubicBezTo>
                  <a:pt x="4021202" y="6579396"/>
                  <a:pt x="4021202" y="6582209"/>
                  <a:pt x="4021203" y="6585021"/>
                </a:cubicBezTo>
                <a:cubicBezTo>
                  <a:pt x="4021203" y="6585021"/>
                  <a:pt x="4012767" y="6585019"/>
                  <a:pt x="4012768" y="6593455"/>
                </a:cubicBezTo>
                <a:cubicBezTo>
                  <a:pt x="3987460" y="6610327"/>
                  <a:pt x="3962152" y="6635634"/>
                  <a:pt x="3936845" y="6660941"/>
                </a:cubicBezTo>
                <a:lnTo>
                  <a:pt x="3928411" y="6652505"/>
                </a:lnTo>
                <a:lnTo>
                  <a:pt x="3936844" y="6644069"/>
                </a:lnTo>
                <a:cubicBezTo>
                  <a:pt x="3945281" y="6644071"/>
                  <a:pt x="3945281" y="6635634"/>
                  <a:pt x="3945281" y="6635634"/>
                </a:cubicBezTo>
                <a:lnTo>
                  <a:pt x="3936845" y="6635634"/>
                </a:lnTo>
                <a:lnTo>
                  <a:pt x="3928411" y="6644072"/>
                </a:lnTo>
                <a:lnTo>
                  <a:pt x="3919975" y="6652505"/>
                </a:lnTo>
                <a:lnTo>
                  <a:pt x="3919975" y="6660941"/>
                </a:lnTo>
                <a:lnTo>
                  <a:pt x="3919974" y="6669377"/>
                </a:lnTo>
                <a:cubicBezTo>
                  <a:pt x="3894667" y="6686249"/>
                  <a:pt x="3869359" y="6711555"/>
                  <a:pt x="3844054" y="6728426"/>
                </a:cubicBezTo>
                <a:cubicBezTo>
                  <a:pt x="3844052" y="6731237"/>
                  <a:pt x="3844053" y="6734049"/>
                  <a:pt x="3844051" y="6736860"/>
                </a:cubicBezTo>
                <a:cubicBezTo>
                  <a:pt x="3785002" y="6779041"/>
                  <a:pt x="3734388" y="6821217"/>
                  <a:pt x="3675339" y="6854962"/>
                </a:cubicBezTo>
                <a:lnTo>
                  <a:pt x="3671147" y="6858000"/>
                </a:lnTo>
                <a:lnTo>
                  <a:pt x="3532438" y="6858000"/>
                </a:lnTo>
                <a:lnTo>
                  <a:pt x="3566728" y="6830708"/>
                </a:lnTo>
                <a:cubicBezTo>
                  <a:pt x="3584654" y="6817000"/>
                  <a:pt x="3603634" y="6804347"/>
                  <a:pt x="3624722" y="6795912"/>
                </a:cubicBezTo>
                <a:lnTo>
                  <a:pt x="3633161" y="6787476"/>
                </a:lnTo>
                <a:lnTo>
                  <a:pt x="3633160" y="6779041"/>
                </a:lnTo>
                <a:lnTo>
                  <a:pt x="3641596" y="6779041"/>
                </a:lnTo>
                <a:lnTo>
                  <a:pt x="3641596" y="6787476"/>
                </a:lnTo>
                <a:cubicBezTo>
                  <a:pt x="3658466" y="6787476"/>
                  <a:pt x="3666902" y="6779042"/>
                  <a:pt x="3683775" y="6770605"/>
                </a:cubicBezTo>
                <a:lnTo>
                  <a:pt x="3683775" y="6762169"/>
                </a:lnTo>
                <a:cubicBezTo>
                  <a:pt x="3709082" y="6770605"/>
                  <a:pt x="3666902" y="6779042"/>
                  <a:pt x="3675339" y="6787476"/>
                </a:cubicBezTo>
                <a:cubicBezTo>
                  <a:pt x="3683776" y="6779041"/>
                  <a:pt x="3717515" y="6762169"/>
                  <a:pt x="3742824" y="6736862"/>
                </a:cubicBezTo>
                <a:cubicBezTo>
                  <a:pt x="3751259" y="6728426"/>
                  <a:pt x="3768131" y="6711555"/>
                  <a:pt x="3785001" y="6703120"/>
                </a:cubicBezTo>
                <a:cubicBezTo>
                  <a:pt x="3793440" y="6694684"/>
                  <a:pt x="3810310" y="6677812"/>
                  <a:pt x="3827182" y="6669377"/>
                </a:cubicBezTo>
                <a:cubicBezTo>
                  <a:pt x="3852487" y="6644072"/>
                  <a:pt x="3877794" y="6635634"/>
                  <a:pt x="3903102" y="6601891"/>
                </a:cubicBezTo>
                <a:cubicBezTo>
                  <a:pt x="3911538" y="6593455"/>
                  <a:pt x="3928411" y="6585021"/>
                  <a:pt x="3928411" y="6585021"/>
                </a:cubicBezTo>
                <a:cubicBezTo>
                  <a:pt x="3936845" y="6576584"/>
                  <a:pt x="3945280" y="6576584"/>
                  <a:pt x="3945281" y="6568148"/>
                </a:cubicBezTo>
                <a:cubicBezTo>
                  <a:pt x="3953718" y="6568149"/>
                  <a:pt x="3953718" y="6568149"/>
                  <a:pt x="3962152" y="6559714"/>
                </a:cubicBezTo>
                <a:lnTo>
                  <a:pt x="3987461" y="6534407"/>
                </a:lnTo>
                <a:cubicBezTo>
                  <a:pt x="3987461" y="6542841"/>
                  <a:pt x="4012768" y="6517534"/>
                  <a:pt x="4012768" y="6517534"/>
                </a:cubicBezTo>
                <a:cubicBezTo>
                  <a:pt x="4021201" y="6509098"/>
                  <a:pt x="4029637" y="6500662"/>
                  <a:pt x="4029637" y="6492227"/>
                </a:cubicBezTo>
                <a:lnTo>
                  <a:pt x="4038075" y="6492227"/>
                </a:lnTo>
                <a:cubicBezTo>
                  <a:pt x="4122431" y="6433176"/>
                  <a:pt x="4223660" y="6340387"/>
                  <a:pt x="4291147" y="6272900"/>
                </a:cubicBezTo>
                <a:close/>
                <a:moveTo>
                  <a:pt x="4561089" y="6171673"/>
                </a:moveTo>
                <a:lnTo>
                  <a:pt x="4556321" y="6179312"/>
                </a:lnTo>
                <a:lnTo>
                  <a:pt x="4554763" y="6179053"/>
                </a:lnTo>
                <a:cubicBezTo>
                  <a:pt x="4554763" y="6178000"/>
                  <a:pt x="4556872" y="6175890"/>
                  <a:pt x="4561089" y="6171673"/>
                </a:cubicBezTo>
                <a:close/>
                <a:moveTo>
                  <a:pt x="4671175" y="5979022"/>
                </a:moveTo>
                <a:lnTo>
                  <a:pt x="4669173" y="5981473"/>
                </a:lnTo>
                <a:cubicBezTo>
                  <a:pt x="4661263" y="5988195"/>
                  <a:pt x="4658099" y="5981871"/>
                  <a:pt x="4645447" y="5994524"/>
                </a:cubicBezTo>
                <a:cubicBezTo>
                  <a:pt x="4643338" y="5998741"/>
                  <a:pt x="4643337" y="6000322"/>
                  <a:pt x="4644391" y="6000718"/>
                </a:cubicBezTo>
                <a:lnTo>
                  <a:pt x="4645606" y="6000505"/>
                </a:lnTo>
                <a:lnTo>
                  <a:pt x="4646686" y="5998475"/>
                </a:lnTo>
                <a:lnTo>
                  <a:pt x="4647927" y="6000099"/>
                </a:lnTo>
                <a:lnTo>
                  <a:pt x="4649663" y="5999795"/>
                </a:lnTo>
                <a:cubicBezTo>
                  <a:pt x="4651773" y="5999268"/>
                  <a:pt x="4653882" y="5999004"/>
                  <a:pt x="4654936" y="6000454"/>
                </a:cubicBezTo>
                <a:lnTo>
                  <a:pt x="4654647" y="6003455"/>
                </a:lnTo>
                <a:lnTo>
                  <a:pt x="4658944" y="5998240"/>
                </a:lnTo>
                <a:close/>
                <a:moveTo>
                  <a:pt x="5823292" y="5722907"/>
                </a:moveTo>
                <a:lnTo>
                  <a:pt x="5800797" y="5768179"/>
                </a:lnTo>
                <a:lnTo>
                  <a:pt x="5806978" y="5758327"/>
                </a:lnTo>
                <a:cubicBezTo>
                  <a:pt x="5810514" y="5753116"/>
                  <a:pt x="5814328" y="5748237"/>
                  <a:pt x="5818310" y="5744909"/>
                </a:cubicBezTo>
                <a:cubicBezTo>
                  <a:pt x="5819855" y="5741362"/>
                  <a:pt x="5821177" y="5736874"/>
                  <a:pt x="5822096" y="5732580"/>
                </a:cubicBezTo>
                <a:close/>
                <a:moveTo>
                  <a:pt x="5907073" y="5708785"/>
                </a:moveTo>
                <a:lnTo>
                  <a:pt x="5869741" y="5783136"/>
                </a:lnTo>
                <a:cubicBezTo>
                  <a:pt x="5858084" y="5809655"/>
                  <a:pt x="5848657" y="5836145"/>
                  <a:pt x="5842500" y="5863847"/>
                </a:cubicBezTo>
                <a:cubicBezTo>
                  <a:pt x="5785921" y="5947223"/>
                  <a:pt x="5733692" y="5981849"/>
                  <a:pt x="5690433" y="6081162"/>
                </a:cubicBezTo>
                <a:cubicBezTo>
                  <a:pt x="5680683" y="6080287"/>
                  <a:pt x="5669193" y="6098913"/>
                  <a:pt x="5663883" y="6103351"/>
                </a:cubicBezTo>
                <a:lnTo>
                  <a:pt x="5636415" y="6152111"/>
                </a:lnTo>
                <a:lnTo>
                  <a:pt x="5637318" y="6151784"/>
                </a:lnTo>
                <a:cubicBezTo>
                  <a:pt x="5630397" y="6165631"/>
                  <a:pt x="5624342" y="6178180"/>
                  <a:pt x="5618612" y="6190081"/>
                </a:cubicBezTo>
                <a:lnTo>
                  <a:pt x="5611094" y="6205514"/>
                </a:lnTo>
                <a:lnTo>
                  <a:pt x="5619596" y="6194628"/>
                </a:lnTo>
                <a:cubicBezTo>
                  <a:pt x="5624904" y="6187044"/>
                  <a:pt x="5630569" y="6177954"/>
                  <a:pt x="5636991" y="6166061"/>
                </a:cubicBezTo>
                <a:cubicBezTo>
                  <a:pt x="5643774" y="6164691"/>
                  <a:pt x="5645145" y="6171478"/>
                  <a:pt x="5657339" y="6161951"/>
                </a:cubicBezTo>
                <a:cubicBezTo>
                  <a:pt x="5651927" y="6170107"/>
                  <a:pt x="5660082" y="6175522"/>
                  <a:pt x="5638432" y="6208150"/>
                </a:cubicBezTo>
                <a:cubicBezTo>
                  <a:pt x="5666863" y="6174154"/>
                  <a:pt x="5692554" y="6126583"/>
                  <a:pt x="5718245" y="6079013"/>
                </a:cubicBezTo>
                <a:cubicBezTo>
                  <a:pt x="5745305" y="6038231"/>
                  <a:pt x="5770995" y="5990662"/>
                  <a:pt x="5802168" y="5970237"/>
                </a:cubicBezTo>
                <a:cubicBezTo>
                  <a:pt x="5833200" y="5879207"/>
                  <a:pt x="5877868" y="5820741"/>
                  <a:pt x="5917053" y="5735129"/>
                </a:cubicBezTo>
                <a:cubicBezTo>
                  <a:pt x="5923764" y="5698455"/>
                  <a:pt x="5887250" y="5762338"/>
                  <a:pt x="5902116" y="5731083"/>
                </a:cubicBezTo>
                <a:close/>
                <a:moveTo>
                  <a:pt x="5917201" y="5634092"/>
                </a:moveTo>
                <a:lnTo>
                  <a:pt x="5891750" y="5667883"/>
                </a:lnTo>
                <a:cubicBezTo>
                  <a:pt x="5851164" y="5717451"/>
                  <a:pt x="5813675" y="5755549"/>
                  <a:pt x="5781231" y="5830035"/>
                </a:cubicBezTo>
                <a:cubicBezTo>
                  <a:pt x="5776356" y="5829597"/>
                  <a:pt x="5771046" y="5834035"/>
                  <a:pt x="5766290" y="5839137"/>
                </a:cubicBezTo>
                <a:lnTo>
                  <a:pt x="5764238" y="5841451"/>
                </a:lnTo>
                <a:lnTo>
                  <a:pt x="5588834" y="6142779"/>
                </a:lnTo>
                <a:lnTo>
                  <a:pt x="5549933" y="6201116"/>
                </a:lnTo>
                <a:lnTo>
                  <a:pt x="5547357" y="6207173"/>
                </a:lnTo>
                <a:lnTo>
                  <a:pt x="5529789" y="6231324"/>
                </a:lnTo>
                <a:lnTo>
                  <a:pt x="5464244" y="6329615"/>
                </a:lnTo>
                <a:lnTo>
                  <a:pt x="5402037" y="6435651"/>
                </a:lnTo>
                <a:cubicBezTo>
                  <a:pt x="5402037" y="6435651"/>
                  <a:pt x="5402037" y="6435651"/>
                  <a:pt x="5408957" y="6435651"/>
                </a:cubicBezTo>
                <a:cubicBezTo>
                  <a:pt x="5408957" y="6428728"/>
                  <a:pt x="5415877" y="6421804"/>
                  <a:pt x="5422798" y="6428728"/>
                </a:cubicBezTo>
                <a:lnTo>
                  <a:pt x="5421385" y="6432963"/>
                </a:lnTo>
                <a:lnTo>
                  <a:pt x="5408956" y="6449499"/>
                </a:lnTo>
                <a:cubicBezTo>
                  <a:pt x="5415877" y="6449499"/>
                  <a:pt x="5415877" y="6449499"/>
                  <a:pt x="5415877" y="6449499"/>
                </a:cubicBezTo>
                <a:lnTo>
                  <a:pt x="5421385" y="6432963"/>
                </a:lnTo>
                <a:lnTo>
                  <a:pt x="5487674" y="6344780"/>
                </a:lnTo>
                <a:lnTo>
                  <a:pt x="5495039" y="6334691"/>
                </a:lnTo>
                <a:lnTo>
                  <a:pt x="5485269" y="6342855"/>
                </a:lnTo>
                <a:cubicBezTo>
                  <a:pt x="5480829" y="6337541"/>
                  <a:pt x="5480829" y="6337541"/>
                  <a:pt x="5480829" y="6337541"/>
                </a:cubicBezTo>
                <a:cubicBezTo>
                  <a:pt x="5482568" y="6318042"/>
                  <a:pt x="5499368" y="6294978"/>
                  <a:pt x="5525918" y="6272793"/>
                </a:cubicBezTo>
                <a:cubicBezTo>
                  <a:pt x="5548027" y="6245292"/>
                  <a:pt x="5570136" y="6217791"/>
                  <a:pt x="5577186" y="6193853"/>
                </a:cubicBezTo>
                <a:cubicBezTo>
                  <a:pt x="5585150" y="6187197"/>
                  <a:pt x="5591787" y="6181650"/>
                  <a:pt x="5598425" y="6176103"/>
                </a:cubicBezTo>
                <a:lnTo>
                  <a:pt x="5613302" y="6163670"/>
                </a:lnTo>
                <a:lnTo>
                  <a:pt x="5616665" y="6159249"/>
                </a:lnTo>
                <a:lnTo>
                  <a:pt x="5619814" y="6158111"/>
                </a:lnTo>
                <a:lnTo>
                  <a:pt x="5641844" y="6122335"/>
                </a:lnTo>
                <a:cubicBezTo>
                  <a:pt x="5660984" y="6091112"/>
                  <a:pt x="5672914" y="6070992"/>
                  <a:pt x="5694784" y="6032412"/>
                </a:cubicBezTo>
                <a:cubicBezTo>
                  <a:pt x="5698354" y="6047475"/>
                  <a:pt x="5711583" y="6009349"/>
                  <a:pt x="5727512" y="5996037"/>
                </a:cubicBezTo>
                <a:cubicBezTo>
                  <a:pt x="5733692" y="5981849"/>
                  <a:pt x="5736302" y="5952599"/>
                  <a:pt x="5723942" y="5980974"/>
                </a:cubicBezTo>
                <a:cubicBezTo>
                  <a:pt x="5743352" y="5928661"/>
                  <a:pt x="5783130" y="5868347"/>
                  <a:pt x="5822911" y="5808034"/>
                </a:cubicBezTo>
                <a:cubicBezTo>
                  <a:pt x="5840579" y="5775220"/>
                  <a:pt x="5859358" y="5743736"/>
                  <a:pt x="5877583" y="5711587"/>
                </a:cubicBezTo>
                <a:close/>
                <a:moveTo>
                  <a:pt x="6242698" y="5517691"/>
                </a:moveTo>
                <a:cubicBezTo>
                  <a:pt x="6235812" y="5552099"/>
                  <a:pt x="6228924" y="5607154"/>
                  <a:pt x="6208261" y="5662208"/>
                </a:cubicBezTo>
                <a:cubicBezTo>
                  <a:pt x="6187600" y="5717261"/>
                  <a:pt x="6166938" y="5758552"/>
                  <a:pt x="6146276" y="5765433"/>
                </a:cubicBezTo>
                <a:cubicBezTo>
                  <a:pt x="6153164" y="5765433"/>
                  <a:pt x="6153164" y="5765433"/>
                  <a:pt x="6153163" y="5772316"/>
                </a:cubicBezTo>
                <a:cubicBezTo>
                  <a:pt x="6146276" y="5779197"/>
                  <a:pt x="6146274" y="5792962"/>
                  <a:pt x="6139388" y="5792960"/>
                </a:cubicBezTo>
                <a:cubicBezTo>
                  <a:pt x="6139388" y="5792960"/>
                  <a:pt x="6139387" y="5799843"/>
                  <a:pt x="6132502" y="5799841"/>
                </a:cubicBezTo>
                <a:lnTo>
                  <a:pt x="6139387" y="5799843"/>
                </a:lnTo>
                <a:cubicBezTo>
                  <a:pt x="6153163" y="5813605"/>
                  <a:pt x="6125611" y="5854896"/>
                  <a:pt x="6098063" y="5903069"/>
                </a:cubicBezTo>
                <a:cubicBezTo>
                  <a:pt x="6098064" y="5905363"/>
                  <a:pt x="6098064" y="5907656"/>
                  <a:pt x="6098064" y="5909950"/>
                </a:cubicBezTo>
                <a:cubicBezTo>
                  <a:pt x="6104951" y="5909952"/>
                  <a:pt x="6104951" y="5909952"/>
                  <a:pt x="6098065" y="5916833"/>
                </a:cubicBezTo>
                <a:lnTo>
                  <a:pt x="6098065" y="5923714"/>
                </a:lnTo>
                <a:lnTo>
                  <a:pt x="6091178" y="5923714"/>
                </a:lnTo>
                <a:lnTo>
                  <a:pt x="6098065" y="5930597"/>
                </a:lnTo>
                <a:cubicBezTo>
                  <a:pt x="6091178" y="5944360"/>
                  <a:pt x="6098064" y="5951241"/>
                  <a:pt x="6084290" y="5985651"/>
                </a:cubicBezTo>
                <a:cubicBezTo>
                  <a:pt x="6098065" y="5985649"/>
                  <a:pt x="6111840" y="5944360"/>
                  <a:pt x="6118727" y="5965005"/>
                </a:cubicBezTo>
                <a:cubicBezTo>
                  <a:pt x="6115284" y="5971886"/>
                  <a:pt x="6115284" y="5975328"/>
                  <a:pt x="6115283" y="5978768"/>
                </a:cubicBezTo>
                <a:lnTo>
                  <a:pt x="6113562" y="5985649"/>
                </a:lnTo>
                <a:lnTo>
                  <a:pt x="6111840" y="5985651"/>
                </a:lnTo>
                <a:lnTo>
                  <a:pt x="6111840" y="5992530"/>
                </a:lnTo>
                <a:lnTo>
                  <a:pt x="6113562" y="5985649"/>
                </a:lnTo>
                <a:lnTo>
                  <a:pt x="6118727" y="5985649"/>
                </a:lnTo>
                <a:lnTo>
                  <a:pt x="6118727" y="5992532"/>
                </a:lnTo>
                <a:lnTo>
                  <a:pt x="6118727" y="5999413"/>
                </a:lnTo>
                <a:cubicBezTo>
                  <a:pt x="6111840" y="6006295"/>
                  <a:pt x="6104952" y="6020059"/>
                  <a:pt x="6098065" y="6033823"/>
                </a:cubicBezTo>
                <a:lnTo>
                  <a:pt x="6091178" y="6040704"/>
                </a:lnTo>
                <a:cubicBezTo>
                  <a:pt x="6091178" y="6040704"/>
                  <a:pt x="6091178" y="6047587"/>
                  <a:pt x="6084290" y="6054467"/>
                </a:cubicBezTo>
                <a:lnTo>
                  <a:pt x="6077403" y="6061350"/>
                </a:lnTo>
                <a:cubicBezTo>
                  <a:pt x="6077403" y="6054467"/>
                  <a:pt x="6077403" y="6054467"/>
                  <a:pt x="6084290" y="6047585"/>
                </a:cubicBezTo>
                <a:cubicBezTo>
                  <a:pt x="6084290" y="6047585"/>
                  <a:pt x="6084290" y="6040704"/>
                  <a:pt x="6091178" y="6033821"/>
                </a:cubicBezTo>
                <a:cubicBezTo>
                  <a:pt x="6077403" y="6047585"/>
                  <a:pt x="6070516" y="6061350"/>
                  <a:pt x="6056740" y="6068231"/>
                </a:cubicBezTo>
                <a:lnTo>
                  <a:pt x="6036078" y="6047587"/>
                </a:lnTo>
                <a:cubicBezTo>
                  <a:pt x="5987867" y="6150811"/>
                  <a:pt x="5953431" y="6233393"/>
                  <a:pt x="5884558" y="6329737"/>
                </a:cubicBezTo>
                <a:cubicBezTo>
                  <a:pt x="5884558" y="6336619"/>
                  <a:pt x="5884558" y="6336619"/>
                  <a:pt x="5877670" y="6343502"/>
                </a:cubicBezTo>
                <a:lnTo>
                  <a:pt x="5870783" y="6350383"/>
                </a:lnTo>
                <a:cubicBezTo>
                  <a:pt x="5857007" y="6384793"/>
                  <a:pt x="5829458" y="6426082"/>
                  <a:pt x="5801910" y="6460490"/>
                </a:cubicBezTo>
                <a:cubicBezTo>
                  <a:pt x="5788135" y="6494900"/>
                  <a:pt x="5760585" y="6549953"/>
                  <a:pt x="5719261" y="6598128"/>
                </a:cubicBezTo>
                <a:cubicBezTo>
                  <a:pt x="5684825" y="6653181"/>
                  <a:pt x="5643500" y="6701354"/>
                  <a:pt x="5615952" y="6728880"/>
                </a:cubicBezTo>
                <a:cubicBezTo>
                  <a:pt x="5591846" y="6759847"/>
                  <a:pt x="5566018" y="6792535"/>
                  <a:pt x="5540191" y="6825223"/>
                </a:cubicBezTo>
                <a:lnTo>
                  <a:pt x="5514417" y="6858000"/>
                </a:lnTo>
                <a:lnTo>
                  <a:pt x="5432172" y="6858000"/>
                </a:lnTo>
                <a:lnTo>
                  <a:pt x="5485092" y="6818343"/>
                </a:lnTo>
                <a:lnTo>
                  <a:pt x="5498867" y="6832106"/>
                </a:lnTo>
                <a:cubicBezTo>
                  <a:pt x="5512642" y="6818343"/>
                  <a:pt x="5533303" y="6797699"/>
                  <a:pt x="5547078" y="6777051"/>
                </a:cubicBezTo>
                <a:lnTo>
                  <a:pt x="5540191" y="6777052"/>
                </a:lnTo>
                <a:cubicBezTo>
                  <a:pt x="5540191" y="6783935"/>
                  <a:pt x="5533304" y="6790816"/>
                  <a:pt x="5533303" y="6783935"/>
                </a:cubicBezTo>
                <a:lnTo>
                  <a:pt x="5533304" y="6777052"/>
                </a:lnTo>
                <a:cubicBezTo>
                  <a:pt x="5526416" y="6777052"/>
                  <a:pt x="5512641" y="6797699"/>
                  <a:pt x="5512641" y="6783935"/>
                </a:cubicBezTo>
                <a:cubicBezTo>
                  <a:pt x="5526416" y="6756405"/>
                  <a:pt x="5533304" y="6763288"/>
                  <a:pt x="5547078" y="6742645"/>
                </a:cubicBezTo>
                <a:lnTo>
                  <a:pt x="5547077" y="6735761"/>
                </a:lnTo>
                <a:lnTo>
                  <a:pt x="5553964" y="6735759"/>
                </a:lnTo>
                <a:cubicBezTo>
                  <a:pt x="5553965" y="6728877"/>
                  <a:pt x="5560853" y="6721997"/>
                  <a:pt x="5560853" y="6721997"/>
                </a:cubicBezTo>
                <a:lnTo>
                  <a:pt x="5567740" y="6721999"/>
                </a:lnTo>
                <a:cubicBezTo>
                  <a:pt x="5574627" y="6701353"/>
                  <a:pt x="5595289" y="6666943"/>
                  <a:pt x="5615951" y="6639417"/>
                </a:cubicBezTo>
                <a:cubicBezTo>
                  <a:pt x="5643501" y="6611890"/>
                  <a:pt x="5664163" y="6591243"/>
                  <a:pt x="5677937" y="6591244"/>
                </a:cubicBezTo>
                <a:lnTo>
                  <a:pt x="5684824" y="6584361"/>
                </a:lnTo>
                <a:cubicBezTo>
                  <a:pt x="5684825" y="6577480"/>
                  <a:pt x="5691712" y="6570599"/>
                  <a:pt x="5698599" y="6570599"/>
                </a:cubicBezTo>
                <a:lnTo>
                  <a:pt x="5698600" y="6577480"/>
                </a:lnTo>
                <a:lnTo>
                  <a:pt x="5691712" y="6584363"/>
                </a:lnTo>
                <a:lnTo>
                  <a:pt x="5691711" y="6591244"/>
                </a:lnTo>
                <a:cubicBezTo>
                  <a:pt x="5712373" y="6563718"/>
                  <a:pt x="5705487" y="6563719"/>
                  <a:pt x="5719261" y="6543072"/>
                </a:cubicBezTo>
                <a:lnTo>
                  <a:pt x="5712373" y="6549953"/>
                </a:lnTo>
                <a:lnTo>
                  <a:pt x="5712373" y="6543070"/>
                </a:lnTo>
                <a:lnTo>
                  <a:pt x="5712374" y="6536189"/>
                </a:lnTo>
                <a:cubicBezTo>
                  <a:pt x="5712374" y="6536189"/>
                  <a:pt x="5705486" y="6549955"/>
                  <a:pt x="5698599" y="6543072"/>
                </a:cubicBezTo>
                <a:cubicBezTo>
                  <a:pt x="5712374" y="6522426"/>
                  <a:pt x="5726148" y="6501781"/>
                  <a:pt x="5733036" y="6508664"/>
                </a:cubicBezTo>
                <a:lnTo>
                  <a:pt x="5739923" y="6501783"/>
                </a:lnTo>
                <a:cubicBezTo>
                  <a:pt x="5743368" y="6501782"/>
                  <a:pt x="5745089" y="6500061"/>
                  <a:pt x="5745949" y="6498341"/>
                </a:cubicBezTo>
                <a:lnTo>
                  <a:pt x="5746479" y="6496223"/>
                </a:lnTo>
                <a:lnTo>
                  <a:pt x="5774791" y="6472212"/>
                </a:lnTo>
                <a:cubicBezTo>
                  <a:pt x="5808367" y="6438984"/>
                  <a:pt x="5838069" y="6395114"/>
                  <a:pt x="5863896" y="6343502"/>
                </a:cubicBezTo>
                <a:lnTo>
                  <a:pt x="5870782" y="6336621"/>
                </a:lnTo>
                <a:cubicBezTo>
                  <a:pt x="5870783" y="6329737"/>
                  <a:pt x="5877670" y="6322854"/>
                  <a:pt x="5877670" y="6322854"/>
                </a:cubicBezTo>
                <a:lnTo>
                  <a:pt x="5877670" y="6329736"/>
                </a:lnTo>
                <a:cubicBezTo>
                  <a:pt x="5882836" y="6314253"/>
                  <a:pt x="5891875" y="6291028"/>
                  <a:pt x="5896073" y="6274575"/>
                </a:cubicBezTo>
                <a:lnTo>
                  <a:pt x="5897128" y="6268192"/>
                </a:lnTo>
                <a:lnTo>
                  <a:pt x="5897471" y="6267801"/>
                </a:lnTo>
                <a:cubicBezTo>
                  <a:pt x="5898332" y="6266081"/>
                  <a:pt x="5898331" y="6264361"/>
                  <a:pt x="5898331" y="6260920"/>
                </a:cubicBezTo>
                <a:lnTo>
                  <a:pt x="5897128" y="6268192"/>
                </a:lnTo>
                <a:lnTo>
                  <a:pt x="5891445" y="6274682"/>
                </a:lnTo>
                <a:lnTo>
                  <a:pt x="5884558" y="6274684"/>
                </a:lnTo>
                <a:cubicBezTo>
                  <a:pt x="5884558" y="6267801"/>
                  <a:pt x="5884558" y="6267801"/>
                  <a:pt x="5891444" y="6260922"/>
                </a:cubicBezTo>
                <a:lnTo>
                  <a:pt x="5891445" y="6258416"/>
                </a:lnTo>
                <a:lnTo>
                  <a:pt x="5894028" y="6254899"/>
                </a:lnTo>
                <a:cubicBezTo>
                  <a:pt x="5896610" y="6252317"/>
                  <a:pt x="5898332" y="6250597"/>
                  <a:pt x="5898332" y="6247155"/>
                </a:cubicBezTo>
                <a:lnTo>
                  <a:pt x="5891444" y="6254039"/>
                </a:lnTo>
                <a:lnTo>
                  <a:pt x="5891445" y="6258416"/>
                </a:lnTo>
                <a:lnTo>
                  <a:pt x="5884558" y="6267801"/>
                </a:lnTo>
                <a:cubicBezTo>
                  <a:pt x="5912107" y="6178338"/>
                  <a:pt x="5987867" y="6081995"/>
                  <a:pt x="6022303" y="5992532"/>
                </a:cubicBezTo>
                <a:cubicBezTo>
                  <a:pt x="6029192" y="5992532"/>
                  <a:pt x="6042966" y="5965005"/>
                  <a:pt x="6049854" y="5958122"/>
                </a:cubicBezTo>
                <a:cubicBezTo>
                  <a:pt x="6042966" y="5958122"/>
                  <a:pt x="6042966" y="5958122"/>
                  <a:pt x="6042968" y="5944358"/>
                </a:cubicBezTo>
                <a:cubicBezTo>
                  <a:pt x="6042968" y="5944358"/>
                  <a:pt x="6049853" y="5944360"/>
                  <a:pt x="6049853" y="5937477"/>
                </a:cubicBezTo>
                <a:cubicBezTo>
                  <a:pt x="6049853" y="5930595"/>
                  <a:pt x="6056743" y="5930595"/>
                  <a:pt x="6056739" y="5923714"/>
                </a:cubicBezTo>
                <a:cubicBezTo>
                  <a:pt x="6077401" y="5872101"/>
                  <a:pt x="6094190" y="5851455"/>
                  <a:pt x="6110010" y="5829842"/>
                </a:cubicBezTo>
                <a:lnTo>
                  <a:pt x="6122376" y="5811522"/>
                </a:lnTo>
                <a:lnTo>
                  <a:pt x="6124752" y="5810165"/>
                </a:lnTo>
                <a:cubicBezTo>
                  <a:pt x="6125613" y="5808444"/>
                  <a:pt x="6125614" y="5806724"/>
                  <a:pt x="6125614" y="5806724"/>
                </a:cubicBezTo>
                <a:lnTo>
                  <a:pt x="6122376" y="5811522"/>
                </a:lnTo>
                <a:lnTo>
                  <a:pt x="6118726" y="5813605"/>
                </a:lnTo>
                <a:cubicBezTo>
                  <a:pt x="6118726" y="5813605"/>
                  <a:pt x="6111839" y="5813605"/>
                  <a:pt x="6111839" y="5806722"/>
                </a:cubicBezTo>
                <a:lnTo>
                  <a:pt x="6118725" y="5799843"/>
                </a:lnTo>
                <a:cubicBezTo>
                  <a:pt x="6118726" y="5797549"/>
                  <a:pt x="6118725" y="5795254"/>
                  <a:pt x="6118726" y="5792960"/>
                </a:cubicBezTo>
                <a:cubicBezTo>
                  <a:pt x="6118727" y="5758552"/>
                  <a:pt x="6160050" y="5675970"/>
                  <a:pt x="6180713" y="5682851"/>
                </a:cubicBezTo>
                <a:cubicBezTo>
                  <a:pt x="6194488" y="5634682"/>
                  <a:pt x="6215149" y="5558980"/>
                  <a:pt x="6242698" y="5517691"/>
                </a:cubicBezTo>
                <a:close/>
                <a:moveTo>
                  <a:pt x="6031724" y="5503741"/>
                </a:moveTo>
                <a:lnTo>
                  <a:pt x="6030787" y="5503894"/>
                </a:lnTo>
                <a:cubicBezTo>
                  <a:pt x="6022529" y="5508681"/>
                  <a:pt x="6009423" y="5521326"/>
                  <a:pt x="6006746" y="5510028"/>
                </a:cubicBezTo>
                <a:cubicBezTo>
                  <a:pt x="5991077" y="5547935"/>
                  <a:pt x="5974518" y="5582076"/>
                  <a:pt x="5958107" y="5613697"/>
                </a:cubicBezTo>
                <a:lnTo>
                  <a:pt x="5918354" y="5687414"/>
                </a:lnTo>
                <a:lnTo>
                  <a:pt x="5923128" y="5688762"/>
                </a:lnTo>
                <a:cubicBezTo>
                  <a:pt x="5933239" y="5686389"/>
                  <a:pt x="5945430" y="5674655"/>
                  <a:pt x="5945484" y="5701131"/>
                </a:cubicBezTo>
                <a:cubicBezTo>
                  <a:pt x="5967133" y="5668507"/>
                  <a:pt x="5990082" y="5607363"/>
                  <a:pt x="6002207" y="5562534"/>
                </a:cubicBezTo>
                <a:close/>
                <a:moveTo>
                  <a:pt x="4900498" y="5370762"/>
                </a:moveTo>
                <a:cubicBezTo>
                  <a:pt x="4900541" y="5370954"/>
                  <a:pt x="4900584" y="5371147"/>
                  <a:pt x="4900627" y="5371339"/>
                </a:cubicBezTo>
                <a:cubicBezTo>
                  <a:pt x="4898519" y="5376610"/>
                  <a:pt x="4894301" y="5382936"/>
                  <a:pt x="4890083" y="5387153"/>
                </a:cubicBezTo>
                <a:close/>
                <a:moveTo>
                  <a:pt x="6059700" y="5339561"/>
                </a:moveTo>
                <a:lnTo>
                  <a:pt x="6048904" y="5362569"/>
                </a:lnTo>
                <a:cubicBezTo>
                  <a:pt x="6016082" y="5425810"/>
                  <a:pt x="5983851" y="5478970"/>
                  <a:pt x="5960539" y="5532008"/>
                </a:cubicBezTo>
                <a:lnTo>
                  <a:pt x="5934065" y="5610445"/>
                </a:lnTo>
                <a:lnTo>
                  <a:pt x="5937012" y="5610037"/>
                </a:lnTo>
                <a:cubicBezTo>
                  <a:pt x="5940222" y="5608483"/>
                  <a:pt x="5943987" y="5607592"/>
                  <a:pt x="5948427" y="5612905"/>
                </a:cubicBezTo>
                <a:cubicBezTo>
                  <a:pt x="5985506" y="5527779"/>
                  <a:pt x="6012925" y="5495840"/>
                  <a:pt x="6012835" y="5441778"/>
                </a:cubicBezTo>
                <a:cubicBezTo>
                  <a:pt x="6035815" y="5404527"/>
                  <a:pt x="6038424" y="5375275"/>
                  <a:pt x="6060534" y="5347774"/>
                </a:cubicBezTo>
                <a:close/>
                <a:moveTo>
                  <a:pt x="5092541" y="5302798"/>
                </a:moveTo>
                <a:cubicBezTo>
                  <a:pt x="5100976" y="5311232"/>
                  <a:pt x="5092540" y="5319670"/>
                  <a:pt x="5084105" y="5311234"/>
                </a:cubicBezTo>
                <a:cubicBezTo>
                  <a:pt x="5092539" y="5311234"/>
                  <a:pt x="5092539" y="5311234"/>
                  <a:pt x="5092541" y="5302798"/>
                </a:cubicBezTo>
                <a:close/>
                <a:moveTo>
                  <a:pt x="4274497" y="5281926"/>
                </a:moveTo>
                <a:lnTo>
                  <a:pt x="4273967" y="5284044"/>
                </a:lnTo>
                <a:cubicBezTo>
                  <a:pt x="4273105" y="5285765"/>
                  <a:pt x="4271385" y="5287485"/>
                  <a:pt x="4267941" y="5287486"/>
                </a:cubicBezTo>
                <a:close/>
                <a:moveTo>
                  <a:pt x="6147025" y="5207320"/>
                </a:moveTo>
                <a:lnTo>
                  <a:pt x="6127664" y="5251775"/>
                </a:lnTo>
                <a:lnTo>
                  <a:pt x="6127242" y="5251844"/>
                </a:lnTo>
                <a:lnTo>
                  <a:pt x="6127919" y="5262990"/>
                </a:lnTo>
                <a:lnTo>
                  <a:pt x="6131360" y="5253356"/>
                </a:lnTo>
                <a:close/>
                <a:moveTo>
                  <a:pt x="5028123" y="5195433"/>
                </a:moveTo>
                <a:lnTo>
                  <a:pt x="5025054" y="5201570"/>
                </a:lnTo>
                <a:lnTo>
                  <a:pt x="5025055" y="5210004"/>
                </a:lnTo>
                <a:lnTo>
                  <a:pt x="5016618" y="5218441"/>
                </a:lnTo>
                <a:cubicBezTo>
                  <a:pt x="5016618" y="5210006"/>
                  <a:pt x="5025054" y="5201570"/>
                  <a:pt x="5016619" y="5201568"/>
                </a:cubicBezTo>
                <a:close/>
                <a:moveTo>
                  <a:pt x="5038512" y="5179677"/>
                </a:moveTo>
                <a:lnTo>
                  <a:pt x="5030458" y="5194189"/>
                </a:lnTo>
                <a:lnTo>
                  <a:pt x="5028123" y="5195433"/>
                </a:lnTo>
                <a:lnTo>
                  <a:pt x="5033492" y="5184698"/>
                </a:lnTo>
                <a:close/>
                <a:moveTo>
                  <a:pt x="5051826" y="5150955"/>
                </a:moveTo>
                <a:lnTo>
                  <a:pt x="5058797" y="5150956"/>
                </a:lnTo>
                <a:cubicBezTo>
                  <a:pt x="5050363" y="5159393"/>
                  <a:pt x="5041926" y="5167825"/>
                  <a:pt x="5041926" y="5176263"/>
                </a:cubicBezTo>
                <a:lnTo>
                  <a:pt x="5038512" y="5179677"/>
                </a:lnTo>
                <a:lnTo>
                  <a:pt x="5045089" y="5167825"/>
                </a:lnTo>
                <a:close/>
                <a:moveTo>
                  <a:pt x="5057164" y="5137575"/>
                </a:moveTo>
                <a:lnTo>
                  <a:pt x="5051826" y="5150955"/>
                </a:lnTo>
                <a:lnTo>
                  <a:pt x="5050362" y="5150956"/>
                </a:lnTo>
                <a:close/>
                <a:moveTo>
                  <a:pt x="4431848" y="5083476"/>
                </a:moveTo>
                <a:lnTo>
                  <a:pt x="4414009" y="5091602"/>
                </a:lnTo>
                <a:lnTo>
                  <a:pt x="4405686" y="5115441"/>
                </a:lnTo>
                <a:lnTo>
                  <a:pt x="4405685" y="5108559"/>
                </a:lnTo>
                <a:cubicBezTo>
                  <a:pt x="4405685" y="5108559"/>
                  <a:pt x="4398800" y="5115440"/>
                  <a:pt x="4398800" y="5122323"/>
                </a:cubicBezTo>
                <a:cubicBezTo>
                  <a:pt x="4391913" y="5122321"/>
                  <a:pt x="4391913" y="5129203"/>
                  <a:pt x="4391913" y="5129203"/>
                </a:cubicBezTo>
                <a:cubicBezTo>
                  <a:pt x="4366085" y="5180817"/>
                  <a:pt x="4336384" y="5224688"/>
                  <a:pt x="4302808" y="5257916"/>
                </a:cubicBezTo>
                <a:lnTo>
                  <a:pt x="4274497" y="5281926"/>
                </a:lnTo>
                <a:cubicBezTo>
                  <a:pt x="4274606" y="5281485"/>
                  <a:pt x="4274718" y="5281045"/>
                  <a:pt x="4274828" y="5280603"/>
                </a:cubicBezTo>
                <a:lnTo>
                  <a:pt x="4267941" y="5273721"/>
                </a:lnTo>
                <a:lnTo>
                  <a:pt x="4267941" y="5280603"/>
                </a:lnTo>
                <a:lnTo>
                  <a:pt x="4267941" y="5287486"/>
                </a:lnTo>
                <a:cubicBezTo>
                  <a:pt x="4261052" y="5287486"/>
                  <a:pt x="4261052" y="5294367"/>
                  <a:pt x="4261052" y="5294367"/>
                </a:cubicBezTo>
                <a:cubicBezTo>
                  <a:pt x="4254166" y="5287484"/>
                  <a:pt x="4240390" y="5308129"/>
                  <a:pt x="4226617" y="5328775"/>
                </a:cubicBezTo>
                <a:cubicBezTo>
                  <a:pt x="4233504" y="5335658"/>
                  <a:pt x="4240390" y="5321894"/>
                  <a:pt x="4240390" y="5321894"/>
                </a:cubicBezTo>
                <a:lnTo>
                  <a:pt x="4240389" y="5328775"/>
                </a:lnTo>
                <a:lnTo>
                  <a:pt x="4240390" y="5335658"/>
                </a:lnTo>
                <a:lnTo>
                  <a:pt x="4247279" y="5328773"/>
                </a:lnTo>
                <a:cubicBezTo>
                  <a:pt x="4233504" y="5349420"/>
                  <a:pt x="4240389" y="5349418"/>
                  <a:pt x="4219728" y="5376947"/>
                </a:cubicBezTo>
                <a:lnTo>
                  <a:pt x="4219727" y="5370066"/>
                </a:lnTo>
                <a:lnTo>
                  <a:pt x="4226616" y="5363185"/>
                </a:lnTo>
                <a:lnTo>
                  <a:pt x="4226617" y="5356304"/>
                </a:lnTo>
                <a:cubicBezTo>
                  <a:pt x="4219728" y="5356302"/>
                  <a:pt x="4212841" y="5363185"/>
                  <a:pt x="4212842" y="5370066"/>
                </a:cubicBezTo>
                <a:cubicBezTo>
                  <a:pt x="4212842" y="5370066"/>
                  <a:pt x="4205955" y="5370066"/>
                  <a:pt x="4205955" y="5376946"/>
                </a:cubicBezTo>
                <a:cubicBezTo>
                  <a:pt x="4192180" y="5376946"/>
                  <a:pt x="4171517" y="5397591"/>
                  <a:pt x="4143968" y="5425119"/>
                </a:cubicBezTo>
                <a:cubicBezTo>
                  <a:pt x="4133638" y="5438882"/>
                  <a:pt x="4123306" y="5454368"/>
                  <a:pt x="4114698" y="5468991"/>
                </a:cubicBezTo>
                <a:lnTo>
                  <a:pt x="4106774" y="5485182"/>
                </a:lnTo>
                <a:cubicBezTo>
                  <a:pt x="4106494" y="5496768"/>
                  <a:pt x="4106214" y="5508354"/>
                  <a:pt x="4105934" y="5519940"/>
                </a:cubicBezTo>
                <a:cubicBezTo>
                  <a:pt x="4100502" y="5538609"/>
                  <a:pt x="4090414" y="5554501"/>
                  <a:pt x="4076469" y="5566880"/>
                </a:cubicBezTo>
                <a:lnTo>
                  <a:pt x="4038190" y="5604898"/>
                </a:lnTo>
                <a:lnTo>
                  <a:pt x="4036241" y="5607124"/>
                </a:lnTo>
                <a:lnTo>
                  <a:pt x="4050421" y="5633545"/>
                </a:lnTo>
                <a:lnTo>
                  <a:pt x="4143968" y="5514583"/>
                </a:lnTo>
                <a:cubicBezTo>
                  <a:pt x="4171518" y="5487054"/>
                  <a:pt x="4212841" y="5438884"/>
                  <a:pt x="4247279" y="5383830"/>
                </a:cubicBezTo>
                <a:cubicBezTo>
                  <a:pt x="4288602" y="5335658"/>
                  <a:pt x="4316152" y="5280601"/>
                  <a:pt x="4329927" y="5246195"/>
                </a:cubicBezTo>
                <a:cubicBezTo>
                  <a:pt x="4357475" y="5211785"/>
                  <a:pt x="4385024" y="5170496"/>
                  <a:pt x="4398800" y="5136086"/>
                </a:cubicBezTo>
                <a:cubicBezTo>
                  <a:pt x="4398800" y="5136086"/>
                  <a:pt x="4405686" y="5136084"/>
                  <a:pt x="4405686" y="5129203"/>
                </a:cubicBezTo>
                <a:cubicBezTo>
                  <a:pt x="4412575" y="5122321"/>
                  <a:pt x="4412575" y="5122321"/>
                  <a:pt x="4412575" y="5115438"/>
                </a:cubicBezTo>
                <a:close/>
                <a:moveTo>
                  <a:pt x="4424641" y="5024444"/>
                </a:moveTo>
                <a:lnTo>
                  <a:pt x="4412574" y="5053506"/>
                </a:lnTo>
                <a:lnTo>
                  <a:pt x="4419461" y="5044121"/>
                </a:lnTo>
                <a:lnTo>
                  <a:pt x="4419461" y="5046624"/>
                </a:lnTo>
                <a:cubicBezTo>
                  <a:pt x="4412574" y="5053506"/>
                  <a:pt x="4412574" y="5053506"/>
                  <a:pt x="4412574" y="5060387"/>
                </a:cubicBezTo>
                <a:lnTo>
                  <a:pt x="4416932" y="5060387"/>
                </a:lnTo>
                <a:lnTo>
                  <a:pt x="4420817" y="5042274"/>
                </a:lnTo>
                <a:lnTo>
                  <a:pt x="4419461" y="5044121"/>
                </a:lnTo>
                <a:lnTo>
                  <a:pt x="4419462" y="5039742"/>
                </a:lnTo>
                <a:lnTo>
                  <a:pt x="4421877" y="5037328"/>
                </a:lnTo>
                <a:close/>
                <a:moveTo>
                  <a:pt x="6184910" y="5000207"/>
                </a:moveTo>
                <a:lnTo>
                  <a:pt x="6182308" y="5002382"/>
                </a:lnTo>
                <a:lnTo>
                  <a:pt x="6184369" y="5004325"/>
                </a:lnTo>
                <a:lnTo>
                  <a:pt x="6185038" y="5003800"/>
                </a:lnTo>
                <a:close/>
                <a:moveTo>
                  <a:pt x="4530169" y="4904952"/>
                </a:moveTo>
                <a:lnTo>
                  <a:pt x="4471060" y="5018446"/>
                </a:lnTo>
                <a:lnTo>
                  <a:pt x="4496083" y="4976946"/>
                </a:lnTo>
                <a:close/>
                <a:moveTo>
                  <a:pt x="5279291" y="4811201"/>
                </a:moveTo>
                <a:cubicBezTo>
                  <a:pt x="5278903" y="4817600"/>
                  <a:pt x="5278514" y="4823999"/>
                  <a:pt x="5278126" y="4830398"/>
                </a:cubicBezTo>
                <a:lnTo>
                  <a:pt x="5278126" y="4821965"/>
                </a:lnTo>
                <a:lnTo>
                  <a:pt x="5278125" y="4813529"/>
                </a:lnTo>
                <a:close/>
                <a:moveTo>
                  <a:pt x="4639857" y="4771353"/>
                </a:moveTo>
                <a:lnTo>
                  <a:pt x="4641578" y="4771353"/>
                </a:lnTo>
                <a:lnTo>
                  <a:pt x="4639859" y="4778235"/>
                </a:lnTo>
                <a:cubicBezTo>
                  <a:pt x="4639858" y="4775941"/>
                  <a:pt x="4639858" y="4773647"/>
                  <a:pt x="4639857" y="4771353"/>
                </a:cubicBezTo>
                <a:close/>
                <a:moveTo>
                  <a:pt x="6300040" y="4758666"/>
                </a:moveTo>
                <a:lnTo>
                  <a:pt x="6294570" y="4787455"/>
                </a:lnTo>
                <a:lnTo>
                  <a:pt x="6297038" y="4785392"/>
                </a:lnTo>
                <a:cubicBezTo>
                  <a:pt x="6300781" y="4770985"/>
                  <a:pt x="6302097" y="4763118"/>
                  <a:pt x="6301896" y="4759338"/>
                </a:cubicBezTo>
                <a:close/>
                <a:moveTo>
                  <a:pt x="4624114" y="4714333"/>
                </a:moveTo>
                <a:lnTo>
                  <a:pt x="4608083" y="4755346"/>
                </a:lnTo>
                <a:lnTo>
                  <a:pt x="4566989" y="4834251"/>
                </a:lnTo>
                <a:lnTo>
                  <a:pt x="4579591" y="4838449"/>
                </a:lnTo>
                <a:cubicBezTo>
                  <a:pt x="4581313" y="4843611"/>
                  <a:pt x="4581316" y="4850494"/>
                  <a:pt x="4584759" y="4853934"/>
                </a:cubicBezTo>
                <a:cubicBezTo>
                  <a:pt x="4598533" y="4847051"/>
                  <a:pt x="4605421" y="4833288"/>
                  <a:pt x="4619195" y="4819526"/>
                </a:cubicBezTo>
                <a:cubicBezTo>
                  <a:pt x="4612308" y="4826405"/>
                  <a:pt x="4612310" y="4833285"/>
                  <a:pt x="4612310" y="4833285"/>
                </a:cubicBezTo>
                <a:cubicBezTo>
                  <a:pt x="4605419" y="4840171"/>
                  <a:pt x="4605419" y="4840171"/>
                  <a:pt x="4605419" y="4847052"/>
                </a:cubicBezTo>
                <a:cubicBezTo>
                  <a:pt x="4612307" y="4847051"/>
                  <a:pt x="4612308" y="4840169"/>
                  <a:pt x="4612308" y="4840169"/>
                </a:cubicBezTo>
                <a:cubicBezTo>
                  <a:pt x="4619195" y="4833288"/>
                  <a:pt x="4619195" y="4826408"/>
                  <a:pt x="4619195" y="4826408"/>
                </a:cubicBezTo>
                <a:lnTo>
                  <a:pt x="4626081" y="4819526"/>
                </a:lnTo>
                <a:cubicBezTo>
                  <a:pt x="4632969" y="4805761"/>
                  <a:pt x="4639857" y="4791997"/>
                  <a:pt x="4646742" y="4785116"/>
                </a:cubicBezTo>
                <a:lnTo>
                  <a:pt x="4646742" y="4778236"/>
                </a:lnTo>
                <a:lnTo>
                  <a:pt x="4646742" y="4771353"/>
                </a:lnTo>
                <a:lnTo>
                  <a:pt x="4641578" y="4771353"/>
                </a:lnTo>
                <a:lnTo>
                  <a:pt x="4643300" y="4764470"/>
                </a:lnTo>
                <a:cubicBezTo>
                  <a:pt x="4643300" y="4761032"/>
                  <a:pt x="4643300" y="4757588"/>
                  <a:pt x="4646744" y="4750706"/>
                </a:cubicBezTo>
                <a:cubicBezTo>
                  <a:pt x="4639857" y="4730062"/>
                  <a:pt x="4626083" y="4771351"/>
                  <a:pt x="4612308" y="4771353"/>
                </a:cubicBezTo>
                <a:cubicBezTo>
                  <a:pt x="4626083" y="4736944"/>
                  <a:pt x="4619194" y="4730062"/>
                  <a:pt x="4626081" y="4716301"/>
                </a:cubicBezTo>
                <a:close/>
                <a:moveTo>
                  <a:pt x="4626083" y="4709296"/>
                </a:moveTo>
                <a:cubicBezTo>
                  <a:pt x="4626067" y="4709336"/>
                  <a:pt x="4626052" y="4709378"/>
                  <a:pt x="4626036" y="4709417"/>
                </a:cubicBezTo>
                <a:lnTo>
                  <a:pt x="4626083" y="4709417"/>
                </a:lnTo>
                <a:close/>
                <a:moveTo>
                  <a:pt x="4669890" y="4597214"/>
                </a:moveTo>
                <a:lnTo>
                  <a:pt x="4652597" y="4641464"/>
                </a:lnTo>
                <a:lnTo>
                  <a:pt x="4662239" y="4624254"/>
                </a:lnTo>
                <a:cubicBezTo>
                  <a:pt x="4666546" y="4615223"/>
                  <a:pt x="4669558" y="4607264"/>
                  <a:pt x="4670635" y="4600705"/>
                </a:cubicBezTo>
                <a:close/>
                <a:moveTo>
                  <a:pt x="6312651" y="4449732"/>
                </a:moveTo>
                <a:lnTo>
                  <a:pt x="6267859" y="4610691"/>
                </a:lnTo>
                <a:cubicBezTo>
                  <a:pt x="6241042" y="4697704"/>
                  <a:pt x="6212145" y="4784388"/>
                  <a:pt x="6182372" y="4871073"/>
                </a:cubicBezTo>
                <a:cubicBezTo>
                  <a:pt x="6104876" y="5094353"/>
                  <a:pt x="6019006" y="5313199"/>
                  <a:pt x="5921253" y="5525765"/>
                </a:cubicBezTo>
                <a:lnTo>
                  <a:pt x="5877945" y="5612921"/>
                </a:lnTo>
                <a:lnTo>
                  <a:pt x="5913709" y="5556906"/>
                </a:lnTo>
                <a:cubicBezTo>
                  <a:pt x="5949047" y="5491279"/>
                  <a:pt x="5988825" y="5430967"/>
                  <a:pt x="6019724" y="5360027"/>
                </a:cubicBezTo>
                <a:cubicBezTo>
                  <a:pt x="6024165" y="5365339"/>
                  <a:pt x="6030345" y="5351151"/>
                  <a:pt x="6039225" y="5361777"/>
                </a:cubicBezTo>
                <a:lnTo>
                  <a:pt x="6048547" y="5341824"/>
                </a:lnTo>
                <a:lnTo>
                  <a:pt x="6046345" y="5341588"/>
                </a:lnTo>
                <a:cubicBezTo>
                  <a:pt x="6058704" y="5313213"/>
                  <a:pt x="6071063" y="5284837"/>
                  <a:pt x="6084294" y="5246712"/>
                </a:cubicBezTo>
                <a:lnTo>
                  <a:pt x="6089991" y="5252078"/>
                </a:lnTo>
                <a:lnTo>
                  <a:pt x="6098822" y="5228225"/>
                </a:lnTo>
                <a:cubicBezTo>
                  <a:pt x="6101958" y="5216299"/>
                  <a:pt x="6103654" y="5204166"/>
                  <a:pt x="6103633" y="5190650"/>
                </a:cubicBezTo>
                <a:cubicBezTo>
                  <a:pt x="6126613" y="5153399"/>
                  <a:pt x="6129222" y="5124147"/>
                  <a:pt x="6151332" y="5096646"/>
                </a:cubicBezTo>
                <a:cubicBezTo>
                  <a:pt x="6153073" y="5077147"/>
                  <a:pt x="6141582" y="5095771"/>
                  <a:pt x="6137143" y="5090460"/>
                </a:cubicBezTo>
                <a:cubicBezTo>
                  <a:pt x="6143321" y="5076272"/>
                  <a:pt x="6149502" y="5062085"/>
                  <a:pt x="6155791" y="5046678"/>
                </a:cubicBezTo>
                <a:lnTo>
                  <a:pt x="6163274" y="5026869"/>
                </a:lnTo>
                <a:lnTo>
                  <a:pt x="6160038" y="5031146"/>
                </a:lnTo>
                <a:cubicBezTo>
                  <a:pt x="6158433" y="5031923"/>
                  <a:pt x="6157709" y="5029708"/>
                  <a:pt x="6158362" y="5022395"/>
                </a:cubicBezTo>
                <a:cubicBezTo>
                  <a:pt x="6161842" y="4983395"/>
                  <a:pt x="6165322" y="4944393"/>
                  <a:pt x="6191781" y="4868143"/>
                </a:cubicBezTo>
                <a:cubicBezTo>
                  <a:pt x="6211280" y="4869891"/>
                  <a:pt x="6198049" y="4908018"/>
                  <a:pt x="6200750" y="4932832"/>
                </a:cubicBezTo>
                <a:cubicBezTo>
                  <a:pt x="6205191" y="4938144"/>
                  <a:pt x="6208670" y="4899143"/>
                  <a:pt x="6218420" y="4900018"/>
                </a:cubicBezTo>
                <a:cubicBezTo>
                  <a:pt x="6220160" y="4880517"/>
                  <a:pt x="6227210" y="4856578"/>
                  <a:pt x="6222771" y="4851267"/>
                </a:cubicBezTo>
                <a:cubicBezTo>
                  <a:pt x="6264200" y="4717389"/>
                  <a:pt x="6264889" y="4599513"/>
                  <a:pt x="6309018" y="4490449"/>
                </a:cubicBezTo>
                <a:cubicBezTo>
                  <a:pt x="6310322" y="4475824"/>
                  <a:pt x="6311410" y="4463635"/>
                  <a:pt x="6312390" y="4452667"/>
                </a:cubicBezTo>
                <a:close/>
                <a:moveTo>
                  <a:pt x="4770714" y="4303393"/>
                </a:moveTo>
                <a:lnTo>
                  <a:pt x="4768098" y="4309185"/>
                </a:lnTo>
                <a:lnTo>
                  <a:pt x="4730786" y="4441413"/>
                </a:lnTo>
                <a:lnTo>
                  <a:pt x="4697881" y="4525604"/>
                </a:lnTo>
                <a:lnTo>
                  <a:pt x="4705286" y="4517587"/>
                </a:lnTo>
                <a:cubicBezTo>
                  <a:pt x="4715618" y="4499524"/>
                  <a:pt x="4725948" y="4475437"/>
                  <a:pt x="4736280" y="4447908"/>
                </a:cubicBezTo>
                <a:cubicBezTo>
                  <a:pt x="4756941" y="4392857"/>
                  <a:pt x="4763829" y="4337801"/>
                  <a:pt x="4770714" y="4303393"/>
                </a:cubicBezTo>
                <a:close/>
                <a:moveTo>
                  <a:pt x="5516941" y="4034216"/>
                </a:moveTo>
                <a:lnTo>
                  <a:pt x="5516585" y="4035638"/>
                </a:lnTo>
                <a:lnTo>
                  <a:pt x="5517415" y="4034843"/>
                </a:lnTo>
                <a:close/>
                <a:moveTo>
                  <a:pt x="4464361" y="3887629"/>
                </a:moveTo>
                <a:lnTo>
                  <a:pt x="4447219" y="3951032"/>
                </a:lnTo>
                <a:lnTo>
                  <a:pt x="4449788" y="3945610"/>
                </a:lnTo>
                <a:lnTo>
                  <a:pt x="4458042" y="3931642"/>
                </a:lnTo>
                <a:close/>
                <a:moveTo>
                  <a:pt x="5497455" y="3860297"/>
                </a:moveTo>
                <a:lnTo>
                  <a:pt x="5497454" y="3868735"/>
                </a:lnTo>
                <a:lnTo>
                  <a:pt x="5496941" y="3868220"/>
                </a:lnTo>
                <a:close/>
                <a:moveTo>
                  <a:pt x="5489018" y="3851862"/>
                </a:moveTo>
                <a:lnTo>
                  <a:pt x="5489416" y="3851862"/>
                </a:lnTo>
                <a:cubicBezTo>
                  <a:pt x="5489283" y="3854674"/>
                  <a:pt x="5489151" y="3857487"/>
                  <a:pt x="5489019" y="3860299"/>
                </a:cubicBezTo>
                <a:close/>
                <a:moveTo>
                  <a:pt x="5911079" y="3772494"/>
                </a:moveTo>
                <a:lnTo>
                  <a:pt x="5910807" y="3775940"/>
                </a:lnTo>
                <a:lnTo>
                  <a:pt x="5911685" y="3774713"/>
                </a:lnTo>
                <a:close/>
                <a:moveTo>
                  <a:pt x="6449798" y="3769517"/>
                </a:moveTo>
                <a:cubicBezTo>
                  <a:pt x="6445753" y="3768386"/>
                  <a:pt x="6441387" y="3774290"/>
                  <a:pt x="6435579" y="3779144"/>
                </a:cubicBezTo>
                <a:lnTo>
                  <a:pt x="6426392" y="3784213"/>
                </a:lnTo>
                <a:lnTo>
                  <a:pt x="6421513" y="3924977"/>
                </a:lnTo>
                <a:cubicBezTo>
                  <a:pt x="6417826" y="3973174"/>
                  <a:pt x="6412367" y="4020596"/>
                  <a:pt x="6405797" y="4066691"/>
                </a:cubicBezTo>
                <a:cubicBezTo>
                  <a:pt x="6404055" y="4086191"/>
                  <a:pt x="6407626" y="4101254"/>
                  <a:pt x="6410326" y="4126067"/>
                </a:cubicBezTo>
                <a:cubicBezTo>
                  <a:pt x="6404191" y="4167287"/>
                  <a:pt x="6400036" y="4200085"/>
                  <a:pt x="6395881" y="4232882"/>
                </a:cubicBezTo>
                <a:lnTo>
                  <a:pt x="6391736" y="4265027"/>
                </a:lnTo>
                <a:lnTo>
                  <a:pt x="6399816" y="4239321"/>
                </a:lnTo>
                <a:cubicBezTo>
                  <a:pt x="6402426" y="4210069"/>
                  <a:pt x="6404166" y="4190570"/>
                  <a:pt x="6405907" y="4171069"/>
                </a:cubicBezTo>
                <a:cubicBezTo>
                  <a:pt x="6420004" y="4123193"/>
                  <a:pt x="6413827" y="4137380"/>
                  <a:pt x="6428796" y="4079755"/>
                </a:cubicBezTo>
                <a:cubicBezTo>
                  <a:pt x="6429666" y="4070005"/>
                  <a:pt x="6419916" y="4069130"/>
                  <a:pt x="6419916" y="4069130"/>
                </a:cubicBezTo>
                <a:cubicBezTo>
                  <a:pt x="6421567" y="3995566"/>
                  <a:pt x="6430355" y="3952129"/>
                  <a:pt x="6433836" y="3913127"/>
                </a:cubicBezTo>
                <a:cubicBezTo>
                  <a:pt x="6438187" y="3864376"/>
                  <a:pt x="6446106" y="3830688"/>
                  <a:pt x="6455766" y="3777500"/>
                </a:cubicBezTo>
                <a:cubicBezTo>
                  <a:pt x="6453763" y="3772406"/>
                  <a:pt x="6451821" y="3770082"/>
                  <a:pt x="6449798" y="3769517"/>
                </a:cubicBezTo>
                <a:close/>
                <a:moveTo>
                  <a:pt x="6431269" y="3677444"/>
                </a:moveTo>
                <a:lnTo>
                  <a:pt x="6429099" y="3684082"/>
                </a:lnTo>
                <a:lnTo>
                  <a:pt x="6428712" y="3698653"/>
                </a:lnTo>
                <a:lnTo>
                  <a:pt x="6430840" y="3685964"/>
                </a:lnTo>
                <a:close/>
                <a:moveTo>
                  <a:pt x="6441196" y="3504743"/>
                </a:moveTo>
                <a:cubicBezTo>
                  <a:pt x="6440326" y="3514494"/>
                  <a:pt x="6440326" y="3514494"/>
                  <a:pt x="6440326" y="3514494"/>
                </a:cubicBezTo>
                <a:lnTo>
                  <a:pt x="6440393" y="3514771"/>
                </a:lnTo>
                <a:lnTo>
                  <a:pt x="6438704" y="3535807"/>
                </a:lnTo>
                <a:lnTo>
                  <a:pt x="6440401" y="3531965"/>
                </a:lnTo>
                <a:lnTo>
                  <a:pt x="6441548" y="3519646"/>
                </a:lnTo>
                <a:lnTo>
                  <a:pt x="6440393" y="3514771"/>
                </a:lnTo>
                <a:close/>
                <a:moveTo>
                  <a:pt x="6458019" y="3495196"/>
                </a:moveTo>
                <a:lnTo>
                  <a:pt x="6453910" y="3495641"/>
                </a:lnTo>
                <a:lnTo>
                  <a:pt x="6451579" y="3538789"/>
                </a:lnTo>
                <a:cubicBezTo>
                  <a:pt x="6448227" y="3565675"/>
                  <a:pt x="6443387" y="3593794"/>
                  <a:pt x="6438544" y="3621912"/>
                </a:cubicBezTo>
                <a:lnTo>
                  <a:pt x="6434839" y="3651648"/>
                </a:lnTo>
                <a:lnTo>
                  <a:pt x="6440156" y="3649560"/>
                </a:lnTo>
                <a:cubicBezTo>
                  <a:pt x="6442701" y="3648560"/>
                  <a:pt x="6445356" y="3646342"/>
                  <a:pt x="6448445" y="3639248"/>
                </a:cubicBezTo>
                <a:cubicBezTo>
                  <a:pt x="6448011" y="3644122"/>
                  <a:pt x="6450232" y="3646779"/>
                  <a:pt x="6452125" y="3653091"/>
                </a:cubicBezTo>
                <a:lnTo>
                  <a:pt x="6452316" y="3654200"/>
                </a:lnTo>
                <a:lnTo>
                  <a:pt x="6453358" y="3623160"/>
                </a:lnTo>
                <a:cubicBezTo>
                  <a:pt x="6455499" y="3578510"/>
                  <a:pt x="6458086" y="3535744"/>
                  <a:pt x="6456256" y="3501181"/>
                </a:cubicBezTo>
                <a:cubicBezTo>
                  <a:pt x="6458910" y="3498962"/>
                  <a:pt x="6459129" y="3496524"/>
                  <a:pt x="6458019" y="3495196"/>
                </a:cubicBezTo>
                <a:close/>
                <a:moveTo>
                  <a:pt x="5472148" y="3455387"/>
                </a:moveTo>
                <a:lnTo>
                  <a:pt x="5480584" y="3463821"/>
                </a:lnTo>
                <a:lnTo>
                  <a:pt x="5472148" y="3463821"/>
                </a:lnTo>
                <a:close/>
                <a:moveTo>
                  <a:pt x="5489019" y="3362594"/>
                </a:moveTo>
                <a:cubicBezTo>
                  <a:pt x="5489018" y="3430080"/>
                  <a:pt x="5489018" y="3455387"/>
                  <a:pt x="5497455" y="3514435"/>
                </a:cubicBezTo>
                <a:cubicBezTo>
                  <a:pt x="5514328" y="3506001"/>
                  <a:pt x="5522761" y="3539745"/>
                  <a:pt x="5522761" y="3581921"/>
                </a:cubicBezTo>
                <a:cubicBezTo>
                  <a:pt x="5522760" y="3624099"/>
                  <a:pt x="5522762" y="3666276"/>
                  <a:pt x="5531197" y="3666278"/>
                </a:cubicBezTo>
                <a:cubicBezTo>
                  <a:pt x="5539634" y="3708456"/>
                  <a:pt x="5522762" y="3767506"/>
                  <a:pt x="5514328" y="3809685"/>
                </a:cubicBezTo>
                <a:lnTo>
                  <a:pt x="5505888" y="3801249"/>
                </a:lnTo>
                <a:cubicBezTo>
                  <a:pt x="5505890" y="3804061"/>
                  <a:pt x="5505890" y="3806873"/>
                  <a:pt x="5505890" y="3809685"/>
                </a:cubicBezTo>
                <a:lnTo>
                  <a:pt x="5497454" y="3843426"/>
                </a:lnTo>
                <a:lnTo>
                  <a:pt x="5497455" y="3851862"/>
                </a:lnTo>
                <a:lnTo>
                  <a:pt x="5489416" y="3851862"/>
                </a:lnTo>
                <a:cubicBezTo>
                  <a:pt x="5489634" y="3847250"/>
                  <a:pt x="5489855" y="3842636"/>
                  <a:pt x="5490073" y="3838023"/>
                </a:cubicBezTo>
                <a:cubicBezTo>
                  <a:pt x="5486911" y="3823392"/>
                  <a:pt x="5474255" y="3826554"/>
                  <a:pt x="5480584" y="3801246"/>
                </a:cubicBezTo>
                <a:cubicBezTo>
                  <a:pt x="5489018" y="3801247"/>
                  <a:pt x="5489018" y="3801247"/>
                  <a:pt x="5489019" y="3792812"/>
                </a:cubicBezTo>
                <a:lnTo>
                  <a:pt x="5489019" y="3784378"/>
                </a:lnTo>
                <a:cubicBezTo>
                  <a:pt x="5497455" y="3784378"/>
                  <a:pt x="5497455" y="3784378"/>
                  <a:pt x="5497455" y="3775942"/>
                </a:cubicBezTo>
                <a:lnTo>
                  <a:pt x="5497455" y="3767506"/>
                </a:lnTo>
                <a:cubicBezTo>
                  <a:pt x="5489019" y="3767506"/>
                  <a:pt x="5489019" y="3775942"/>
                  <a:pt x="5489019" y="3767506"/>
                </a:cubicBezTo>
                <a:cubicBezTo>
                  <a:pt x="5489018" y="3742199"/>
                  <a:pt x="5497455" y="3716890"/>
                  <a:pt x="5480584" y="3700021"/>
                </a:cubicBezTo>
                <a:cubicBezTo>
                  <a:pt x="5489018" y="3708454"/>
                  <a:pt x="5489018" y="3708454"/>
                  <a:pt x="5489019" y="3700021"/>
                </a:cubicBezTo>
                <a:lnTo>
                  <a:pt x="5489018" y="3683147"/>
                </a:lnTo>
                <a:lnTo>
                  <a:pt x="5489019" y="3674714"/>
                </a:lnTo>
                <a:cubicBezTo>
                  <a:pt x="5505891" y="3649407"/>
                  <a:pt x="5480583" y="3624099"/>
                  <a:pt x="5497455" y="3590358"/>
                </a:cubicBezTo>
                <a:lnTo>
                  <a:pt x="5489019" y="3590355"/>
                </a:lnTo>
                <a:cubicBezTo>
                  <a:pt x="5497455" y="3590358"/>
                  <a:pt x="5497454" y="3581921"/>
                  <a:pt x="5497454" y="3581921"/>
                </a:cubicBezTo>
                <a:lnTo>
                  <a:pt x="5489016" y="3573485"/>
                </a:lnTo>
                <a:cubicBezTo>
                  <a:pt x="5489019" y="3548178"/>
                  <a:pt x="5489019" y="3522871"/>
                  <a:pt x="5489019" y="3522871"/>
                </a:cubicBezTo>
                <a:cubicBezTo>
                  <a:pt x="5489019" y="3497563"/>
                  <a:pt x="5480584" y="3539742"/>
                  <a:pt x="5480583" y="3497564"/>
                </a:cubicBezTo>
                <a:cubicBezTo>
                  <a:pt x="5489018" y="3506001"/>
                  <a:pt x="5497454" y="3497563"/>
                  <a:pt x="5489019" y="3489128"/>
                </a:cubicBezTo>
                <a:cubicBezTo>
                  <a:pt x="5480583" y="3480694"/>
                  <a:pt x="5472148" y="3522871"/>
                  <a:pt x="5472148" y="3480692"/>
                </a:cubicBezTo>
                <a:lnTo>
                  <a:pt x="5480583" y="3480694"/>
                </a:lnTo>
                <a:lnTo>
                  <a:pt x="5480584" y="3472258"/>
                </a:lnTo>
                <a:lnTo>
                  <a:pt x="5480584" y="3463821"/>
                </a:lnTo>
                <a:cubicBezTo>
                  <a:pt x="5480584" y="3461009"/>
                  <a:pt x="5480583" y="3458197"/>
                  <a:pt x="5480583" y="3455387"/>
                </a:cubicBezTo>
                <a:cubicBezTo>
                  <a:pt x="5480582" y="3452574"/>
                  <a:pt x="5480583" y="3449762"/>
                  <a:pt x="5480584" y="3446949"/>
                </a:cubicBezTo>
                <a:cubicBezTo>
                  <a:pt x="5489019" y="3446949"/>
                  <a:pt x="5489019" y="3438514"/>
                  <a:pt x="5489018" y="3430080"/>
                </a:cubicBezTo>
                <a:cubicBezTo>
                  <a:pt x="5480583" y="3430080"/>
                  <a:pt x="5480584" y="3421642"/>
                  <a:pt x="5480583" y="3413208"/>
                </a:cubicBezTo>
                <a:cubicBezTo>
                  <a:pt x="5489018" y="3404771"/>
                  <a:pt x="5489018" y="3379464"/>
                  <a:pt x="5489019" y="3362594"/>
                </a:cubicBezTo>
                <a:close/>
                <a:moveTo>
                  <a:pt x="6476672" y="3330681"/>
                </a:moveTo>
                <a:lnTo>
                  <a:pt x="6474216" y="3344735"/>
                </a:lnTo>
                <a:lnTo>
                  <a:pt x="6474237" y="3389156"/>
                </a:lnTo>
                <a:lnTo>
                  <a:pt x="6473057" y="3436128"/>
                </a:lnTo>
                <a:lnTo>
                  <a:pt x="6474117" y="3429860"/>
                </a:lnTo>
                <a:cubicBezTo>
                  <a:pt x="6476661" y="3419416"/>
                  <a:pt x="6479967" y="3409885"/>
                  <a:pt x="6484385" y="3401681"/>
                </a:cubicBezTo>
                <a:cubicBezTo>
                  <a:pt x="6480358" y="3377977"/>
                  <a:pt x="6478049" y="3355656"/>
                  <a:pt x="6476754" y="3334041"/>
                </a:cubicBezTo>
                <a:close/>
                <a:moveTo>
                  <a:pt x="4591997" y="3197452"/>
                </a:moveTo>
                <a:cubicBezTo>
                  <a:pt x="4566940" y="3202074"/>
                  <a:pt x="4574374" y="3225850"/>
                  <a:pt x="4573874" y="3239660"/>
                </a:cubicBezTo>
                <a:cubicBezTo>
                  <a:pt x="4571538" y="3532716"/>
                  <a:pt x="4528026" y="3817368"/>
                  <a:pt x="4466612" y="4099989"/>
                </a:cubicBezTo>
                <a:lnTo>
                  <a:pt x="4461265" y="4132980"/>
                </a:lnTo>
                <a:cubicBezTo>
                  <a:pt x="4459609" y="4140525"/>
                  <a:pt x="4456610" y="4146984"/>
                  <a:pt x="4451817" y="4150441"/>
                </a:cubicBezTo>
                <a:lnTo>
                  <a:pt x="4445021" y="4150252"/>
                </a:lnTo>
                <a:lnTo>
                  <a:pt x="4440617" y="4171396"/>
                </a:lnTo>
                <a:cubicBezTo>
                  <a:pt x="4432827" y="4201347"/>
                  <a:pt x="4422793" y="4232709"/>
                  <a:pt x="4419203" y="4256889"/>
                </a:cubicBezTo>
                <a:cubicBezTo>
                  <a:pt x="4411381" y="4274332"/>
                  <a:pt x="4408559" y="4269841"/>
                  <a:pt x="4407405" y="4258040"/>
                </a:cubicBezTo>
                <a:cubicBezTo>
                  <a:pt x="4405225" y="4284465"/>
                  <a:pt x="4391248" y="4312041"/>
                  <a:pt x="4396892" y="4321021"/>
                </a:cubicBezTo>
                <a:cubicBezTo>
                  <a:pt x="4384069" y="4360400"/>
                  <a:pt x="4374579" y="4385155"/>
                  <a:pt x="4369578" y="4407090"/>
                </a:cubicBezTo>
                <a:cubicBezTo>
                  <a:pt x="4360089" y="4431845"/>
                  <a:pt x="4352267" y="4449289"/>
                  <a:pt x="4333800" y="4479686"/>
                </a:cubicBezTo>
                <a:cubicBezTo>
                  <a:pt x="4326489" y="4478016"/>
                  <a:pt x="4332646" y="4467883"/>
                  <a:pt x="4325334" y="4466213"/>
                </a:cubicBezTo>
                <a:cubicBezTo>
                  <a:pt x="4306356" y="4515724"/>
                  <a:pt x="4298021" y="4552281"/>
                  <a:pt x="4280710" y="4594480"/>
                </a:cubicBezTo>
                <a:cubicBezTo>
                  <a:pt x="4270709" y="4638349"/>
                  <a:pt x="4253397" y="4680548"/>
                  <a:pt x="4225440" y="4735700"/>
                </a:cubicBezTo>
                <a:cubicBezTo>
                  <a:pt x="4236597" y="4703634"/>
                  <a:pt x="4221464" y="4719407"/>
                  <a:pt x="4207997" y="4727870"/>
                </a:cubicBezTo>
                <a:cubicBezTo>
                  <a:pt x="4203508" y="4730690"/>
                  <a:pt x="4201841" y="4738002"/>
                  <a:pt x="4197352" y="4740823"/>
                </a:cubicBezTo>
                <a:cubicBezTo>
                  <a:pt x="4197352" y="4740823"/>
                  <a:pt x="4194531" y="4736333"/>
                  <a:pt x="4196197" y="4729021"/>
                </a:cubicBezTo>
                <a:cubicBezTo>
                  <a:pt x="4196197" y="4729021"/>
                  <a:pt x="4196197" y="4729021"/>
                  <a:pt x="4197864" y="4721710"/>
                </a:cubicBezTo>
                <a:cubicBezTo>
                  <a:pt x="4194531" y="4736333"/>
                  <a:pt x="4186065" y="4722860"/>
                  <a:pt x="4198377" y="4702596"/>
                </a:cubicBezTo>
                <a:cubicBezTo>
                  <a:pt x="4198377" y="4702596"/>
                  <a:pt x="4198377" y="4702596"/>
                  <a:pt x="4205687" y="4704265"/>
                </a:cubicBezTo>
                <a:cubicBezTo>
                  <a:pt x="4210175" y="4701445"/>
                  <a:pt x="4211842" y="4694134"/>
                  <a:pt x="4211842" y="4694134"/>
                </a:cubicBezTo>
                <a:cubicBezTo>
                  <a:pt x="4219153" y="4695804"/>
                  <a:pt x="4214665" y="4698624"/>
                  <a:pt x="4212998" y="4705936"/>
                </a:cubicBezTo>
                <a:cubicBezTo>
                  <a:pt x="4212998" y="4705936"/>
                  <a:pt x="4212998" y="4705936"/>
                  <a:pt x="4211331" y="4713247"/>
                </a:cubicBezTo>
                <a:cubicBezTo>
                  <a:pt x="4228131" y="4690161"/>
                  <a:pt x="4247110" y="4640651"/>
                  <a:pt x="4241466" y="4631670"/>
                </a:cubicBezTo>
                <a:cubicBezTo>
                  <a:pt x="4260444" y="4582159"/>
                  <a:pt x="4289555" y="4538810"/>
                  <a:pt x="4288913" y="4507894"/>
                </a:cubicBezTo>
                <a:cubicBezTo>
                  <a:pt x="4300068" y="4475827"/>
                  <a:pt x="4304045" y="4492119"/>
                  <a:pt x="4316357" y="4471856"/>
                </a:cubicBezTo>
                <a:cubicBezTo>
                  <a:pt x="4327513" y="4439788"/>
                  <a:pt x="4315713" y="4440940"/>
                  <a:pt x="4320714" y="4419005"/>
                </a:cubicBezTo>
                <a:cubicBezTo>
                  <a:pt x="4343669" y="4385788"/>
                  <a:pt x="4350337" y="4356541"/>
                  <a:pt x="4355338" y="4334607"/>
                </a:cubicBezTo>
                <a:cubicBezTo>
                  <a:pt x="4360337" y="4312673"/>
                  <a:pt x="4362517" y="4286248"/>
                  <a:pt x="4378161" y="4251360"/>
                </a:cubicBezTo>
                <a:cubicBezTo>
                  <a:pt x="4387139" y="4245719"/>
                  <a:pt x="4393294" y="4235587"/>
                  <a:pt x="4394450" y="4247389"/>
                </a:cubicBezTo>
                <a:cubicBezTo>
                  <a:pt x="4402400" y="4225167"/>
                  <a:pt x="4408563" y="4204459"/>
                  <a:pt x="4413578" y="4184571"/>
                </a:cubicBezTo>
                <a:lnTo>
                  <a:pt x="4421652" y="4146369"/>
                </a:lnTo>
                <a:lnTo>
                  <a:pt x="4419667" y="4145669"/>
                </a:lnTo>
                <a:cubicBezTo>
                  <a:pt x="4411835" y="4140006"/>
                  <a:pt x="4415040" y="4130269"/>
                  <a:pt x="4417525" y="4118952"/>
                </a:cubicBezTo>
                <a:lnTo>
                  <a:pt x="4441264" y="4013294"/>
                </a:lnTo>
                <a:lnTo>
                  <a:pt x="4436422" y="4018999"/>
                </a:lnTo>
                <a:cubicBezTo>
                  <a:pt x="4434811" y="4020794"/>
                  <a:pt x="4433163" y="4022220"/>
                  <a:pt x="4431567" y="4022637"/>
                </a:cubicBezTo>
                <a:lnTo>
                  <a:pt x="4428326" y="4020913"/>
                </a:lnTo>
                <a:lnTo>
                  <a:pt x="4391474" y="4157215"/>
                </a:lnTo>
                <a:cubicBezTo>
                  <a:pt x="4245872" y="4587483"/>
                  <a:pt x="4023359" y="4982296"/>
                  <a:pt x="3740297" y="5325287"/>
                </a:cubicBezTo>
                <a:lnTo>
                  <a:pt x="3673269" y="5399037"/>
                </a:lnTo>
                <a:lnTo>
                  <a:pt x="3669727" y="5403831"/>
                </a:lnTo>
                <a:lnTo>
                  <a:pt x="3640004" y="5455366"/>
                </a:lnTo>
                <a:lnTo>
                  <a:pt x="3518669" y="5580675"/>
                </a:lnTo>
                <a:lnTo>
                  <a:pt x="3333378" y="5787546"/>
                </a:lnTo>
                <a:cubicBezTo>
                  <a:pt x="3122018" y="6000957"/>
                  <a:pt x="2889704" y="6191657"/>
                  <a:pt x="2632692" y="6357958"/>
                </a:cubicBezTo>
                <a:cubicBezTo>
                  <a:pt x="2733788" y="6296630"/>
                  <a:pt x="2834388" y="6234681"/>
                  <a:pt x="2932959" y="6170259"/>
                </a:cubicBezTo>
                <a:lnTo>
                  <a:pt x="3209727" y="5975694"/>
                </a:lnTo>
                <a:lnTo>
                  <a:pt x="3479318" y="5724393"/>
                </a:lnTo>
                <a:cubicBezTo>
                  <a:pt x="3527839" y="5672164"/>
                  <a:pt x="3581129" y="5623787"/>
                  <a:pt x="3630789" y="5574052"/>
                </a:cubicBezTo>
                <a:cubicBezTo>
                  <a:pt x="3634645" y="5569283"/>
                  <a:pt x="3637645" y="5562643"/>
                  <a:pt x="3641784" y="5558498"/>
                </a:cubicBezTo>
                <a:lnTo>
                  <a:pt x="3648847" y="5558267"/>
                </a:lnTo>
                <a:lnTo>
                  <a:pt x="3723992" y="5473810"/>
                </a:lnTo>
                <a:lnTo>
                  <a:pt x="3661585" y="5560315"/>
                </a:lnTo>
                <a:lnTo>
                  <a:pt x="3668289" y="5568400"/>
                </a:lnTo>
                <a:lnTo>
                  <a:pt x="3671349" y="5565159"/>
                </a:lnTo>
                <a:cubicBezTo>
                  <a:pt x="3687213" y="5548535"/>
                  <a:pt x="3700002" y="5533309"/>
                  <a:pt x="3704743" y="5518593"/>
                </a:cubicBezTo>
                <a:cubicBezTo>
                  <a:pt x="3725755" y="5491925"/>
                  <a:pt x="3724196" y="5508623"/>
                  <a:pt x="3742448" y="5493487"/>
                </a:cubicBezTo>
                <a:cubicBezTo>
                  <a:pt x="3763460" y="5466819"/>
                  <a:pt x="3751931" y="5464055"/>
                  <a:pt x="3763817" y="5444954"/>
                </a:cubicBezTo>
                <a:cubicBezTo>
                  <a:pt x="3796358" y="5421049"/>
                  <a:pt x="3812206" y="5395582"/>
                  <a:pt x="3824093" y="5376481"/>
                </a:cubicBezTo>
                <a:cubicBezTo>
                  <a:pt x="3835979" y="5357380"/>
                  <a:pt x="3846665" y="5333114"/>
                  <a:pt x="3872840" y="5305243"/>
                </a:cubicBezTo>
                <a:cubicBezTo>
                  <a:pt x="3883167" y="5302842"/>
                  <a:pt x="3892293" y="5295273"/>
                  <a:pt x="3889533" y="5306806"/>
                </a:cubicBezTo>
                <a:cubicBezTo>
                  <a:pt x="3948607" y="5233167"/>
                  <a:pt x="3972737" y="5173101"/>
                  <a:pt x="4015119" y="5097899"/>
                </a:cubicBezTo>
                <a:cubicBezTo>
                  <a:pt x="4009956" y="5099101"/>
                  <a:pt x="3996867" y="5113036"/>
                  <a:pt x="3994464" y="5102704"/>
                </a:cubicBezTo>
                <a:cubicBezTo>
                  <a:pt x="4022556" y="5036271"/>
                  <a:pt x="4055942" y="5039396"/>
                  <a:pt x="4092802" y="4987260"/>
                </a:cubicBezTo>
                <a:cubicBezTo>
                  <a:pt x="4098478" y="4994108"/>
                  <a:pt x="4087401" y="5007915"/>
                  <a:pt x="4080850" y="5021436"/>
                </a:cubicBezTo>
                <a:lnTo>
                  <a:pt x="4078382" y="5029071"/>
                </a:lnTo>
                <a:lnTo>
                  <a:pt x="4076190" y="5029922"/>
                </a:lnTo>
                <a:cubicBezTo>
                  <a:pt x="4075695" y="5030717"/>
                  <a:pt x="4075996" y="5032009"/>
                  <a:pt x="4076596" y="5034592"/>
                </a:cubicBezTo>
                <a:lnTo>
                  <a:pt x="4078382" y="5029071"/>
                </a:lnTo>
                <a:lnTo>
                  <a:pt x="4080559" y="5028225"/>
                </a:lnTo>
                <a:cubicBezTo>
                  <a:pt x="4084521" y="5021858"/>
                  <a:pt x="4089684" y="5020657"/>
                  <a:pt x="4085722" y="5027024"/>
                </a:cubicBezTo>
                <a:cubicBezTo>
                  <a:pt x="4085722" y="5027024"/>
                  <a:pt x="4082961" y="5038557"/>
                  <a:pt x="4077797" y="5039757"/>
                </a:cubicBezTo>
                <a:cubicBezTo>
                  <a:pt x="4077797" y="5039757"/>
                  <a:pt x="4079000" y="5044924"/>
                  <a:pt x="4079000" y="5044924"/>
                </a:cubicBezTo>
                <a:cubicBezTo>
                  <a:pt x="4079000" y="5044924"/>
                  <a:pt x="4079000" y="5044924"/>
                  <a:pt x="4073836" y="5046125"/>
                </a:cubicBezTo>
                <a:cubicBezTo>
                  <a:pt x="4053668" y="5099823"/>
                  <a:pt x="4027135" y="5149558"/>
                  <a:pt x="3990632" y="5179830"/>
                </a:cubicBezTo>
                <a:cubicBezTo>
                  <a:pt x="3988715" y="5218392"/>
                  <a:pt x="3932401" y="5280498"/>
                  <a:pt x="3909830" y="5323866"/>
                </a:cubicBezTo>
                <a:cubicBezTo>
                  <a:pt x="3896742" y="5337801"/>
                  <a:pt x="3895541" y="5332635"/>
                  <a:pt x="3898301" y="5321102"/>
                </a:cubicBezTo>
                <a:cubicBezTo>
                  <a:pt x="3887617" y="5345369"/>
                  <a:pt x="3865403" y="5366871"/>
                  <a:pt x="3867806" y="5377204"/>
                </a:cubicBezTo>
                <a:cubicBezTo>
                  <a:pt x="3842832" y="5410239"/>
                  <a:pt x="3825782" y="5430541"/>
                  <a:pt x="3813895" y="5449641"/>
                </a:cubicBezTo>
                <a:cubicBezTo>
                  <a:pt x="3796845" y="5469943"/>
                  <a:pt x="3783758" y="5483878"/>
                  <a:pt x="3756379" y="5506583"/>
                </a:cubicBezTo>
                <a:cubicBezTo>
                  <a:pt x="3750015" y="5502617"/>
                  <a:pt x="3759140" y="5495049"/>
                  <a:pt x="3752775" y="5491084"/>
                </a:cubicBezTo>
                <a:cubicBezTo>
                  <a:pt x="3735725" y="5511386"/>
                  <a:pt x="3722248" y="5529496"/>
                  <a:pt x="3709265" y="5546809"/>
                </a:cubicBezTo>
                <a:lnTo>
                  <a:pt x="3669885" y="5596303"/>
                </a:lnTo>
                <a:lnTo>
                  <a:pt x="3646499" y="5639958"/>
                </a:lnTo>
                <a:cubicBezTo>
                  <a:pt x="3636807" y="5653411"/>
                  <a:pt x="3625640" y="5665276"/>
                  <a:pt x="3613620" y="5675270"/>
                </a:cubicBezTo>
                <a:cubicBezTo>
                  <a:pt x="3546271" y="5739090"/>
                  <a:pt x="3481820" y="5807614"/>
                  <a:pt x="3413507" y="5872624"/>
                </a:cubicBezTo>
                <a:lnTo>
                  <a:pt x="3322805" y="5952776"/>
                </a:lnTo>
                <a:lnTo>
                  <a:pt x="3320558" y="5955085"/>
                </a:lnTo>
                <a:lnTo>
                  <a:pt x="3314757" y="5959888"/>
                </a:lnTo>
                <a:lnTo>
                  <a:pt x="3307300" y="5966478"/>
                </a:lnTo>
                <a:lnTo>
                  <a:pt x="3303928" y="5968852"/>
                </a:lnTo>
                <a:lnTo>
                  <a:pt x="3201349" y="6053762"/>
                </a:lnTo>
                <a:lnTo>
                  <a:pt x="3207992" y="6056670"/>
                </a:lnTo>
                <a:cubicBezTo>
                  <a:pt x="3213890" y="6057419"/>
                  <a:pt x="3219782" y="6056712"/>
                  <a:pt x="3225724" y="6055701"/>
                </a:cubicBezTo>
                <a:lnTo>
                  <a:pt x="3234055" y="6055584"/>
                </a:lnTo>
                <a:lnTo>
                  <a:pt x="3383085" y="5947757"/>
                </a:lnTo>
                <a:lnTo>
                  <a:pt x="3692178" y="5663100"/>
                </a:lnTo>
                <a:lnTo>
                  <a:pt x="3726668" y="5628774"/>
                </a:lnTo>
                <a:cubicBezTo>
                  <a:pt x="3734588" y="5620072"/>
                  <a:pt x="3741869" y="5609965"/>
                  <a:pt x="3751517" y="5601329"/>
                </a:cubicBezTo>
                <a:lnTo>
                  <a:pt x="3758066" y="5598201"/>
                </a:lnTo>
                <a:lnTo>
                  <a:pt x="4021526" y="5278330"/>
                </a:lnTo>
                <a:lnTo>
                  <a:pt x="4018741" y="5279415"/>
                </a:lnTo>
                <a:cubicBezTo>
                  <a:pt x="4013800" y="5281340"/>
                  <a:pt x="4010786" y="5288207"/>
                  <a:pt x="4005846" y="5290131"/>
                </a:cubicBezTo>
                <a:cubicBezTo>
                  <a:pt x="4005846" y="5290131"/>
                  <a:pt x="4003921" y="5285190"/>
                  <a:pt x="4006936" y="5278323"/>
                </a:cubicBezTo>
                <a:cubicBezTo>
                  <a:pt x="4006936" y="5278323"/>
                  <a:pt x="4006936" y="5278323"/>
                  <a:pt x="4009950" y="5271457"/>
                </a:cubicBezTo>
                <a:cubicBezTo>
                  <a:pt x="4003921" y="5285190"/>
                  <a:pt x="3998145" y="5270364"/>
                  <a:pt x="4014054" y="5252781"/>
                </a:cubicBezTo>
                <a:cubicBezTo>
                  <a:pt x="4014054" y="5252781"/>
                  <a:pt x="4014054" y="5252781"/>
                  <a:pt x="4020918" y="5255799"/>
                </a:cubicBezTo>
                <a:cubicBezTo>
                  <a:pt x="4025859" y="5253874"/>
                  <a:pt x="4028873" y="5247008"/>
                  <a:pt x="4028873" y="5247008"/>
                </a:cubicBezTo>
                <a:cubicBezTo>
                  <a:pt x="4035738" y="5250025"/>
                  <a:pt x="4030799" y="5251950"/>
                  <a:pt x="4027784" y="5258816"/>
                </a:cubicBezTo>
                <a:cubicBezTo>
                  <a:pt x="4027784" y="5258816"/>
                  <a:pt x="4027784" y="5258816"/>
                  <a:pt x="4024769" y="5265682"/>
                </a:cubicBezTo>
                <a:cubicBezTo>
                  <a:pt x="4045619" y="5246176"/>
                  <a:pt x="4073585" y="5201129"/>
                  <a:pt x="4069734" y="5191244"/>
                </a:cubicBezTo>
                <a:cubicBezTo>
                  <a:pt x="4097702" y="5146196"/>
                  <a:pt x="4134459" y="5109107"/>
                  <a:pt x="4139652" y="5078624"/>
                </a:cubicBezTo>
                <a:cubicBezTo>
                  <a:pt x="4156650" y="5049234"/>
                  <a:pt x="4157486" y="5065984"/>
                  <a:pt x="4173395" y="5048402"/>
                </a:cubicBezTo>
                <a:cubicBezTo>
                  <a:pt x="4190393" y="5019012"/>
                  <a:pt x="4178588" y="5017919"/>
                  <a:pt x="4187632" y="4997320"/>
                </a:cubicBezTo>
                <a:cubicBezTo>
                  <a:pt x="4216435" y="4969022"/>
                  <a:pt x="4228493" y="4941556"/>
                  <a:pt x="4237537" y="4920957"/>
                </a:cubicBezTo>
                <a:cubicBezTo>
                  <a:pt x="4246580" y="4900358"/>
                  <a:pt x="4253699" y="4874816"/>
                  <a:pt x="4275637" y="4843501"/>
                </a:cubicBezTo>
                <a:cubicBezTo>
                  <a:pt x="4285516" y="4839652"/>
                  <a:pt x="4293471" y="4830861"/>
                  <a:pt x="4292382" y="4842669"/>
                </a:cubicBezTo>
                <a:cubicBezTo>
                  <a:pt x="4340361" y="4761364"/>
                  <a:pt x="4355687" y="4698473"/>
                  <a:pt x="4386922" y="4618000"/>
                </a:cubicBezTo>
                <a:cubicBezTo>
                  <a:pt x="4381981" y="4619925"/>
                  <a:pt x="4371013" y="4635583"/>
                  <a:pt x="4367162" y="4625699"/>
                </a:cubicBezTo>
                <a:cubicBezTo>
                  <a:pt x="4380917" y="4573381"/>
                  <a:pt x="4403194" y="4559366"/>
                  <a:pt x="4425731" y="4531642"/>
                </a:cubicBezTo>
                <a:lnTo>
                  <a:pt x="4440463" y="4509053"/>
                </a:lnTo>
                <a:lnTo>
                  <a:pt x="4496479" y="4324901"/>
                </a:lnTo>
                <a:cubicBezTo>
                  <a:pt x="4521568" y="4233685"/>
                  <a:pt x="4543234" y="4141480"/>
                  <a:pt x="4558379" y="4048002"/>
                </a:cubicBezTo>
                <a:cubicBezTo>
                  <a:pt x="4569850" y="3998639"/>
                  <a:pt x="4590786" y="3955149"/>
                  <a:pt x="4558015" y="3905566"/>
                </a:cubicBezTo>
                <a:cubicBezTo>
                  <a:pt x="4538300" y="3877199"/>
                  <a:pt x="4553615" y="3836270"/>
                  <a:pt x="4557679" y="3800467"/>
                </a:cubicBezTo>
                <a:cubicBezTo>
                  <a:pt x="4590780" y="3612230"/>
                  <a:pt x="4599074" y="3421712"/>
                  <a:pt x="4604555" y="3232475"/>
                </a:cubicBezTo>
                <a:cubicBezTo>
                  <a:pt x="4605057" y="3218665"/>
                  <a:pt x="4606838" y="3207668"/>
                  <a:pt x="4591997" y="3197452"/>
                </a:cubicBezTo>
                <a:close/>
                <a:moveTo>
                  <a:pt x="6452746" y="3122946"/>
                </a:moveTo>
                <a:lnTo>
                  <a:pt x="6453162" y="3130579"/>
                </a:lnTo>
                <a:cubicBezTo>
                  <a:pt x="6454002" y="3144398"/>
                  <a:pt x="6455020" y="3157082"/>
                  <a:pt x="6456587" y="3167050"/>
                </a:cubicBezTo>
                <a:lnTo>
                  <a:pt x="6461451" y="3181937"/>
                </a:lnTo>
                <a:lnTo>
                  <a:pt x="6467043" y="3130919"/>
                </a:lnTo>
                <a:lnTo>
                  <a:pt x="6466334" y="3130706"/>
                </a:lnTo>
                <a:cubicBezTo>
                  <a:pt x="6460900" y="3134825"/>
                  <a:pt x="6459629" y="3169723"/>
                  <a:pt x="6458257" y="3143801"/>
                </a:cubicBezTo>
                <a:cubicBezTo>
                  <a:pt x="6457582" y="3137599"/>
                  <a:pt x="6456467" y="3132892"/>
                  <a:pt x="6455200" y="3129015"/>
                </a:cubicBezTo>
                <a:close/>
                <a:moveTo>
                  <a:pt x="5899755" y="3090904"/>
                </a:moveTo>
                <a:lnTo>
                  <a:pt x="5899749" y="3090971"/>
                </a:lnTo>
                <a:cubicBezTo>
                  <a:pt x="5919838" y="3123943"/>
                  <a:pt x="5908169" y="3206962"/>
                  <a:pt x="5913876" y="3255517"/>
                </a:cubicBezTo>
                <a:cubicBezTo>
                  <a:pt x="5910883" y="3274399"/>
                  <a:pt x="5906986" y="3270802"/>
                  <a:pt x="5902787" y="3259712"/>
                </a:cubicBezTo>
                <a:cubicBezTo>
                  <a:pt x="5907589" y="3285788"/>
                  <a:pt x="5901302" y="3316058"/>
                  <a:pt x="5909097" y="3323253"/>
                </a:cubicBezTo>
                <a:cubicBezTo>
                  <a:pt x="5907008" y="3364613"/>
                  <a:pt x="5904317" y="3390988"/>
                  <a:pt x="5905223" y="3413467"/>
                </a:cubicBezTo>
                <a:cubicBezTo>
                  <a:pt x="5902530" y="3439842"/>
                  <a:pt x="5899538" y="3458724"/>
                  <a:pt x="5889655" y="3492889"/>
                </a:cubicBezTo>
                <a:cubicBezTo>
                  <a:pt x="5882162" y="3493189"/>
                  <a:pt x="5885456" y="3481799"/>
                  <a:pt x="5877964" y="3482098"/>
                </a:cubicBezTo>
                <a:cubicBezTo>
                  <a:pt x="5875272" y="3508474"/>
                  <a:pt x="5874304" y="3531026"/>
                  <a:pt x="5873297" y="3552644"/>
                </a:cubicBezTo>
                <a:lnTo>
                  <a:pt x="5868721" y="3613366"/>
                </a:lnTo>
                <a:lnTo>
                  <a:pt x="5868626" y="3615664"/>
                </a:lnTo>
                <a:cubicBezTo>
                  <a:pt x="5868626" y="3657842"/>
                  <a:pt x="5885498" y="3615664"/>
                  <a:pt x="5902370" y="3649406"/>
                </a:cubicBezTo>
                <a:cubicBezTo>
                  <a:pt x="5893933" y="3691583"/>
                  <a:pt x="5902370" y="3708456"/>
                  <a:pt x="5893933" y="3759069"/>
                </a:cubicBezTo>
                <a:cubicBezTo>
                  <a:pt x="5902370" y="3759071"/>
                  <a:pt x="5910805" y="3742199"/>
                  <a:pt x="5910807" y="3708454"/>
                </a:cubicBezTo>
                <a:cubicBezTo>
                  <a:pt x="5910806" y="3716891"/>
                  <a:pt x="5912915" y="3725327"/>
                  <a:pt x="5913969" y="3735871"/>
                </a:cubicBezTo>
                <a:lnTo>
                  <a:pt x="5913771" y="3738386"/>
                </a:lnTo>
                <a:lnTo>
                  <a:pt x="5919568" y="3702380"/>
                </a:lnTo>
                <a:cubicBezTo>
                  <a:pt x="5922793" y="3683032"/>
                  <a:pt x="5924516" y="3666146"/>
                  <a:pt x="5920803" y="3653480"/>
                </a:cubicBezTo>
                <a:cubicBezTo>
                  <a:pt x="5922843" y="3624570"/>
                  <a:pt x="5929754" y="3637108"/>
                  <a:pt x="5935379" y="3617663"/>
                </a:cubicBezTo>
                <a:cubicBezTo>
                  <a:pt x="5937419" y="3588753"/>
                  <a:pt x="5927953" y="3592333"/>
                  <a:pt x="5927180" y="3573144"/>
                </a:cubicBezTo>
                <a:cubicBezTo>
                  <a:pt x="5938686" y="3540652"/>
                  <a:pt x="5937656" y="3515068"/>
                  <a:pt x="5936885" y="3495878"/>
                </a:cubicBezTo>
                <a:cubicBezTo>
                  <a:pt x="5936112" y="3476689"/>
                  <a:pt x="5932013" y="3454430"/>
                  <a:pt x="5937123" y="3422193"/>
                </a:cubicBezTo>
                <a:cubicBezTo>
                  <a:pt x="5943262" y="3415542"/>
                  <a:pt x="5946073" y="3405820"/>
                  <a:pt x="5949659" y="3415287"/>
                </a:cubicBezTo>
                <a:cubicBezTo>
                  <a:pt x="5952847" y="3375119"/>
                  <a:pt x="5951495" y="3341537"/>
                  <a:pt x="5948577" y="3308820"/>
                </a:cubicBezTo>
                <a:lnTo>
                  <a:pt x="5940173" y="3227623"/>
                </a:lnTo>
                <a:lnTo>
                  <a:pt x="5936112" y="3227623"/>
                </a:lnTo>
                <a:lnTo>
                  <a:pt x="5934113" y="3216005"/>
                </a:lnTo>
                <a:lnTo>
                  <a:pt x="5933300" y="3217735"/>
                </a:lnTo>
                <a:cubicBezTo>
                  <a:pt x="5931445" y="3221411"/>
                  <a:pt x="5929143" y="3223905"/>
                  <a:pt x="5925816" y="3220835"/>
                </a:cubicBezTo>
                <a:cubicBezTo>
                  <a:pt x="5922807" y="3205739"/>
                  <a:pt x="5922115" y="3193554"/>
                  <a:pt x="5922789" y="3182917"/>
                </a:cubicBezTo>
                <a:lnTo>
                  <a:pt x="5925668" y="3166923"/>
                </a:lnTo>
                <a:lnTo>
                  <a:pt x="5922799" y="3150253"/>
                </a:lnTo>
                <a:close/>
                <a:moveTo>
                  <a:pt x="6470079" y="2971783"/>
                </a:moveTo>
                <a:lnTo>
                  <a:pt x="6459848" y="2985189"/>
                </a:lnTo>
                <a:lnTo>
                  <a:pt x="6446665" y="2989730"/>
                </a:lnTo>
                <a:lnTo>
                  <a:pt x="6447438" y="2994236"/>
                </a:lnTo>
                <a:cubicBezTo>
                  <a:pt x="6455446" y="3014611"/>
                  <a:pt x="6450136" y="3019049"/>
                  <a:pt x="6440386" y="3018174"/>
                </a:cubicBezTo>
                <a:cubicBezTo>
                  <a:pt x="6446611" y="3031019"/>
                  <a:pt x="6449095" y="3058268"/>
                  <a:pt x="6450805" y="3087293"/>
                </a:cubicBezTo>
                <a:lnTo>
                  <a:pt x="6451373" y="3097752"/>
                </a:lnTo>
                <a:lnTo>
                  <a:pt x="6456557" y="3096583"/>
                </a:lnTo>
                <a:cubicBezTo>
                  <a:pt x="6460436" y="3093129"/>
                  <a:pt x="6463655" y="3087372"/>
                  <a:pt x="6467490" y="3085383"/>
                </a:cubicBezTo>
                <a:lnTo>
                  <a:pt x="6469775" y="3085600"/>
                </a:lnTo>
                <a:lnTo>
                  <a:pt x="6473655" y="3017169"/>
                </a:lnTo>
                <a:lnTo>
                  <a:pt x="6473968" y="2994029"/>
                </a:lnTo>
                <a:close/>
                <a:moveTo>
                  <a:pt x="5796128" y="2808658"/>
                </a:moveTo>
                <a:lnTo>
                  <a:pt x="5796854" y="2813211"/>
                </a:lnTo>
                <a:cubicBezTo>
                  <a:pt x="5798396" y="2839886"/>
                  <a:pt x="5796605" y="2865287"/>
                  <a:pt x="5790016" y="2888065"/>
                </a:cubicBezTo>
                <a:cubicBezTo>
                  <a:pt x="5810105" y="2921037"/>
                  <a:pt x="5798436" y="3004057"/>
                  <a:pt x="5804143" y="3052612"/>
                </a:cubicBezTo>
                <a:cubicBezTo>
                  <a:pt x="5801150" y="3071493"/>
                  <a:pt x="5797254" y="3067897"/>
                  <a:pt x="5793054" y="3056806"/>
                </a:cubicBezTo>
                <a:cubicBezTo>
                  <a:pt x="5797857" y="3082882"/>
                  <a:pt x="5791569" y="3113152"/>
                  <a:pt x="5799363" y="3120348"/>
                </a:cubicBezTo>
                <a:cubicBezTo>
                  <a:pt x="5797275" y="3161707"/>
                  <a:pt x="5794584" y="3188083"/>
                  <a:pt x="5795489" y="3210561"/>
                </a:cubicBezTo>
                <a:cubicBezTo>
                  <a:pt x="5792798" y="3236936"/>
                  <a:pt x="5789805" y="3255817"/>
                  <a:pt x="5779922" y="3289984"/>
                </a:cubicBezTo>
                <a:cubicBezTo>
                  <a:pt x="5772429" y="3290282"/>
                  <a:pt x="5775723" y="3278894"/>
                  <a:pt x="5768230" y="3279192"/>
                </a:cubicBezTo>
                <a:cubicBezTo>
                  <a:pt x="5762848" y="3331941"/>
                  <a:pt x="5764356" y="3369406"/>
                  <a:pt x="5758672" y="3414663"/>
                </a:cubicBezTo>
                <a:cubicBezTo>
                  <a:pt x="5759576" y="3437141"/>
                  <a:pt x="5758607" y="3459695"/>
                  <a:pt x="5755841" y="3484197"/>
                </a:cubicBezTo>
                <a:lnTo>
                  <a:pt x="5751250" y="3511578"/>
                </a:lnTo>
                <a:lnTo>
                  <a:pt x="5753689" y="3558722"/>
                </a:lnTo>
                <a:cubicBezTo>
                  <a:pt x="5752634" y="3581921"/>
                  <a:pt x="5750526" y="3607228"/>
                  <a:pt x="5750526" y="3632535"/>
                </a:cubicBezTo>
                <a:cubicBezTo>
                  <a:pt x="5792705" y="3674714"/>
                  <a:pt x="5826448" y="3531308"/>
                  <a:pt x="5834884" y="3413208"/>
                </a:cubicBezTo>
                <a:cubicBezTo>
                  <a:pt x="5843319" y="3404771"/>
                  <a:pt x="5851757" y="3413208"/>
                  <a:pt x="5868624" y="3387901"/>
                </a:cubicBezTo>
                <a:cubicBezTo>
                  <a:pt x="5864407" y="3400555"/>
                  <a:pt x="5864408" y="3406882"/>
                  <a:pt x="5866517" y="3410045"/>
                </a:cubicBezTo>
                <a:lnTo>
                  <a:pt x="5867131" y="3410229"/>
                </a:lnTo>
                <a:lnTo>
                  <a:pt x="5872246" y="3386637"/>
                </a:lnTo>
                <a:cubicBezTo>
                  <a:pt x="5873515" y="3371576"/>
                  <a:pt x="5872988" y="3358464"/>
                  <a:pt x="5872535" y="3347224"/>
                </a:cubicBezTo>
                <a:cubicBezTo>
                  <a:pt x="5871631" y="3324746"/>
                  <a:pt x="5866829" y="3298669"/>
                  <a:pt x="5872815" y="3260906"/>
                </a:cubicBezTo>
                <a:cubicBezTo>
                  <a:pt x="5880007" y="3253114"/>
                  <a:pt x="5883301" y="3241726"/>
                  <a:pt x="5887499" y="3252816"/>
                </a:cubicBezTo>
                <a:cubicBezTo>
                  <a:pt x="5893102" y="3182233"/>
                  <a:pt x="5886739" y="3129014"/>
                  <a:pt x="5880163" y="3070525"/>
                </a:cubicBezTo>
                <a:lnTo>
                  <a:pt x="5878087" y="3050101"/>
                </a:lnTo>
                <a:lnTo>
                  <a:pt x="5870867" y="3036635"/>
                </a:lnTo>
                <a:lnTo>
                  <a:pt x="5865140" y="3025482"/>
                </a:lnTo>
                <a:lnTo>
                  <a:pt x="5864600" y="3026174"/>
                </a:lnTo>
                <a:cubicBezTo>
                  <a:pt x="5863166" y="3026994"/>
                  <a:pt x="5861518" y="3026824"/>
                  <a:pt x="5859570" y="3025027"/>
                </a:cubicBezTo>
                <a:lnTo>
                  <a:pt x="5858588" y="3012722"/>
                </a:lnTo>
                <a:lnTo>
                  <a:pt x="5843319" y="2982990"/>
                </a:lnTo>
                <a:cubicBezTo>
                  <a:pt x="5843319" y="2982990"/>
                  <a:pt x="5834884" y="2999862"/>
                  <a:pt x="5834884" y="3016734"/>
                </a:cubicBezTo>
                <a:cubicBezTo>
                  <a:pt x="5818011" y="2982990"/>
                  <a:pt x="5826447" y="2915505"/>
                  <a:pt x="5818012" y="2864891"/>
                </a:cubicBezTo>
                <a:cubicBezTo>
                  <a:pt x="5813794" y="2854346"/>
                  <a:pt x="5809049" y="2842220"/>
                  <a:pt x="5804304" y="2829962"/>
                </a:cubicBezTo>
                <a:close/>
                <a:moveTo>
                  <a:pt x="6508420" y="2779156"/>
                </a:moveTo>
                <a:lnTo>
                  <a:pt x="6507136" y="2780799"/>
                </a:lnTo>
                <a:cubicBezTo>
                  <a:pt x="6504933" y="2782308"/>
                  <a:pt x="6502604" y="2782226"/>
                  <a:pt x="6500134" y="2779246"/>
                </a:cubicBezTo>
                <a:lnTo>
                  <a:pt x="6502399" y="2890359"/>
                </a:lnTo>
                <a:lnTo>
                  <a:pt x="6505686" y="2887611"/>
                </a:lnTo>
                <a:cubicBezTo>
                  <a:pt x="6501246" y="2882298"/>
                  <a:pt x="6502116" y="2872547"/>
                  <a:pt x="6511866" y="2873422"/>
                </a:cubicBezTo>
                <a:lnTo>
                  <a:pt x="6513497" y="2877577"/>
                </a:lnTo>
                <a:lnTo>
                  <a:pt x="6514565" y="2898237"/>
                </a:lnTo>
                <a:cubicBezTo>
                  <a:pt x="6519875" y="2893798"/>
                  <a:pt x="6519875" y="2893798"/>
                  <a:pt x="6519875" y="2893798"/>
                </a:cubicBezTo>
                <a:lnTo>
                  <a:pt x="6513497" y="2877577"/>
                </a:lnTo>
                <a:close/>
                <a:moveTo>
                  <a:pt x="5404661" y="2763661"/>
                </a:moveTo>
                <a:cubicBezTo>
                  <a:pt x="5413098" y="2772097"/>
                  <a:pt x="5413098" y="2780533"/>
                  <a:pt x="5413098" y="2788968"/>
                </a:cubicBezTo>
                <a:lnTo>
                  <a:pt x="5413098" y="2797406"/>
                </a:lnTo>
                <a:lnTo>
                  <a:pt x="5413098" y="2805841"/>
                </a:lnTo>
                <a:lnTo>
                  <a:pt x="5413098" y="2814276"/>
                </a:lnTo>
                <a:cubicBezTo>
                  <a:pt x="5413098" y="2814276"/>
                  <a:pt x="5413098" y="2805841"/>
                  <a:pt x="5404662" y="2797406"/>
                </a:cubicBezTo>
                <a:close/>
                <a:moveTo>
                  <a:pt x="6368014" y="2752114"/>
                </a:moveTo>
                <a:cubicBezTo>
                  <a:pt x="6361883" y="2766999"/>
                  <a:pt x="6357505" y="2781884"/>
                  <a:pt x="6354550" y="2796770"/>
                </a:cubicBezTo>
                <a:lnTo>
                  <a:pt x="6353593" y="2805446"/>
                </a:lnTo>
                <a:lnTo>
                  <a:pt x="6374570" y="2874671"/>
                </a:lnTo>
                <a:cubicBezTo>
                  <a:pt x="6377359" y="2953548"/>
                  <a:pt x="6392599" y="3058113"/>
                  <a:pt x="6409578" y="3143175"/>
                </a:cubicBezTo>
                <a:cubicBezTo>
                  <a:pt x="6409578" y="3143175"/>
                  <a:pt x="6409578" y="3143175"/>
                  <a:pt x="6414888" y="3138739"/>
                </a:cubicBezTo>
                <a:cubicBezTo>
                  <a:pt x="6410448" y="3133425"/>
                  <a:pt x="6411318" y="3123676"/>
                  <a:pt x="6421068" y="3124551"/>
                </a:cubicBezTo>
                <a:lnTo>
                  <a:pt x="6422700" y="3128706"/>
                </a:lnTo>
                <a:lnTo>
                  <a:pt x="6423768" y="3149362"/>
                </a:lnTo>
                <a:cubicBezTo>
                  <a:pt x="6429077" y="3144926"/>
                  <a:pt x="6429077" y="3144926"/>
                  <a:pt x="6429077" y="3144926"/>
                </a:cubicBezTo>
                <a:lnTo>
                  <a:pt x="6422700" y="3128706"/>
                </a:lnTo>
                <a:lnTo>
                  <a:pt x="6417015" y="3018534"/>
                </a:lnTo>
                <a:lnTo>
                  <a:pt x="6414015" y="2972866"/>
                </a:lnTo>
                <a:lnTo>
                  <a:pt x="6406544" y="2951752"/>
                </a:lnTo>
                <a:cubicBezTo>
                  <a:pt x="6399536" y="2902718"/>
                  <a:pt x="6396034" y="2853683"/>
                  <a:pt x="6389030" y="2804652"/>
                </a:cubicBezTo>
                <a:cubicBezTo>
                  <a:pt x="6385527" y="2787139"/>
                  <a:pt x="6378521" y="2769626"/>
                  <a:pt x="6368014" y="2752114"/>
                </a:cubicBezTo>
                <a:close/>
                <a:moveTo>
                  <a:pt x="6478241" y="2723750"/>
                </a:moveTo>
                <a:lnTo>
                  <a:pt x="6481412" y="2772854"/>
                </a:lnTo>
                <a:lnTo>
                  <a:pt x="6481359" y="2778262"/>
                </a:lnTo>
                <a:lnTo>
                  <a:pt x="6492255" y="2843453"/>
                </a:lnTo>
                <a:lnTo>
                  <a:pt x="6492103" y="2836567"/>
                </a:lnTo>
                <a:cubicBezTo>
                  <a:pt x="6492048" y="2801324"/>
                  <a:pt x="6492633" y="2775345"/>
                  <a:pt x="6487688" y="2751180"/>
                </a:cubicBezTo>
                <a:close/>
                <a:moveTo>
                  <a:pt x="6471948" y="2602764"/>
                </a:moveTo>
                <a:lnTo>
                  <a:pt x="6470476" y="2603507"/>
                </a:lnTo>
                <a:lnTo>
                  <a:pt x="6474714" y="2669154"/>
                </a:lnTo>
                <a:lnTo>
                  <a:pt x="6474578" y="2659237"/>
                </a:lnTo>
                <a:cubicBezTo>
                  <a:pt x="6473389" y="2642640"/>
                  <a:pt x="6472642" y="2627182"/>
                  <a:pt x="6476460" y="2609956"/>
                </a:cubicBezTo>
                <a:cubicBezTo>
                  <a:pt x="6474690" y="2605393"/>
                  <a:pt x="6473234" y="2603332"/>
                  <a:pt x="6471948" y="2602764"/>
                </a:cubicBezTo>
                <a:close/>
                <a:moveTo>
                  <a:pt x="6458450" y="2239645"/>
                </a:moveTo>
                <a:cubicBezTo>
                  <a:pt x="6455459" y="2243561"/>
                  <a:pt x="6453724" y="2259548"/>
                  <a:pt x="6450161" y="2257976"/>
                </a:cubicBezTo>
                <a:cubicBezTo>
                  <a:pt x="6441034" y="2261513"/>
                  <a:pt x="6433952" y="2243260"/>
                  <a:pt x="6433952" y="2243260"/>
                </a:cubicBezTo>
                <a:cubicBezTo>
                  <a:pt x="6424825" y="2246796"/>
                  <a:pt x="6430606" y="2302294"/>
                  <a:pt x="6419984" y="2274915"/>
                </a:cubicBezTo>
                <a:lnTo>
                  <a:pt x="6412070" y="2253880"/>
                </a:lnTo>
                <a:lnTo>
                  <a:pt x="6438066" y="2377354"/>
                </a:lnTo>
                <a:lnTo>
                  <a:pt x="6458698" y="2510576"/>
                </a:lnTo>
                <a:lnTo>
                  <a:pt x="6465170" y="2512554"/>
                </a:lnTo>
                <a:cubicBezTo>
                  <a:pt x="6473098" y="2508251"/>
                  <a:pt x="6469603" y="2484017"/>
                  <a:pt x="6466949" y="2477172"/>
                </a:cubicBezTo>
                <a:cubicBezTo>
                  <a:pt x="6485203" y="2470102"/>
                  <a:pt x="6495824" y="2497480"/>
                  <a:pt x="6512779" y="2527655"/>
                </a:cubicBezTo>
                <a:cubicBezTo>
                  <a:pt x="6520415" y="2493203"/>
                  <a:pt x="6487059" y="2380153"/>
                  <a:pt x="6482025" y="2340112"/>
                </a:cubicBezTo>
                <a:cubicBezTo>
                  <a:pt x="6482025" y="2340112"/>
                  <a:pt x="6479231" y="2346442"/>
                  <a:pt x="6479231" y="2346442"/>
                </a:cubicBezTo>
                <a:cubicBezTo>
                  <a:pt x="6482772" y="2355569"/>
                  <a:pt x="6476437" y="2352774"/>
                  <a:pt x="6476437" y="2352774"/>
                </a:cubicBezTo>
                <a:cubicBezTo>
                  <a:pt x="6476437" y="2352774"/>
                  <a:pt x="6472897" y="2343650"/>
                  <a:pt x="6472897" y="2343650"/>
                </a:cubicBezTo>
                <a:cubicBezTo>
                  <a:pt x="6469356" y="2334523"/>
                  <a:pt x="6472151" y="2328192"/>
                  <a:pt x="6472151" y="2328192"/>
                </a:cubicBezTo>
                <a:cubicBezTo>
                  <a:pt x="6472151" y="2328192"/>
                  <a:pt x="6472151" y="2328192"/>
                  <a:pt x="6469356" y="2334523"/>
                </a:cubicBezTo>
                <a:cubicBezTo>
                  <a:pt x="6466563" y="2340854"/>
                  <a:pt x="6454448" y="2282560"/>
                  <a:pt x="6467117" y="2288151"/>
                </a:cubicBezTo>
                <a:cubicBezTo>
                  <a:pt x="6467117" y="2288151"/>
                  <a:pt x="6467117" y="2288151"/>
                  <a:pt x="6460782" y="2285355"/>
                </a:cubicBezTo>
                <a:cubicBezTo>
                  <a:pt x="6460782" y="2285355"/>
                  <a:pt x="6463577" y="2279024"/>
                  <a:pt x="6457242" y="2276229"/>
                </a:cubicBezTo>
                <a:cubicBezTo>
                  <a:pt x="6457242" y="2276229"/>
                  <a:pt x="6460035" y="2269898"/>
                  <a:pt x="6460035" y="2269898"/>
                </a:cubicBezTo>
                <a:cubicBezTo>
                  <a:pt x="6462830" y="2263567"/>
                  <a:pt x="6462830" y="2263567"/>
                  <a:pt x="6462830" y="2263567"/>
                </a:cubicBezTo>
                <a:cubicBezTo>
                  <a:pt x="6462830" y="2263567"/>
                  <a:pt x="6462830" y="2263567"/>
                  <a:pt x="6466369" y="2272693"/>
                </a:cubicBezTo>
                <a:cubicBezTo>
                  <a:pt x="6466369" y="2272693"/>
                  <a:pt x="6466369" y="2272693"/>
                  <a:pt x="6469164" y="2266362"/>
                </a:cubicBezTo>
                <a:cubicBezTo>
                  <a:pt x="6466136" y="2251789"/>
                  <a:pt x="6463830" y="2244153"/>
                  <a:pt x="6461975" y="2240852"/>
                </a:cubicBezTo>
                <a:cubicBezTo>
                  <a:pt x="6460585" y="2238377"/>
                  <a:pt x="6459448" y="2238340"/>
                  <a:pt x="6458450" y="2239645"/>
                </a:cubicBezTo>
                <a:close/>
                <a:moveTo>
                  <a:pt x="6119324" y="1470230"/>
                </a:moveTo>
                <a:cubicBezTo>
                  <a:pt x="6115822" y="1561292"/>
                  <a:pt x="6154350" y="1634845"/>
                  <a:pt x="6182372" y="1708395"/>
                </a:cubicBezTo>
                <a:cubicBezTo>
                  <a:pt x="6189377" y="1722403"/>
                  <a:pt x="6199884" y="1729407"/>
                  <a:pt x="6213896" y="1718901"/>
                </a:cubicBezTo>
                <a:lnTo>
                  <a:pt x="6230856" y="1709003"/>
                </a:lnTo>
                <a:lnTo>
                  <a:pt x="6226890" y="1691895"/>
                </a:lnTo>
                <a:cubicBezTo>
                  <a:pt x="6216009" y="1640162"/>
                  <a:pt x="6210799" y="1608540"/>
                  <a:pt x="6185731" y="1576670"/>
                </a:cubicBezTo>
                <a:cubicBezTo>
                  <a:pt x="6183285" y="1554923"/>
                  <a:pt x="6178063" y="1537891"/>
                  <a:pt x="6173508" y="1521886"/>
                </a:cubicBezTo>
                <a:lnTo>
                  <a:pt x="6172469" y="1515742"/>
                </a:lnTo>
                <a:lnTo>
                  <a:pt x="6170551" y="1514447"/>
                </a:lnTo>
                <a:cubicBezTo>
                  <a:pt x="6154351" y="1500000"/>
                  <a:pt x="6138589" y="1484239"/>
                  <a:pt x="6119324" y="1470230"/>
                </a:cubicBezTo>
                <a:close/>
                <a:moveTo>
                  <a:pt x="6220785" y="1467284"/>
                </a:moveTo>
                <a:lnTo>
                  <a:pt x="6224419" y="1484860"/>
                </a:lnTo>
                <a:cubicBezTo>
                  <a:pt x="6225363" y="1494458"/>
                  <a:pt x="6224677" y="1501829"/>
                  <a:pt x="6221902" y="1506545"/>
                </a:cubicBezTo>
                <a:cubicBezTo>
                  <a:pt x="6228674" y="1507988"/>
                  <a:pt x="6228674" y="1507988"/>
                  <a:pt x="6228674" y="1507988"/>
                </a:cubicBezTo>
                <a:cubicBezTo>
                  <a:pt x="6228674" y="1507988"/>
                  <a:pt x="6228674" y="1507988"/>
                  <a:pt x="6234004" y="1516199"/>
                </a:cubicBezTo>
                <a:cubicBezTo>
                  <a:pt x="6232563" y="1522967"/>
                  <a:pt x="6231122" y="1529734"/>
                  <a:pt x="6229680" y="1536503"/>
                </a:cubicBezTo>
                <a:cubicBezTo>
                  <a:pt x="6229680" y="1536503"/>
                  <a:pt x="6229680" y="1536503"/>
                  <a:pt x="6224350" y="1528292"/>
                </a:cubicBezTo>
                <a:cubicBezTo>
                  <a:pt x="6224350" y="1528292"/>
                  <a:pt x="6224350" y="1528292"/>
                  <a:pt x="6223684" y="1527266"/>
                </a:cubicBezTo>
                <a:lnTo>
                  <a:pt x="6220817" y="1522851"/>
                </a:lnTo>
                <a:lnTo>
                  <a:pt x="6221874" y="1531073"/>
                </a:lnTo>
                <a:lnTo>
                  <a:pt x="6242353" y="1609953"/>
                </a:lnTo>
                <a:cubicBezTo>
                  <a:pt x="6235580" y="1608511"/>
                  <a:pt x="6235144" y="1643795"/>
                  <a:pt x="6223042" y="1634143"/>
                </a:cubicBezTo>
                <a:lnTo>
                  <a:pt x="6239473" y="1705560"/>
                </a:lnTo>
                <a:lnTo>
                  <a:pt x="6250673" y="1702375"/>
                </a:lnTo>
                <a:cubicBezTo>
                  <a:pt x="6280226" y="1699420"/>
                  <a:pt x="6290078" y="1732912"/>
                  <a:pt x="6297961" y="1764435"/>
                </a:cubicBezTo>
                <a:cubicBezTo>
                  <a:pt x="6324230" y="1866004"/>
                  <a:pt x="6349624" y="1967573"/>
                  <a:pt x="6373267" y="2069581"/>
                </a:cubicBezTo>
                <a:lnTo>
                  <a:pt x="6384393" y="2122429"/>
                </a:lnTo>
                <a:lnTo>
                  <a:pt x="6393144" y="2124321"/>
                </a:lnTo>
                <a:cubicBezTo>
                  <a:pt x="6402890" y="2133585"/>
                  <a:pt x="6408237" y="2160056"/>
                  <a:pt x="6418298" y="2175842"/>
                </a:cubicBezTo>
                <a:cubicBezTo>
                  <a:pt x="6424633" y="2178638"/>
                  <a:pt x="6410471" y="2142131"/>
                  <a:pt x="6419599" y="2138595"/>
                </a:cubicBezTo>
                <a:cubicBezTo>
                  <a:pt x="6412518" y="2120343"/>
                  <a:pt x="6408231" y="2095758"/>
                  <a:pt x="6401898" y="2092964"/>
                </a:cubicBezTo>
                <a:cubicBezTo>
                  <a:pt x="6379716" y="1954590"/>
                  <a:pt x="6328103" y="1848610"/>
                  <a:pt x="6319338" y="1731284"/>
                </a:cubicBezTo>
                <a:cubicBezTo>
                  <a:pt x="6308716" y="1703905"/>
                  <a:pt x="6301637" y="1685652"/>
                  <a:pt x="6294555" y="1667400"/>
                </a:cubicBezTo>
                <a:cubicBezTo>
                  <a:pt x="6285979" y="1618233"/>
                  <a:pt x="6286728" y="1633689"/>
                  <a:pt x="6274614" y="1575398"/>
                </a:cubicBezTo>
                <a:cubicBezTo>
                  <a:pt x="6271073" y="1566271"/>
                  <a:pt x="6261945" y="1569807"/>
                  <a:pt x="6261945" y="1569807"/>
                </a:cubicBezTo>
                <a:cubicBezTo>
                  <a:pt x="6246386" y="1536467"/>
                  <a:pt x="6235766" y="1509088"/>
                  <a:pt x="6227264" y="1485482"/>
                </a:cubicBezTo>
                <a:close/>
                <a:moveTo>
                  <a:pt x="6163232" y="1291657"/>
                </a:moveTo>
                <a:lnTo>
                  <a:pt x="6169423" y="1308672"/>
                </a:lnTo>
                <a:lnTo>
                  <a:pt x="6164862" y="1292485"/>
                </a:lnTo>
                <a:close/>
                <a:moveTo>
                  <a:pt x="4999747" y="1084964"/>
                </a:moveTo>
                <a:lnTo>
                  <a:pt x="5004170" y="1092826"/>
                </a:lnTo>
                <a:lnTo>
                  <a:pt x="5000801" y="1092344"/>
                </a:lnTo>
                <a:cubicBezTo>
                  <a:pt x="4999746" y="1091291"/>
                  <a:pt x="4999746" y="1089181"/>
                  <a:pt x="4999747" y="1084964"/>
                </a:cubicBezTo>
                <a:close/>
                <a:moveTo>
                  <a:pt x="4933923" y="1003153"/>
                </a:moveTo>
                <a:lnTo>
                  <a:pt x="4947450" y="1028780"/>
                </a:lnTo>
                <a:lnTo>
                  <a:pt x="4940697" y="1009043"/>
                </a:lnTo>
                <a:close/>
                <a:moveTo>
                  <a:pt x="4932262" y="644497"/>
                </a:moveTo>
                <a:lnTo>
                  <a:pt x="4940697" y="654745"/>
                </a:lnTo>
                <a:lnTo>
                  <a:pt x="4932262" y="646309"/>
                </a:lnTo>
                <a:close/>
                <a:moveTo>
                  <a:pt x="5581482" y="244629"/>
                </a:moveTo>
                <a:cubicBezTo>
                  <a:pt x="5579541" y="245432"/>
                  <a:pt x="5578623" y="247668"/>
                  <a:pt x="5577991" y="250629"/>
                </a:cubicBezTo>
                <a:lnTo>
                  <a:pt x="5577495" y="252297"/>
                </a:lnTo>
                <a:lnTo>
                  <a:pt x="5647778" y="373537"/>
                </a:lnTo>
                <a:cubicBezTo>
                  <a:pt x="5670983" y="417754"/>
                  <a:pt x="5692000" y="463286"/>
                  <a:pt x="5709512" y="510569"/>
                </a:cubicBezTo>
                <a:cubicBezTo>
                  <a:pt x="5776063" y="689191"/>
                  <a:pt x="5863627" y="857308"/>
                  <a:pt x="5951197" y="1025425"/>
                </a:cubicBezTo>
                <a:cubicBezTo>
                  <a:pt x="5956451" y="1006161"/>
                  <a:pt x="5952071" y="961505"/>
                  <a:pt x="5942878" y="913784"/>
                </a:cubicBezTo>
                <a:lnTo>
                  <a:pt x="5930115" y="859785"/>
                </a:lnTo>
                <a:lnTo>
                  <a:pt x="5902782" y="807112"/>
                </a:lnTo>
                <a:cubicBezTo>
                  <a:pt x="5874423" y="753314"/>
                  <a:pt x="5848241" y="701749"/>
                  <a:pt x="5831966" y="645218"/>
                </a:cubicBezTo>
                <a:cubicBezTo>
                  <a:pt x="5815975" y="620586"/>
                  <a:pt x="5805316" y="604166"/>
                  <a:pt x="5794655" y="587744"/>
                </a:cubicBezTo>
                <a:cubicBezTo>
                  <a:pt x="5776216" y="541367"/>
                  <a:pt x="5780106" y="556344"/>
                  <a:pt x="5756339" y="501756"/>
                </a:cubicBezTo>
                <a:cubicBezTo>
                  <a:pt x="5751007" y="493545"/>
                  <a:pt x="5742795" y="498872"/>
                  <a:pt x="5742795" y="498872"/>
                </a:cubicBezTo>
                <a:cubicBezTo>
                  <a:pt x="5698711" y="439955"/>
                  <a:pt x="5678833" y="400346"/>
                  <a:pt x="5657513" y="367504"/>
                </a:cubicBezTo>
                <a:cubicBezTo>
                  <a:pt x="5630862" y="326451"/>
                  <a:pt x="5616312" y="295051"/>
                  <a:pt x="5591104" y="247231"/>
                </a:cubicBezTo>
                <a:cubicBezTo>
                  <a:pt x="5586386" y="244457"/>
                  <a:pt x="5583423" y="243826"/>
                  <a:pt x="5581482" y="244629"/>
                </a:cubicBezTo>
                <a:close/>
                <a:moveTo>
                  <a:pt x="4684964" y="0"/>
                </a:moveTo>
                <a:lnTo>
                  <a:pt x="5380578" y="0"/>
                </a:lnTo>
                <a:lnTo>
                  <a:pt x="5478611" y="117479"/>
                </a:lnTo>
                <a:lnTo>
                  <a:pt x="5500013" y="146283"/>
                </a:lnTo>
                <a:lnTo>
                  <a:pt x="5500055" y="142937"/>
                </a:lnTo>
                <a:cubicBezTo>
                  <a:pt x="5505385" y="151146"/>
                  <a:pt x="5513598" y="145819"/>
                  <a:pt x="5534919" y="178662"/>
                </a:cubicBezTo>
                <a:cubicBezTo>
                  <a:pt x="5515041" y="139053"/>
                  <a:pt x="5481616" y="96559"/>
                  <a:pt x="5448194" y="54062"/>
                </a:cubicBezTo>
                <a:lnTo>
                  <a:pt x="5412460" y="0"/>
                </a:lnTo>
                <a:lnTo>
                  <a:pt x="5476134" y="0"/>
                </a:lnTo>
                <a:lnTo>
                  <a:pt x="5485373" y="12455"/>
                </a:lnTo>
                <a:cubicBezTo>
                  <a:pt x="5516129" y="50844"/>
                  <a:pt x="5544834" y="90565"/>
                  <a:pt x="5571665" y="130771"/>
                </a:cubicBezTo>
                <a:lnTo>
                  <a:pt x="5619902" y="208686"/>
                </a:lnTo>
                <a:lnTo>
                  <a:pt x="5662149" y="253738"/>
                </a:lnTo>
                <a:lnTo>
                  <a:pt x="5686327" y="295355"/>
                </a:lnTo>
                <a:lnTo>
                  <a:pt x="5686913" y="295939"/>
                </a:lnTo>
                <a:lnTo>
                  <a:pt x="5696157" y="311903"/>
                </a:lnTo>
                <a:lnTo>
                  <a:pt x="5731531" y="366614"/>
                </a:lnTo>
                <a:cubicBezTo>
                  <a:pt x="5757825" y="405636"/>
                  <a:pt x="5786052" y="444566"/>
                  <a:pt x="5812509" y="478933"/>
                </a:cubicBezTo>
                <a:cubicBezTo>
                  <a:pt x="5812509" y="478933"/>
                  <a:pt x="5812509" y="478933"/>
                  <a:pt x="5815302" y="472602"/>
                </a:cubicBezTo>
                <a:cubicBezTo>
                  <a:pt x="5808968" y="469807"/>
                  <a:pt x="5805428" y="460680"/>
                  <a:pt x="5814555" y="457145"/>
                </a:cubicBezTo>
                <a:lnTo>
                  <a:pt x="5817860" y="460147"/>
                </a:lnTo>
                <a:lnTo>
                  <a:pt x="5827972" y="478193"/>
                </a:lnTo>
                <a:cubicBezTo>
                  <a:pt x="5830766" y="471862"/>
                  <a:pt x="5830766" y="471862"/>
                  <a:pt x="5830766" y="471862"/>
                </a:cubicBezTo>
                <a:lnTo>
                  <a:pt x="5817860" y="460147"/>
                </a:lnTo>
                <a:lnTo>
                  <a:pt x="5763946" y="363899"/>
                </a:lnTo>
                <a:cubicBezTo>
                  <a:pt x="5742496" y="328904"/>
                  <a:pt x="5723072" y="295751"/>
                  <a:pt x="5712077" y="260643"/>
                </a:cubicBezTo>
                <a:cubicBezTo>
                  <a:pt x="5682453" y="224878"/>
                  <a:pt x="5630286" y="171603"/>
                  <a:pt x="5647795" y="149075"/>
                </a:cubicBezTo>
                <a:cubicBezTo>
                  <a:pt x="5687293" y="196760"/>
                  <a:pt x="5713379" y="223399"/>
                  <a:pt x="5750084" y="277415"/>
                </a:cubicBezTo>
                <a:cubicBezTo>
                  <a:pt x="5743749" y="274620"/>
                  <a:pt x="5740956" y="280951"/>
                  <a:pt x="5737415" y="271824"/>
                </a:cubicBezTo>
                <a:cubicBezTo>
                  <a:pt x="5734621" y="278156"/>
                  <a:pt x="5776912" y="319511"/>
                  <a:pt x="5780454" y="328637"/>
                </a:cubicBezTo>
                <a:cubicBezTo>
                  <a:pt x="5796661" y="343354"/>
                  <a:pt x="5793868" y="349685"/>
                  <a:pt x="5784739" y="353221"/>
                </a:cubicBezTo>
                <a:cubicBezTo>
                  <a:pt x="5807282" y="370734"/>
                  <a:pt x="5841940" y="446537"/>
                  <a:pt x="5865230" y="479507"/>
                </a:cubicBezTo>
                <a:cubicBezTo>
                  <a:pt x="5875105" y="491429"/>
                  <a:pt x="5881440" y="494224"/>
                  <a:pt x="5891313" y="506145"/>
                </a:cubicBezTo>
                <a:cubicBezTo>
                  <a:pt x="5958388" y="611383"/>
                  <a:pt x="6004412" y="730027"/>
                  <a:pt x="6056025" y="836005"/>
                </a:cubicBezTo>
                <a:cubicBezTo>
                  <a:pt x="6076520" y="875305"/>
                  <a:pt x="6122354" y="925785"/>
                  <a:pt x="6104098" y="932857"/>
                </a:cubicBezTo>
                <a:cubicBezTo>
                  <a:pt x="6114718" y="960236"/>
                  <a:pt x="6125341" y="987615"/>
                  <a:pt x="6138008" y="993205"/>
                </a:cubicBezTo>
                <a:cubicBezTo>
                  <a:pt x="6142295" y="1017789"/>
                  <a:pt x="6138754" y="1008663"/>
                  <a:pt x="6123293" y="1009405"/>
                </a:cubicBezTo>
                <a:cubicBezTo>
                  <a:pt x="6079508" y="937134"/>
                  <a:pt x="6046897" y="839540"/>
                  <a:pt x="6012986" y="779192"/>
                </a:cubicBezTo>
                <a:cubicBezTo>
                  <a:pt x="6015781" y="772861"/>
                  <a:pt x="6009445" y="770065"/>
                  <a:pt x="6006652" y="776396"/>
                </a:cubicBezTo>
                <a:cubicBezTo>
                  <a:pt x="6006652" y="776396"/>
                  <a:pt x="6010193" y="785523"/>
                  <a:pt x="6010193" y="785523"/>
                </a:cubicBezTo>
                <a:cubicBezTo>
                  <a:pt x="6020068" y="797446"/>
                  <a:pt x="6017273" y="803776"/>
                  <a:pt x="6014480" y="810107"/>
                </a:cubicBezTo>
                <a:lnTo>
                  <a:pt x="6004788" y="798404"/>
                </a:lnTo>
                <a:lnTo>
                  <a:pt x="6001064" y="789058"/>
                </a:lnTo>
                <a:cubicBezTo>
                  <a:pt x="6004605" y="798185"/>
                  <a:pt x="6004605" y="798185"/>
                  <a:pt x="6004605" y="798185"/>
                </a:cubicBezTo>
                <a:lnTo>
                  <a:pt x="6004788" y="798404"/>
                </a:lnTo>
                <a:lnTo>
                  <a:pt x="6051771" y="916385"/>
                </a:lnTo>
                <a:cubicBezTo>
                  <a:pt x="6070427" y="957710"/>
                  <a:pt x="6090225" y="998593"/>
                  <a:pt x="6109323" y="1041059"/>
                </a:cubicBezTo>
                <a:cubicBezTo>
                  <a:pt x="6153855" y="1128785"/>
                  <a:pt x="6189259" y="1220047"/>
                  <a:pt x="6218330" y="1308516"/>
                </a:cubicBezTo>
                <a:cubicBezTo>
                  <a:pt x="6225408" y="1326767"/>
                  <a:pt x="6235284" y="1338689"/>
                  <a:pt x="6248699" y="1359737"/>
                </a:cubicBezTo>
                <a:cubicBezTo>
                  <a:pt x="6274229" y="1439077"/>
                  <a:pt x="6291930" y="1484709"/>
                  <a:pt x="6317460" y="1564049"/>
                </a:cubicBezTo>
                <a:lnTo>
                  <a:pt x="6327364" y="1565758"/>
                </a:lnTo>
                <a:lnTo>
                  <a:pt x="6405224" y="1840478"/>
                </a:lnTo>
                <a:lnTo>
                  <a:pt x="6402944" y="1841928"/>
                </a:lnTo>
                <a:cubicBezTo>
                  <a:pt x="6401363" y="1841231"/>
                  <a:pt x="6400479" y="1838947"/>
                  <a:pt x="6401876" y="1835782"/>
                </a:cubicBezTo>
                <a:lnTo>
                  <a:pt x="6399693" y="1834088"/>
                </a:lnTo>
                <a:lnTo>
                  <a:pt x="6398335" y="1826656"/>
                </a:lnTo>
                <a:cubicBezTo>
                  <a:pt x="6396938" y="1829822"/>
                  <a:pt x="6397823" y="1832103"/>
                  <a:pt x="6399057" y="1833594"/>
                </a:cubicBezTo>
                <a:lnTo>
                  <a:pt x="6399693" y="1834088"/>
                </a:lnTo>
                <a:lnTo>
                  <a:pt x="6403601" y="1855454"/>
                </a:lnTo>
                <a:cubicBezTo>
                  <a:pt x="6404065" y="1865114"/>
                  <a:pt x="6403741" y="1874425"/>
                  <a:pt x="6404114" y="1882153"/>
                </a:cubicBezTo>
                <a:cubicBezTo>
                  <a:pt x="6426850" y="1967824"/>
                  <a:pt x="6455919" y="2056293"/>
                  <a:pt x="6473067" y="2154626"/>
                </a:cubicBezTo>
                <a:cubicBezTo>
                  <a:pt x="6477354" y="2179210"/>
                  <a:pt x="6481640" y="2203794"/>
                  <a:pt x="6483134" y="2234707"/>
                </a:cubicBezTo>
                <a:cubicBezTo>
                  <a:pt x="6493200" y="2314789"/>
                  <a:pt x="6510347" y="2413122"/>
                  <a:pt x="6520415" y="2493203"/>
                </a:cubicBezTo>
                <a:cubicBezTo>
                  <a:pt x="6527965" y="2553265"/>
                  <a:pt x="6535096" y="2604631"/>
                  <a:pt x="6531980" y="2633394"/>
                </a:cubicBezTo>
                <a:lnTo>
                  <a:pt x="6527593" y="2646575"/>
                </a:lnTo>
                <a:lnTo>
                  <a:pt x="6529126" y="2655889"/>
                </a:lnTo>
                <a:lnTo>
                  <a:pt x="6530629" y="2656552"/>
                </a:lnTo>
                <a:cubicBezTo>
                  <a:pt x="6531421" y="2656903"/>
                  <a:pt x="6531421" y="2656903"/>
                  <a:pt x="6531421" y="2656903"/>
                </a:cubicBezTo>
                <a:cubicBezTo>
                  <a:pt x="6531421" y="2656903"/>
                  <a:pt x="6531421" y="2656903"/>
                  <a:pt x="6534962" y="2666028"/>
                </a:cubicBezTo>
                <a:lnTo>
                  <a:pt x="6531926" y="2672908"/>
                </a:lnTo>
                <a:lnTo>
                  <a:pt x="6533706" y="2683731"/>
                </a:lnTo>
                <a:lnTo>
                  <a:pt x="6528462" y="2680756"/>
                </a:lnTo>
                <a:lnTo>
                  <a:pt x="6526580" y="2685022"/>
                </a:lnTo>
                <a:cubicBezTo>
                  <a:pt x="6526580" y="2685022"/>
                  <a:pt x="6526580" y="2685022"/>
                  <a:pt x="6526136" y="2683881"/>
                </a:cubicBezTo>
                <a:lnTo>
                  <a:pt x="6524812" y="2680466"/>
                </a:lnTo>
                <a:lnTo>
                  <a:pt x="6524804" y="2684545"/>
                </a:lnTo>
                <a:cubicBezTo>
                  <a:pt x="6528033" y="2702572"/>
                  <a:pt x="6538888" y="2735796"/>
                  <a:pt x="6538236" y="2743109"/>
                </a:cubicBezTo>
                <a:cubicBezTo>
                  <a:pt x="6546244" y="2763483"/>
                  <a:pt x="6540935" y="2767921"/>
                  <a:pt x="6531185" y="2767044"/>
                </a:cubicBezTo>
                <a:cubicBezTo>
                  <a:pt x="6543635" y="2792734"/>
                  <a:pt x="6541116" y="2876049"/>
                  <a:pt x="6547385" y="2915923"/>
                </a:cubicBezTo>
                <a:cubicBezTo>
                  <a:pt x="6550954" y="2930986"/>
                  <a:pt x="6555394" y="2936299"/>
                  <a:pt x="6558964" y="2951360"/>
                </a:cubicBezTo>
                <a:cubicBezTo>
                  <a:pt x="6572463" y="3075426"/>
                  <a:pt x="6561154" y="3202178"/>
                  <a:pt x="6560463" y="3320054"/>
                </a:cubicBezTo>
                <a:cubicBezTo>
                  <a:pt x="6561422" y="3364367"/>
                  <a:pt x="6580142" y="3429930"/>
                  <a:pt x="6560643" y="3428182"/>
                </a:cubicBezTo>
                <a:cubicBezTo>
                  <a:pt x="6558034" y="3457430"/>
                  <a:pt x="6555423" y="3486683"/>
                  <a:pt x="6564303" y="3497307"/>
                </a:cubicBezTo>
                <a:cubicBezTo>
                  <a:pt x="6557253" y="3521245"/>
                  <a:pt x="6558122" y="3511495"/>
                  <a:pt x="6543934" y="3505308"/>
                </a:cubicBezTo>
                <a:cubicBezTo>
                  <a:pt x="6536705" y="3421119"/>
                  <a:pt x="6550714" y="3319179"/>
                  <a:pt x="6547053" y="3250053"/>
                </a:cubicBezTo>
                <a:cubicBezTo>
                  <a:pt x="6552364" y="3245615"/>
                  <a:pt x="6547924" y="3240302"/>
                  <a:pt x="6542614" y="3244740"/>
                </a:cubicBezTo>
                <a:cubicBezTo>
                  <a:pt x="6542614" y="3244740"/>
                  <a:pt x="6541744" y="3254490"/>
                  <a:pt x="6541744" y="3254490"/>
                </a:cubicBezTo>
                <a:cubicBezTo>
                  <a:pt x="6545314" y="3269553"/>
                  <a:pt x="6540003" y="3273991"/>
                  <a:pt x="6534694" y="3278429"/>
                </a:cubicBezTo>
                <a:lnTo>
                  <a:pt x="6531190" y="3263643"/>
                </a:lnTo>
                <a:lnTo>
                  <a:pt x="6531994" y="3253615"/>
                </a:lnTo>
                <a:cubicBezTo>
                  <a:pt x="6531124" y="3263366"/>
                  <a:pt x="6531124" y="3263366"/>
                  <a:pt x="6531124" y="3263366"/>
                </a:cubicBezTo>
                <a:lnTo>
                  <a:pt x="6531190" y="3263643"/>
                </a:lnTo>
                <a:lnTo>
                  <a:pt x="6521033" y="3390229"/>
                </a:lnTo>
                <a:cubicBezTo>
                  <a:pt x="6519446" y="3435541"/>
                  <a:pt x="6519078" y="3480963"/>
                  <a:pt x="6517384" y="3527497"/>
                </a:cubicBezTo>
                <a:cubicBezTo>
                  <a:pt x="6518434" y="3625872"/>
                  <a:pt x="6509734" y="3723373"/>
                  <a:pt x="6496595" y="3815563"/>
                </a:cubicBezTo>
                <a:cubicBezTo>
                  <a:pt x="6494852" y="3835063"/>
                  <a:pt x="6498424" y="3850126"/>
                  <a:pt x="6501124" y="3874940"/>
                </a:cubicBezTo>
                <a:cubicBezTo>
                  <a:pt x="6488855" y="3957377"/>
                  <a:pt x="6484504" y="4006129"/>
                  <a:pt x="6472234" y="4088567"/>
                </a:cubicBezTo>
                <a:lnTo>
                  <a:pt x="6480357" y="4094487"/>
                </a:lnTo>
                <a:lnTo>
                  <a:pt x="6428427" y="4375267"/>
                </a:lnTo>
                <a:lnTo>
                  <a:pt x="6425741" y="4375556"/>
                </a:lnTo>
                <a:cubicBezTo>
                  <a:pt x="6424632" y="4374230"/>
                  <a:pt x="6424851" y="4371791"/>
                  <a:pt x="6427506" y="4369573"/>
                </a:cubicBezTo>
                <a:lnTo>
                  <a:pt x="6426300" y="4367087"/>
                </a:lnTo>
                <a:lnTo>
                  <a:pt x="6428376" y="4359822"/>
                </a:lnTo>
                <a:cubicBezTo>
                  <a:pt x="6425720" y="4362041"/>
                  <a:pt x="6425503" y="4364479"/>
                  <a:pt x="6425949" y="4366362"/>
                </a:cubicBezTo>
                <a:lnTo>
                  <a:pt x="6426300" y="4367087"/>
                </a:lnTo>
                <a:lnTo>
                  <a:pt x="6420336" y="4387972"/>
                </a:lnTo>
                <a:cubicBezTo>
                  <a:pt x="6416472" y="4396839"/>
                  <a:pt x="6412054" y="4405041"/>
                  <a:pt x="6408966" y="4412135"/>
                </a:cubicBezTo>
                <a:cubicBezTo>
                  <a:pt x="6391387" y="4499011"/>
                  <a:pt x="6378246" y="4591201"/>
                  <a:pt x="6350047" y="4686953"/>
                </a:cubicBezTo>
                <a:cubicBezTo>
                  <a:pt x="6342997" y="4710891"/>
                  <a:pt x="6335946" y="4734828"/>
                  <a:pt x="6323588" y="4763203"/>
                </a:cubicBezTo>
                <a:cubicBezTo>
                  <a:pt x="6297128" y="4839455"/>
                  <a:pt x="6268928" y="4935206"/>
                  <a:pt x="6242470" y="5011457"/>
                </a:cubicBezTo>
                <a:cubicBezTo>
                  <a:pt x="6229240" y="5049583"/>
                  <a:pt x="6217555" y="5084162"/>
                  <a:pt x="6206632" y="5110210"/>
                </a:cubicBezTo>
                <a:lnTo>
                  <a:pt x="6191507" y="5140673"/>
                </a:lnTo>
                <a:lnTo>
                  <a:pt x="6172300" y="5199455"/>
                </a:lnTo>
                <a:lnTo>
                  <a:pt x="6156345" y="5277115"/>
                </a:lnTo>
                <a:cubicBezTo>
                  <a:pt x="6121202" y="5347784"/>
                  <a:pt x="6084760" y="5446969"/>
                  <a:pt x="6059140" y="5529842"/>
                </a:cubicBezTo>
                <a:cubicBezTo>
                  <a:pt x="6059140" y="5529842"/>
                  <a:pt x="6059140" y="5529842"/>
                  <a:pt x="6065922" y="5528472"/>
                </a:cubicBezTo>
                <a:cubicBezTo>
                  <a:pt x="6064552" y="5521685"/>
                  <a:pt x="6069964" y="5513528"/>
                  <a:pt x="6078119" y="5518945"/>
                </a:cubicBezTo>
                <a:lnTo>
                  <a:pt x="6077573" y="5523376"/>
                </a:lnTo>
                <a:lnTo>
                  <a:pt x="6068664" y="5542046"/>
                </a:lnTo>
                <a:cubicBezTo>
                  <a:pt x="6075448" y="5540675"/>
                  <a:pt x="6075448" y="5540675"/>
                  <a:pt x="6075448" y="5540675"/>
                </a:cubicBezTo>
                <a:lnTo>
                  <a:pt x="6077573" y="5523376"/>
                </a:lnTo>
                <a:lnTo>
                  <a:pt x="6125089" y="5423814"/>
                </a:lnTo>
                <a:cubicBezTo>
                  <a:pt x="6141297" y="5386105"/>
                  <a:pt x="6157174" y="5351113"/>
                  <a:pt x="6179507" y="5321879"/>
                </a:cubicBezTo>
                <a:cubicBezTo>
                  <a:pt x="6191633" y="5277050"/>
                  <a:pt x="6205055" y="5203704"/>
                  <a:pt x="6233557" y="5205010"/>
                </a:cubicBezTo>
                <a:cubicBezTo>
                  <a:pt x="6217393" y="5264783"/>
                  <a:pt x="6210681" y="5301457"/>
                  <a:pt x="6187733" y="5362599"/>
                </a:cubicBezTo>
                <a:cubicBezTo>
                  <a:pt x="6186363" y="5355812"/>
                  <a:pt x="6179580" y="5357183"/>
                  <a:pt x="6184992" y="5349026"/>
                </a:cubicBezTo>
                <a:cubicBezTo>
                  <a:pt x="6178209" y="5350396"/>
                  <a:pt x="6168826" y="5408799"/>
                  <a:pt x="6163414" y="5416956"/>
                </a:cubicBezTo>
                <a:cubicBezTo>
                  <a:pt x="6160743" y="5438684"/>
                  <a:pt x="6153959" y="5440054"/>
                  <a:pt x="6145805" y="5434638"/>
                </a:cubicBezTo>
                <a:cubicBezTo>
                  <a:pt x="6144506" y="5463155"/>
                  <a:pt x="6102581" y="5535195"/>
                  <a:pt x="6089085" y="5573237"/>
                </a:cubicBezTo>
                <a:cubicBezTo>
                  <a:pt x="6085044" y="5588181"/>
                  <a:pt x="6086414" y="5594968"/>
                  <a:pt x="6082373" y="5609909"/>
                </a:cubicBezTo>
                <a:cubicBezTo>
                  <a:pt x="6035107" y="5725408"/>
                  <a:pt x="5964746" y="5831446"/>
                  <a:pt x="5907955" y="5934742"/>
                </a:cubicBezTo>
                <a:cubicBezTo>
                  <a:pt x="5887677" y="5974154"/>
                  <a:pt x="5872883" y="6040713"/>
                  <a:pt x="5856575" y="6029882"/>
                </a:cubicBezTo>
                <a:cubicBezTo>
                  <a:pt x="5840339" y="6054351"/>
                  <a:pt x="5824102" y="6078822"/>
                  <a:pt x="5826843" y="6092393"/>
                </a:cubicBezTo>
                <a:cubicBezTo>
                  <a:pt x="5809236" y="6110077"/>
                  <a:pt x="5814648" y="6101919"/>
                  <a:pt x="5805124" y="6089719"/>
                </a:cubicBezTo>
                <a:cubicBezTo>
                  <a:pt x="5838897" y="6012262"/>
                  <a:pt x="5899801" y="5929325"/>
                  <a:pt x="5929533" y="5866812"/>
                </a:cubicBezTo>
                <a:cubicBezTo>
                  <a:pt x="5936316" y="5865442"/>
                  <a:pt x="5934945" y="5858655"/>
                  <a:pt x="5928163" y="5860025"/>
                </a:cubicBezTo>
                <a:cubicBezTo>
                  <a:pt x="5928163" y="5860025"/>
                  <a:pt x="5922749" y="5868182"/>
                  <a:pt x="5922749" y="5868182"/>
                </a:cubicBezTo>
                <a:cubicBezTo>
                  <a:pt x="5918709" y="5883126"/>
                  <a:pt x="5911926" y="5884496"/>
                  <a:pt x="5905143" y="5885866"/>
                </a:cubicBezTo>
                <a:lnTo>
                  <a:pt x="5909110" y="5871199"/>
                </a:lnTo>
                <a:lnTo>
                  <a:pt x="5914596" y="5862765"/>
                </a:lnTo>
                <a:cubicBezTo>
                  <a:pt x="5909184" y="5870922"/>
                  <a:pt x="5909184" y="5870922"/>
                  <a:pt x="5909184" y="5870922"/>
                </a:cubicBezTo>
                <a:lnTo>
                  <a:pt x="5909110" y="5871199"/>
                </a:lnTo>
                <a:lnTo>
                  <a:pt x="5839843" y="5977637"/>
                </a:lnTo>
                <a:cubicBezTo>
                  <a:pt x="5816850" y="6016715"/>
                  <a:pt x="5794878" y="6056470"/>
                  <a:pt x="5771208" y="6096571"/>
                </a:cubicBezTo>
                <a:cubicBezTo>
                  <a:pt x="5725241" y="6183551"/>
                  <a:pt x="5671120" y="6265118"/>
                  <a:pt x="5615626" y="6339899"/>
                </a:cubicBezTo>
                <a:cubicBezTo>
                  <a:pt x="5604802" y="6356211"/>
                  <a:pt x="5600760" y="6371154"/>
                  <a:pt x="5591306" y="6394255"/>
                </a:cubicBezTo>
                <a:cubicBezTo>
                  <a:pt x="5541227" y="6460877"/>
                  <a:pt x="5514166" y="6501661"/>
                  <a:pt x="5464086" y="6568285"/>
                </a:cubicBezTo>
                <a:lnTo>
                  <a:pt x="5468405" y="6577359"/>
                </a:lnTo>
                <a:lnTo>
                  <a:pt x="5288922" y="6799441"/>
                </a:lnTo>
                <a:lnTo>
                  <a:pt x="5286422" y="6798415"/>
                </a:lnTo>
                <a:cubicBezTo>
                  <a:pt x="5286080" y="6796720"/>
                  <a:pt x="5287433" y="6794680"/>
                  <a:pt x="5290826" y="6793995"/>
                </a:cubicBezTo>
                <a:lnTo>
                  <a:pt x="5290950" y="6791235"/>
                </a:lnTo>
                <a:lnTo>
                  <a:pt x="5296238" y="6785838"/>
                </a:lnTo>
                <a:cubicBezTo>
                  <a:pt x="5292846" y="6786523"/>
                  <a:pt x="5291491" y="6788563"/>
                  <a:pt x="5290987" y="6790431"/>
                </a:cubicBezTo>
                <a:lnTo>
                  <a:pt x="5290950" y="6791235"/>
                </a:lnTo>
                <a:lnTo>
                  <a:pt x="5275753" y="6806752"/>
                </a:lnTo>
                <a:cubicBezTo>
                  <a:pt x="5268129" y="6812705"/>
                  <a:pt x="5260336" y="6817811"/>
                  <a:pt x="5254239" y="6822575"/>
                </a:cubicBezTo>
                <a:lnTo>
                  <a:pt x="5225321" y="6858000"/>
                </a:lnTo>
                <a:lnTo>
                  <a:pt x="5157501" y="6858000"/>
                </a:lnTo>
                <a:lnTo>
                  <a:pt x="5208211" y="6795673"/>
                </a:lnTo>
                <a:cubicBezTo>
                  <a:pt x="5246285" y="6748251"/>
                  <a:pt x="5283178" y="6703716"/>
                  <a:pt x="5328568" y="6666293"/>
                </a:cubicBezTo>
                <a:cubicBezTo>
                  <a:pt x="5344804" y="6641822"/>
                  <a:pt x="5355629" y="6625510"/>
                  <a:pt x="5366453" y="6609197"/>
                </a:cubicBezTo>
                <a:cubicBezTo>
                  <a:pt x="5401667" y="6573829"/>
                  <a:pt x="5389473" y="6583356"/>
                  <a:pt x="5430099" y="6539833"/>
                </a:cubicBezTo>
                <a:cubicBezTo>
                  <a:pt x="5435512" y="6531676"/>
                  <a:pt x="5427358" y="6526259"/>
                  <a:pt x="5427358" y="6526259"/>
                </a:cubicBezTo>
                <a:cubicBezTo>
                  <a:pt x="5463873" y="6462376"/>
                  <a:pt x="5492303" y="6428381"/>
                  <a:pt x="5513952" y="6395753"/>
                </a:cubicBezTo>
                <a:cubicBezTo>
                  <a:pt x="5541014" y="6354970"/>
                  <a:pt x="5564033" y="6329129"/>
                  <a:pt x="5597877" y="6286977"/>
                </a:cubicBezTo>
                <a:cubicBezTo>
                  <a:pt x="5599212" y="6276112"/>
                  <a:pt x="5595478" y="6275100"/>
                  <a:pt x="5589542" y="6276299"/>
                </a:cubicBezTo>
                <a:cubicBezTo>
                  <a:pt x="5586574" y="6276898"/>
                  <a:pt x="5583056" y="6278050"/>
                  <a:pt x="5579347" y="6278801"/>
                </a:cubicBezTo>
                <a:lnTo>
                  <a:pt x="5572013" y="6278854"/>
                </a:lnTo>
                <a:lnTo>
                  <a:pt x="5561199" y="6297181"/>
                </a:lnTo>
                <a:cubicBezTo>
                  <a:pt x="5561198" y="6290257"/>
                  <a:pt x="5554278" y="6290256"/>
                  <a:pt x="5561199" y="6283333"/>
                </a:cubicBezTo>
                <a:cubicBezTo>
                  <a:pt x="5554278" y="6283333"/>
                  <a:pt x="5533518" y="6338722"/>
                  <a:pt x="5526598" y="6345645"/>
                </a:cubicBezTo>
                <a:cubicBezTo>
                  <a:pt x="5519678" y="6366415"/>
                  <a:pt x="5512758" y="6366415"/>
                  <a:pt x="5505837" y="6359491"/>
                </a:cubicBezTo>
                <a:cubicBezTo>
                  <a:pt x="5498917" y="6387186"/>
                  <a:pt x="5443558" y="6449499"/>
                  <a:pt x="5422797" y="6484116"/>
                </a:cubicBezTo>
                <a:cubicBezTo>
                  <a:pt x="5415877" y="6497964"/>
                  <a:pt x="5415878" y="6504888"/>
                  <a:pt x="5408957" y="6518733"/>
                </a:cubicBezTo>
                <a:cubicBezTo>
                  <a:pt x="5339758" y="6622587"/>
                  <a:pt x="5249796" y="6712595"/>
                  <a:pt x="5173676" y="6802601"/>
                </a:cubicBezTo>
                <a:cubicBezTo>
                  <a:pt x="5166756" y="6811255"/>
                  <a:pt x="5159836" y="6821640"/>
                  <a:pt x="5153132" y="6832134"/>
                </a:cubicBezTo>
                <a:lnTo>
                  <a:pt x="5136638" y="6858000"/>
                </a:lnTo>
                <a:lnTo>
                  <a:pt x="5106051" y="6858000"/>
                </a:lnTo>
                <a:lnTo>
                  <a:pt x="5127832" y="6832026"/>
                </a:lnTo>
                <a:cubicBezTo>
                  <a:pt x="5158107" y="6799139"/>
                  <a:pt x="5187517" y="6767983"/>
                  <a:pt x="5208277" y="6740288"/>
                </a:cubicBezTo>
                <a:cubicBezTo>
                  <a:pt x="5215197" y="6740288"/>
                  <a:pt x="5215197" y="6733364"/>
                  <a:pt x="5208277" y="6733364"/>
                </a:cubicBezTo>
                <a:cubicBezTo>
                  <a:pt x="5208277" y="6733364"/>
                  <a:pt x="5201357" y="6740288"/>
                  <a:pt x="5201357" y="6740288"/>
                </a:cubicBezTo>
                <a:cubicBezTo>
                  <a:pt x="5194437" y="6754136"/>
                  <a:pt x="5187517" y="6754136"/>
                  <a:pt x="5180596" y="6754136"/>
                </a:cubicBezTo>
                <a:lnTo>
                  <a:pt x="5187389" y="6740544"/>
                </a:lnTo>
                <a:lnTo>
                  <a:pt x="5194437" y="6733364"/>
                </a:lnTo>
                <a:cubicBezTo>
                  <a:pt x="5187516" y="6740288"/>
                  <a:pt x="5187516" y="6740288"/>
                  <a:pt x="5187516" y="6740288"/>
                </a:cubicBezTo>
                <a:lnTo>
                  <a:pt x="5187389" y="6740544"/>
                </a:lnTo>
                <a:lnTo>
                  <a:pt x="5098421" y="6831161"/>
                </a:lnTo>
                <a:lnTo>
                  <a:pt x="5074751" y="6858000"/>
                </a:lnTo>
                <a:lnTo>
                  <a:pt x="4627783" y="6858000"/>
                </a:lnTo>
                <a:lnTo>
                  <a:pt x="4759894" y="6716663"/>
                </a:lnTo>
                <a:cubicBezTo>
                  <a:pt x="5450268" y="5934815"/>
                  <a:pt x="5893935" y="4941647"/>
                  <a:pt x="5986727" y="3868735"/>
                </a:cubicBezTo>
                <a:cubicBezTo>
                  <a:pt x="5995162" y="3759071"/>
                  <a:pt x="6003598" y="3657840"/>
                  <a:pt x="6003597" y="3548178"/>
                </a:cubicBezTo>
                <a:cubicBezTo>
                  <a:pt x="6003597" y="3548178"/>
                  <a:pt x="6012034" y="3548178"/>
                  <a:pt x="6012034" y="3539742"/>
                </a:cubicBezTo>
                <a:lnTo>
                  <a:pt x="6012033" y="3514433"/>
                </a:lnTo>
                <a:lnTo>
                  <a:pt x="6003597" y="3506001"/>
                </a:lnTo>
                <a:lnTo>
                  <a:pt x="6003597" y="3269799"/>
                </a:lnTo>
                <a:cubicBezTo>
                  <a:pt x="5995162" y="3084217"/>
                  <a:pt x="5978291" y="2907070"/>
                  <a:pt x="5952984" y="2721484"/>
                </a:cubicBezTo>
                <a:cubicBezTo>
                  <a:pt x="5868626" y="2122549"/>
                  <a:pt x="5683041" y="1557361"/>
                  <a:pt x="5404662" y="1051221"/>
                </a:cubicBezTo>
                <a:cubicBezTo>
                  <a:pt x="5261257" y="764409"/>
                  <a:pt x="5075668" y="486032"/>
                  <a:pt x="4873211" y="224525"/>
                </a:cubicBezTo>
                <a:cubicBezTo>
                  <a:pt x="4881646" y="232961"/>
                  <a:pt x="4881646" y="232961"/>
                  <a:pt x="4890083" y="232961"/>
                </a:cubicBezTo>
                <a:cubicBezTo>
                  <a:pt x="4873213" y="207654"/>
                  <a:pt x="4831032" y="157040"/>
                  <a:pt x="4797289" y="114861"/>
                </a:cubicBezTo>
                <a:cubicBezTo>
                  <a:pt x="4771984" y="89556"/>
                  <a:pt x="4755110" y="64247"/>
                  <a:pt x="4738239" y="55811"/>
                </a:cubicBezTo>
                <a:close/>
                <a:moveTo>
                  <a:pt x="0" y="0"/>
                </a:moveTo>
                <a:lnTo>
                  <a:pt x="4229922" y="0"/>
                </a:lnTo>
                <a:lnTo>
                  <a:pt x="4372273" y="157015"/>
                </a:lnTo>
                <a:cubicBezTo>
                  <a:pt x="4431688" y="226187"/>
                  <a:pt x="4489090" y="297230"/>
                  <a:pt x="4543809" y="370769"/>
                </a:cubicBezTo>
                <a:cubicBezTo>
                  <a:pt x="4656128" y="524172"/>
                  <a:pt x="4758013" y="681691"/>
                  <a:pt x="4849592" y="843375"/>
                </a:cubicBezTo>
                <a:lnTo>
                  <a:pt x="4914877" y="967066"/>
                </a:lnTo>
                <a:lnTo>
                  <a:pt x="4925933" y="979122"/>
                </a:lnTo>
                <a:cubicBezTo>
                  <a:pt x="4944916" y="1006408"/>
                  <a:pt x="4963897" y="1049113"/>
                  <a:pt x="4982878" y="1068093"/>
                </a:cubicBezTo>
                <a:cubicBezTo>
                  <a:pt x="4982877" y="1070904"/>
                  <a:pt x="4982877" y="1073716"/>
                  <a:pt x="4982876" y="1076527"/>
                </a:cubicBezTo>
                <a:lnTo>
                  <a:pt x="4982876" y="1084962"/>
                </a:lnTo>
                <a:lnTo>
                  <a:pt x="4991312" y="1084964"/>
                </a:lnTo>
                <a:cubicBezTo>
                  <a:pt x="5008182" y="1110271"/>
                  <a:pt x="4999747" y="1110271"/>
                  <a:pt x="5008183" y="1127139"/>
                </a:cubicBezTo>
                <a:lnTo>
                  <a:pt x="5008183" y="1135577"/>
                </a:lnTo>
                <a:lnTo>
                  <a:pt x="5016618" y="1144015"/>
                </a:lnTo>
                <a:lnTo>
                  <a:pt x="5016619" y="1135576"/>
                </a:lnTo>
                <a:cubicBezTo>
                  <a:pt x="5041926" y="1177757"/>
                  <a:pt x="5050362" y="1203064"/>
                  <a:pt x="5075670" y="1228369"/>
                </a:cubicBezTo>
                <a:lnTo>
                  <a:pt x="5067232" y="1228371"/>
                </a:lnTo>
                <a:lnTo>
                  <a:pt x="5067232" y="1236805"/>
                </a:lnTo>
                <a:cubicBezTo>
                  <a:pt x="5067235" y="1245241"/>
                  <a:pt x="5075669" y="1245241"/>
                  <a:pt x="5075669" y="1245241"/>
                </a:cubicBezTo>
                <a:lnTo>
                  <a:pt x="5084105" y="1245241"/>
                </a:lnTo>
                <a:cubicBezTo>
                  <a:pt x="5084106" y="1248053"/>
                  <a:pt x="5084106" y="1250866"/>
                  <a:pt x="5084107" y="1253677"/>
                </a:cubicBezTo>
                <a:cubicBezTo>
                  <a:pt x="5100976" y="1278984"/>
                  <a:pt x="5092540" y="1287420"/>
                  <a:pt x="5100976" y="1304291"/>
                </a:cubicBezTo>
                <a:cubicBezTo>
                  <a:pt x="5109412" y="1304291"/>
                  <a:pt x="5109411" y="1295855"/>
                  <a:pt x="5117847" y="1312726"/>
                </a:cubicBezTo>
                <a:cubicBezTo>
                  <a:pt x="5117848" y="1321162"/>
                  <a:pt x="5126283" y="1321162"/>
                  <a:pt x="5126282" y="1329598"/>
                </a:cubicBezTo>
                <a:cubicBezTo>
                  <a:pt x="5117847" y="1329598"/>
                  <a:pt x="5117847" y="1329598"/>
                  <a:pt x="5117847" y="1338033"/>
                </a:cubicBezTo>
                <a:lnTo>
                  <a:pt x="5126283" y="1346469"/>
                </a:lnTo>
                <a:cubicBezTo>
                  <a:pt x="5126283" y="1346469"/>
                  <a:pt x="5126285" y="1354905"/>
                  <a:pt x="5134719" y="1354905"/>
                </a:cubicBezTo>
                <a:cubicBezTo>
                  <a:pt x="5143154" y="1371778"/>
                  <a:pt x="5185333" y="1439263"/>
                  <a:pt x="5176898" y="1430824"/>
                </a:cubicBezTo>
                <a:cubicBezTo>
                  <a:pt x="5193769" y="1422391"/>
                  <a:pt x="5151590" y="1405518"/>
                  <a:pt x="5168461" y="1397082"/>
                </a:cubicBezTo>
                <a:cubicBezTo>
                  <a:pt x="5160025" y="1388648"/>
                  <a:pt x="5151590" y="1380211"/>
                  <a:pt x="5143155" y="1363341"/>
                </a:cubicBezTo>
                <a:lnTo>
                  <a:pt x="5143154" y="1354903"/>
                </a:lnTo>
                <a:lnTo>
                  <a:pt x="5143155" y="1346469"/>
                </a:lnTo>
                <a:cubicBezTo>
                  <a:pt x="5143155" y="1338034"/>
                  <a:pt x="5134719" y="1329598"/>
                  <a:pt x="5134719" y="1329598"/>
                </a:cubicBezTo>
                <a:cubicBezTo>
                  <a:pt x="5134719" y="1304291"/>
                  <a:pt x="5109411" y="1295855"/>
                  <a:pt x="5092539" y="1262112"/>
                </a:cubicBezTo>
                <a:cubicBezTo>
                  <a:pt x="5100976" y="1262115"/>
                  <a:pt x="5100976" y="1253677"/>
                  <a:pt x="5092540" y="1245241"/>
                </a:cubicBezTo>
                <a:lnTo>
                  <a:pt x="5092539" y="1236803"/>
                </a:lnTo>
                <a:lnTo>
                  <a:pt x="5092539" y="1219933"/>
                </a:lnTo>
                <a:cubicBezTo>
                  <a:pt x="5084107" y="1219935"/>
                  <a:pt x="5084105" y="1211496"/>
                  <a:pt x="5084107" y="1219935"/>
                </a:cubicBezTo>
                <a:lnTo>
                  <a:pt x="5075668" y="1219935"/>
                </a:lnTo>
                <a:cubicBezTo>
                  <a:pt x="5075669" y="1194627"/>
                  <a:pt x="5058796" y="1203064"/>
                  <a:pt x="5050362" y="1186189"/>
                </a:cubicBezTo>
                <a:cubicBezTo>
                  <a:pt x="5041926" y="1160885"/>
                  <a:pt x="5033490" y="1144012"/>
                  <a:pt x="5025055" y="1135578"/>
                </a:cubicBezTo>
                <a:lnTo>
                  <a:pt x="5025054" y="1127141"/>
                </a:lnTo>
                <a:lnTo>
                  <a:pt x="5025055" y="1118707"/>
                </a:lnTo>
                <a:cubicBezTo>
                  <a:pt x="5016619" y="1110270"/>
                  <a:pt x="5012403" y="1106052"/>
                  <a:pt x="5009238" y="1101833"/>
                </a:cubicBezTo>
                <a:lnTo>
                  <a:pt x="5004170" y="1092826"/>
                </a:lnTo>
                <a:lnTo>
                  <a:pt x="5008183" y="1093400"/>
                </a:lnTo>
                <a:lnTo>
                  <a:pt x="5008182" y="1084964"/>
                </a:lnTo>
                <a:lnTo>
                  <a:pt x="4999746" y="1076527"/>
                </a:lnTo>
                <a:lnTo>
                  <a:pt x="4991312" y="1068091"/>
                </a:lnTo>
                <a:cubicBezTo>
                  <a:pt x="4991314" y="1059657"/>
                  <a:pt x="4991314" y="1059657"/>
                  <a:pt x="4982876" y="1042786"/>
                </a:cubicBezTo>
                <a:cubicBezTo>
                  <a:pt x="4982876" y="1051221"/>
                  <a:pt x="4974440" y="1042787"/>
                  <a:pt x="4966004" y="1025912"/>
                </a:cubicBezTo>
                <a:cubicBezTo>
                  <a:pt x="4974440" y="1025914"/>
                  <a:pt x="4974440" y="1034350"/>
                  <a:pt x="4982876" y="1034349"/>
                </a:cubicBezTo>
                <a:cubicBezTo>
                  <a:pt x="4966005" y="1009043"/>
                  <a:pt x="4966004" y="1025912"/>
                  <a:pt x="4957571" y="1009043"/>
                </a:cubicBezTo>
                <a:cubicBezTo>
                  <a:pt x="4949132" y="983737"/>
                  <a:pt x="4957569" y="1000607"/>
                  <a:pt x="4932262" y="966864"/>
                </a:cubicBezTo>
                <a:cubicBezTo>
                  <a:pt x="4940697" y="958427"/>
                  <a:pt x="4949132" y="966864"/>
                  <a:pt x="4957569" y="966864"/>
                </a:cubicBezTo>
                <a:lnTo>
                  <a:pt x="4923825" y="933123"/>
                </a:lnTo>
                <a:lnTo>
                  <a:pt x="4932261" y="933122"/>
                </a:lnTo>
                <a:lnTo>
                  <a:pt x="4932262" y="924686"/>
                </a:lnTo>
                <a:cubicBezTo>
                  <a:pt x="4932262" y="924686"/>
                  <a:pt x="4923828" y="924686"/>
                  <a:pt x="4923825" y="916250"/>
                </a:cubicBezTo>
                <a:cubicBezTo>
                  <a:pt x="4915392" y="907814"/>
                  <a:pt x="4906952" y="890943"/>
                  <a:pt x="4898518" y="890943"/>
                </a:cubicBezTo>
                <a:cubicBezTo>
                  <a:pt x="4898518" y="890943"/>
                  <a:pt x="4890085" y="882507"/>
                  <a:pt x="4890083" y="874073"/>
                </a:cubicBezTo>
                <a:lnTo>
                  <a:pt x="4881646" y="865638"/>
                </a:lnTo>
                <a:lnTo>
                  <a:pt x="4881647" y="874073"/>
                </a:lnTo>
                <a:lnTo>
                  <a:pt x="4881647" y="882507"/>
                </a:lnTo>
                <a:cubicBezTo>
                  <a:pt x="4856340" y="857200"/>
                  <a:pt x="4847904" y="831895"/>
                  <a:pt x="4839470" y="815023"/>
                </a:cubicBezTo>
                <a:cubicBezTo>
                  <a:pt x="4847904" y="815024"/>
                  <a:pt x="4856341" y="823461"/>
                  <a:pt x="4864776" y="823459"/>
                </a:cubicBezTo>
                <a:cubicBezTo>
                  <a:pt x="4839469" y="781279"/>
                  <a:pt x="4814160" y="739104"/>
                  <a:pt x="4814160" y="772843"/>
                </a:cubicBezTo>
                <a:cubicBezTo>
                  <a:pt x="4797289" y="730666"/>
                  <a:pt x="4797289" y="730666"/>
                  <a:pt x="4771982" y="705360"/>
                </a:cubicBezTo>
                <a:cubicBezTo>
                  <a:pt x="4771982" y="705360"/>
                  <a:pt x="4780421" y="705359"/>
                  <a:pt x="4780419" y="713795"/>
                </a:cubicBezTo>
                <a:lnTo>
                  <a:pt x="4788853" y="713795"/>
                </a:lnTo>
                <a:cubicBezTo>
                  <a:pt x="4797291" y="722229"/>
                  <a:pt x="4797292" y="713795"/>
                  <a:pt x="4797292" y="713795"/>
                </a:cubicBezTo>
                <a:cubicBezTo>
                  <a:pt x="4797289" y="705360"/>
                  <a:pt x="4797289" y="705360"/>
                  <a:pt x="4788854" y="696923"/>
                </a:cubicBezTo>
                <a:lnTo>
                  <a:pt x="4797290" y="696923"/>
                </a:lnTo>
                <a:lnTo>
                  <a:pt x="4805728" y="705359"/>
                </a:lnTo>
                <a:cubicBezTo>
                  <a:pt x="4805727" y="708171"/>
                  <a:pt x="4805727" y="710983"/>
                  <a:pt x="4805726" y="713795"/>
                </a:cubicBezTo>
                <a:lnTo>
                  <a:pt x="4814160" y="722229"/>
                </a:lnTo>
                <a:lnTo>
                  <a:pt x="4822596" y="730666"/>
                </a:lnTo>
                <a:cubicBezTo>
                  <a:pt x="4881647" y="823459"/>
                  <a:pt x="4932262" y="907814"/>
                  <a:pt x="4991311" y="1000607"/>
                </a:cubicBezTo>
                <a:lnTo>
                  <a:pt x="4991312" y="1009043"/>
                </a:lnTo>
                <a:lnTo>
                  <a:pt x="4999746" y="1017476"/>
                </a:lnTo>
                <a:cubicBezTo>
                  <a:pt x="5025057" y="1042786"/>
                  <a:pt x="5016619" y="1042785"/>
                  <a:pt x="5033490" y="1068093"/>
                </a:cubicBezTo>
                <a:cubicBezTo>
                  <a:pt x="5033490" y="1076527"/>
                  <a:pt x="5033489" y="1084964"/>
                  <a:pt x="5041925" y="1093401"/>
                </a:cubicBezTo>
                <a:lnTo>
                  <a:pt x="5050362" y="1101835"/>
                </a:lnTo>
                <a:cubicBezTo>
                  <a:pt x="5067233" y="1127141"/>
                  <a:pt x="5075669" y="1152450"/>
                  <a:pt x="5092540" y="1160885"/>
                </a:cubicBezTo>
                <a:lnTo>
                  <a:pt x="5100975" y="1169321"/>
                </a:lnTo>
                <a:lnTo>
                  <a:pt x="5100976" y="1194627"/>
                </a:lnTo>
                <a:cubicBezTo>
                  <a:pt x="5109412" y="1194627"/>
                  <a:pt x="5126283" y="1236805"/>
                  <a:pt x="5143155" y="1253676"/>
                </a:cubicBezTo>
                <a:lnTo>
                  <a:pt x="5151590" y="1262112"/>
                </a:lnTo>
                <a:lnTo>
                  <a:pt x="5151590" y="1270548"/>
                </a:lnTo>
                <a:cubicBezTo>
                  <a:pt x="5185332" y="1346469"/>
                  <a:pt x="5219076" y="1430825"/>
                  <a:pt x="5261254" y="1506748"/>
                </a:cubicBezTo>
                <a:cubicBezTo>
                  <a:pt x="5261255" y="1515180"/>
                  <a:pt x="5269690" y="1523617"/>
                  <a:pt x="5278126" y="1532055"/>
                </a:cubicBezTo>
                <a:cubicBezTo>
                  <a:pt x="5278126" y="1540489"/>
                  <a:pt x="5278125" y="1548926"/>
                  <a:pt x="5278128" y="1557362"/>
                </a:cubicBezTo>
                <a:cubicBezTo>
                  <a:pt x="5278125" y="1548926"/>
                  <a:pt x="5286562" y="1557361"/>
                  <a:pt x="5294998" y="1557362"/>
                </a:cubicBezTo>
                <a:cubicBezTo>
                  <a:pt x="5294997" y="1565794"/>
                  <a:pt x="5303433" y="1574233"/>
                  <a:pt x="5303433" y="1574233"/>
                </a:cubicBezTo>
                <a:cubicBezTo>
                  <a:pt x="5320305" y="1616412"/>
                  <a:pt x="5328741" y="1658590"/>
                  <a:pt x="5345614" y="1692332"/>
                </a:cubicBezTo>
                <a:cubicBezTo>
                  <a:pt x="5345613" y="1695144"/>
                  <a:pt x="5345613" y="1697956"/>
                  <a:pt x="5345612" y="1700767"/>
                </a:cubicBezTo>
                <a:lnTo>
                  <a:pt x="5345612" y="1717637"/>
                </a:lnTo>
                <a:lnTo>
                  <a:pt x="5354048" y="1717639"/>
                </a:lnTo>
                <a:cubicBezTo>
                  <a:pt x="5379355" y="1768251"/>
                  <a:pt x="5404662" y="1810432"/>
                  <a:pt x="5413098" y="1844173"/>
                </a:cubicBezTo>
                <a:cubicBezTo>
                  <a:pt x="5438404" y="1869479"/>
                  <a:pt x="5455275" y="1945401"/>
                  <a:pt x="5480584" y="2012887"/>
                </a:cubicBezTo>
                <a:cubicBezTo>
                  <a:pt x="5497455" y="2029761"/>
                  <a:pt x="5505890" y="2088808"/>
                  <a:pt x="5514328" y="2105680"/>
                </a:cubicBezTo>
                <a:lnTo>
                  <a:pt x="5514328" y="2114117"/>
                </a:lnTo>
                <a:lnTo>
                  <a:pt x="5514327" y="2122551"/>
                </a:lnTo>
                <a:lnTo>
                  <a:pt x="5514328" y="2130987"/>
                </a:lnTo>
                <a:cubicBezTo>
                  <a:pt x="5522762" y="2139423"/>
                  <a:pt x="5522762" y="2139423"/>
                  <a:pt x="5522762" y="2130987"/>
                </a:cubicBezTo>
                <a:cubicBezTo>
                  <a:pt x="5531197" y="2156294"/>
                  <a:pt x="5531198" y="2139423"/>
                  <a:pt x="5539633" y="2139424"/>
                </a:cubicBezTo>
                <a:cubicBezTo>
                  <a:pt x="5531196" y="2164730"/>
                  <a:pt x="5556505" y="2164730"/>
                  <a:pt x="5556503" y="2198472"/>
                </a:cubicBezTo>
                <a:cubicBezTo>
                  <a:pt x="5564941" y="2190038"/>
                  <a:pt x="5564939" y="2215344"/>
                  <a:pt x="5573376" y="2215344"/>
                </a:cubicBezTo>
                <a:cubicBezTo>
                  <a:pt x="5556504" y="2181601"/>
                  <a:pt x="5548068" y="2122551"/>
                  <a:pt x="5531197" y="2114117"/>
                </a:cubicBezTo>
                <a:lnTo>
                  <a:pt x="5531198" y="2097245"/>
                </a:lnTo>
                <a:lnTo>
                  <a:pt x="5522762" y="2088808"/>
                </a:lnTo>
                <a:cubicBezTo>
                  <a:pt x="5522762" y="2038194"/>
                  <a:pt x="5497455" y="1996017"/>
                  <a:pt x="5480583" y="1953837"/>
                </a:cubicBezTo>
                <a:cubicBezTo>
                  <a:pt x="5438405" y="1844173"/>
                  <a:pt x="5404661" y="1734510"/>
                  <a:pt x="5362484" y="1641717"/>
                </a:cubicBezTo>
                <a:cubicBezTo>
                  <a:pt x="5328740" y="1565794"/>
                  <a:pt x="5294998" y="1447698"/>
                  <a:pt x="5235948" y="1346470"/>
                </a:cubicBezTo>
                <a:cubicBezTo>
                  <a:pt x="5227512" y="1329599"/>
                  <a:pt x="5210641" y="1321163"/>
                  <a:pt x="5210643" y="1304291"/>
                </a:cubicBezTo>
                <a:cubicBezTo>
                  <a:pt x="5168462" y="1228369"/>
                  <a:pt x="5143155" y="1152450"/>
                  <a:pt x="5109412" y="1093400"/>
                </a:cubicBezTo>
                <a:cubicBezTo>
                  <a:pt x="5075669" y="1051221"/>
                  <a:pt x="5092540" y="1076527"/>
                  <a:pt x="5067234" y="1025914"/>
                </a:cubicBezTo>
                <a:cubicBezTo>
                  <a:pt x="5041926" y="966866"/>
                  <a:pt x="5008183" y="916250"/>
                  <a:pt x="4974440" y="882507"/>
                </a:cubicBezTo>
                <a:cubicBezTo>
                  <a:pt x="4940696" y="806586"/>
                  <a:pt x="4856339" y="705359"/>
                  <a:pt x="4814162" y="637873"/>
                </a:cubicBezTo>
                <a:cubicBezTo>
                  <a:pt x="4797289" y="612566"/>
                  <a:pt x="4788854" y="621003"/>
                  <a:pt x="4771983" y="595695"/>
                </a:cubicBezTo>
                <a:cubicBezTo>
                  <a:pt x="4788854" y="587259"/>
                  <a:pt x="4755109" y="545082"/>
                  <a:pt x="4729804" y="519774"/>
                </a:cubicBezTo>
                <a:cubicBezTo>
                  <a:pt x="4729804" y="519774"/>
                  <a:pt x="4721369" y="519774"/>
                  <a:pt x="4712933" y="511338"/>
                </a:cubicBezTo>
                <a:cubicBezTo>
                  <a:pt x="4687626" y="486033"/>
                  <a:pt x="4670753" y="426982"/>
                  <a:pt x="4628576" y="393238"/>
                </a:cubicBezTo>
                <a:cubicBezTo>
                  <a:pt x="4620140" y="384804"/>
                  <a:pt x="4611704" y="393238"/>
                  <a:pt x="4594833" y="376368"/>
                </a:cubicBezTo>
                <a:cubicBezTo>
                  <a:pt x="4594833" y="376368"/>
                  <a:pt x="4594833" y="351062"/>
                  <a:pt x="4577960" y="342623"/>
                </a:cubicBezTo>
                <a:cubicBezTo>
                  <a:pt x="4510475" y="249831"/>
                  <a:pt x="4400810" y="148604"/>
                  <a:pt x="4324890" y="72683"/>
                </a:cubicBezTo>
                <a:cubicBezTo>
                  <a:pt x="4308018" y="55812"/>
                  <a:pt x="4291147" y="36832"/>
                  <a:pt x="4273221" y="16797"/>
                </a:cubicBezTo>
                <a:lnTo>
                  <a:pt x="4257562" y="0"/>
                </a:lnTo>
                <a:lnTo>
                  <a:pt x="4303981" y="0"/>
                </a:lnTo>
                <a:lnTo>
                  <a:pt x="4319485" y="14161"/>
                </a:lnTo>
                <a:cubicBezTo>
                  <a:pt x="4325944" y="20488"/>
                  <a:pt x="4333325" y="28396"/>
                  <a:pt x="4341761" y="38940"/>
                </a:cubicBezTo>
                <a:lnTo>
                  <a:pt x="4333323" y="38940"/>
                </a:lnTo>
                <a:lnTo>
                  <a:pt x="4341761" y="47377"/>
                </a:lnTo>
                <a:cubicBezTo>
                  <a:pt x="4341762" y="64247"/>
                  <a:pt x="4324890" y="38940"/>
                  <a:pt x="4316454" y="38940"/>
                </a:cubicBezTo>
                <a:cubicBezTo>
                  <a:pt x="4333323" y="64247"/>
                  <a:pt x="4341762" y="64247"/>
                  <a:pt x="4358630" y="64247"/>
                </a:cubicBezTo>
                <a:cubicBezTo>
                  <a:pt x="4358633" y="72683"/>
                  <a:pt x="4358633" y="72683"/>
                  <a:pt x="4367067" y="81121"/>
                </a:cubicBezTo>
                <a:cubicBezTo>
                  <a:pt x="4367069" y="89554"/>
                  <a:pt x="4375504" y="89556"/>
                  <a:pt x="4375504" y="89556"/>
                </a:cubicBezTo>
                <a:lnTo>
                  <a:pt x="4383940" y="81120"/>
                </a:lnTo>
                <a:cubicBezTo>
                  <a:pt x="4392373" y="114861"/>
                  <a:pt x="4409246" y="89554"/>
                  <a:pt x="4434553" y="131733"/>
                </a:cubicBezTo>
                <a:lnTo>
                  <a:pt x="4442990" y="140168"/>
                </a:lnTo>
                <a:lnTo>
                  <a:pt x="4451426" y="140168"/>
                </a:lnTo>
                <a:cubicBezTo>
                  <a:pt x="4510474" y="207654"/>
                  <a:pt x="4561090" y="258268"/>
                  <a:pt x="4611704" y="300447"/>
                </a:cubicBezTo>
                <a:cubicBezTo>
                  <a:pt x="4603266" y="300447"/>
                  <a:pt x="4603267" y="334190"/>
                  <a:pt x="4620140" y="325755"/>
                </a:cubicBezTo>
                <a:cubicBezTo>
                  <a:pt x="4611704" y="308881"/>
                  <a:pt x="4628575" y="317318"/>
                  <a:pt x="4637011" y="334188"/>
                </a:cubicBezTo>
                <a:cubicBezTo>
                  <a:pt x="4662316" y="367932"/>
                  <a:pt x="4712933" y="418545"/>
                  <a:pt x="4755110" y="477595"/>
                </a:cubicBezTo>
                <a:cubicBezTo>
                  <a:pt x="4797290" y="528209"/>
                  <a:pt x="4839469" y="587259"/>
                  <a:pt x="4873211" y="629438"/>
                </a:cubicBezTo>
                <a:cubicBezTo>
                  <a:pt x="4864775" y="621002"/>
                  <a:pt x="4873211" y="654745"/>
                  <a:pt x="4881646" y="654745"/>
                </a:cubicBezTo>
                <a:cubicBezTo>
                  <a:pt x="4873211" y="637873"/>
                  <a:pt x="4881647" y="637873"/>
                  <a:pt x="4890082" y="646309"/>
                </a:cubicBezTo>
                <a:cubicBezTo>
                  <a:pt x="4890083" y="663180"/>
                  <a:pt x="4923827" y="705359"/>
                  <a:pt x="4949133" y="739102"/>
                </a:cubicBezTo>
                <a:cubicBezTo>
                  <a:pt x="4974440" y="772843"/>
                  <a:pt x="4999747" y="798150"/>
                  <a:pt x="4991312" y="798150"/>
                </a:cubicBezTo>
                <a:cubicBezTo>
                  <a:pt x="5025055" y="831895"/>
                  <a:pt x="5041926" y="865638"/>
                  <a:pt x="5058797" y="899380"/>
                </a:cubicBezTo>
                <a:cubicBezTo>
                  <a:pt x="5084104" y="941557"/>
                  <a:pt x="5100976" y="983736"/>
                  <a:pt x="5143155" y="1034350"/>
                </a:cubicBezTo>
                <a:lnTo>
                  <a:pt x="5143154" y="1051222"/>
                </a:lnTo>
                <a:cubicBezTo>
                  <a:pt x="5176898" y="1059657"/>
                  <a:pt x="5202205" y="1169322"/>
                  <a:pt x="5227512" y="1203064"/>
                </a:cubicBezTo>
                <a:cubicBezTo>
                  <a:pt x="5235949" y="1211497"/>
                  <a:pt x="5235950" y="1203065"/>
                  <a:pt x="5244383" y="1219935"/>
                </a:cubicBezTo>
                <a:cubicBezTo>
                  <a:pt x="5261254" y="1245241"/>
                  <a:pt x="5261256" y="1270548"/>
                  <a:pt x="5278126" y="1295855"/>
                </a:cubicBezTo>
                <a:cubicBezTo>
                  <a:pt x="5286561" y="1312728"/>
                  <a:pt x="5295000" y="1321162"/>
                  <a:pt x="5311869" y="1338033"/>
                </a:cubicBezTo>
                <a:cubicBezTo>
                  <a:pt x="5337176" y="1388648"/>
                  <a:pt x="5354048" y="1464569"/>
                  <a:pt x="5379354" y="1523620"/>
                </a:cubicBezTo>
                <a:cubicBezTo>
                  <a:pt x="5413098" y="1591105"/>
                  <a:pt x="5446840" y="1692332"/>
                  <a:pt x="5480584" y="1768253"/>
                </a:cubicBezTo>
                <a:cubicBezTo>
                  <a:pt x="5489019" y="1793560"/>
                  <a:pt x="5505891" y="1818865"/>
                  <a:pt x="5514328" y="1835738"/>
                </a:cubicBezTo>
                <a:lnTo>
                  <a:pt x="5505890" y="1827301"/>
                </a:lnTo>
                <a:cubicBezTo>
                  <a:pt x="5514327" y="1861046"/>
                  <a:pt x="5531197" y="1894789"/>
                  <a:pt x="5539634" y="1920094"/>
                </a:cubicBezTo>
                <a:lnTo>
                  <a:pt x="5539634" y="1945401"/>
                </a:lnTo>
                <a:cubicBezTo>
                  <a:pt x="5564941" y="2029760"/>
                  <a:pt x="5598683" y="2139423"/>
                  <a:pt x="5623989" y="2215343"/>
                </a:cubicBezTo>
                <a:lnTo>
                  <a:pt x="5615554" y="2215342"/>
                </a:lnTo>
                <a:lnTo>
                  <a:pt x="5615555" y="2223779"/>
                </a:lnTo>
                <a:lnTo>
                  <a:pt x="5623988" y="2232216"/>
                </a:lnTo>
                <a:cubicBezTo>
                  <a:pt x="5632426" y="2257524"/>
                  <a:pt x="5640861" y="2350315"/>
                  <a:pt x="5649298" y="2325008"/>
                </a:cubicBezTo>
                <a:lnTo>
                  <a:pt x="5649298" y="2333444"/>
                </a:lnTo>
                <a:lnTo>
                  <a:pt x="5649298" y="2341878"/>
                </a:lnTo>
                <a:lnTo>
                  <a:pt x="5657733" y="2341879"/>
                </a:lnTo>
                <a:lnTo>
                  <a:pt x="5657733" y="2333443"/>
                </a:lnTo>
                <a:cubicBezTo>
                  <a:pt x="5674605" y="2325008"/>
                  <a:pt x="5666171" y="2358751"/>
                  <a:pt x="5666169" y="2367185"/>
                </a:cubicBezTo>
                <a:cubicBezTo>
                  <a:pt x="5674605" y="2350315"/>
                  <a:pt x="5691476" y="2400928"/>
                  <a:pt x="5683040" y="2367183"/>
                </a:cubicBezTo>
                <a:cubicBezTo>
                  <a:pt x="5674605" y="2367186"/>
                  <a:pt x="5674605" y="2341878"/>
                  <a:pt x="5674605" y="2341878"/>
                </a:cubicBezTo>
                <a:cubicBezTo>
                  <a:pt x="5683041" y="2358751"/>
                  <a:pt x="5683041" y="2350315"/>
                  <a:pt x="5683040" y="2341879"/>
                </a:cubicBezTo>
                <a:cubicBezTo>
                  <a:pt x="5666171" y="2333443"/>
                  <a:pt x="5666171" y="2299699"/>
                  <a:pt x="5649298" y="2274394"/>
                </a:cubicBezTo>
                <a:lnTo>
                  <a:pt x="5649298" y="2257524"/>
                </a:lnTo>
                <a:lnTo>
                  <a:pt x="5649298" y="2249087"/>
                </a:lnTo>
                <a:lnTo>
                  <a:pt x="5649297" y="2240649"/>
                </a:lnTo>
                <a:lnTo>
                  <a:pt x="5640860" y="2240651"/>
                </a:lnTo>
                <a:cubicBezTo>
                  <a:pt x="5640862" y="2232213"/>
                  <a:pt x="5640862" y="2232213"/>
                  <a:pt x="5640862" y="2223779"/>
                </a:cubicBezTo>
                <a:cubicBezTo>
                  <a:pt x="5649297" y="2215342"/>
                  <a:pt x="5649296" y="2232217"/>
                  <a:pt x="5657734" y="2232217"/>
                </a:cubicBezTo>
                <a:cubicBezTo>
                  <a:pt x="5657734" y="2215345"/>
                  <a:pt x="5649297" y="2215342"/>
                  <a:pt x="5649298" y="2206908"/>
                </a:cubicBezTo>
                <a:lnTo>
                  <a:pt x="5649298" y="2198470"/>
                </a:lnTo>
                <a:lnTo>
                  <a:pt x="5649297" y="2190035"/>
                </a:lnTo>
                <a:lnTo>
                  <a:pt x="5649298" y="2181601"/>
                </a:lnTo>
                <a:lnTo>
                  <a:pt x="5640859" y="2147859"/>
                </a:lnTo>
                <a:lnTo>
                  <a:pt x="5632426" y="2139423"/>
                </a:lnTo>
                <a:cubicBezTo>
                  <a:pt x="5615553" y="2088809"/>
                  <a:pt x="5615555" y="2105681"/>
                  <a:pt x="5607121" y="2055067"/>
                </a:cubicBezTo>
                <a:cubicBezTo>
                  <a:pt x="5607121" y="2046628"/>
                  <a:pt x="5607121" y="2046628"/>
                  <a:pt x="5607118" y="2038194"/>
                </a:cubicBezTo>
                <a:cubicBezTo>
                  <a:pt x="5598683" y="2029760"/>
                  <a:pt x="5598683" y="2029760"/>
                  <a:pt x="5598684" y="2038192"/>
                </a:cubicBezTo>
                <a:cubicBezTo>
                  <a:pt x="5598684" y="2012887"/>
                  <a:pt x="5590248" y="1970710"/>
                  <a:pt x="5573377" y="1962273"/>
                </a:cubicBezTo>
                <a:cubicBezTo>
                  <a:pt x="5581812" y="1979144"/>
                  <a:pt x="5573375" y="1979146"/>
                  <a:pt x="5564941" y="1962273"/>
                </a:cubicBezTo>
                <a:lnTo>
                  <a:pt x="5564941" y="1953837"/>
                </a:lnTo>
                <a:lnTo>
                  <a:pt x="5573376" y="1953838"/>
                </a:lnTo>
                <a:cubicBezTo>
                  <a:pt x="5573375" y="1951025"/>
                  <a:pt x="5573377" y="1948213"/>
                  <a:pt x="5573377" y="1945401"/>
                </a:cubicBezTo>
                <a:lnTo>
                  <a:pt x="5564941" y="1936967"/>
                </a:lnTo>
                <a:cubicBezTo>
                  <a:pt x="5564941" y="1886353"/>
                  <a:pt x="5505889" y="1759817"/>
                  <a:pt x="5489019" y="1700769"/>
                </a:cubicBezTo>
                <a:cubicBezTo>
                  <a:pt x="5480583" y="1667026"/>
                  <a:pt x="5489018" y="1658589"/>
                  <a:pt x="5472148" y="1633282"/>
                </a:cubicBezTo>
                <a:cubicBezTo>
                  <a:pt x="5472148" y="1616412"/>
                  <a:pt x="5455276" y="1607977"/>
                  <a:pt x="5446841" y="1591103"/>
                </a:cubicBezTo>
                <a:cubicBezTo>
                  <a:pt x="5438404" y="1557360"/>
                  <a:pt x="5438404" y="1532053"/>
                  <a:pt x="5413098" y="1523619"/>
                </a:cubicBezTo>
                <a:cubicBezTo>
                  <a:pt x="5362483" y="1363341"/>
                  <a:pt x="5269690" y="1186189"/>
                  <a:pt x="5176900" y="1034350"/>
                </a:cubicBezTo>
                <a:cubicBezTo>
                  <a:pt x="5185335" y="1025912"/>
                  <a:pt x="5185335" y="1025912"/>
                  <a:pt x="5185333" y="1017477"/>
                </a:cubicBezTo>
                <a:cubicBezTo>
                  <a:pt x="5185334" y="1020289"/>
                  <a:pt x="5185334" y="1023100"/>
                  <a:pt x="5185335" y="1025912"/>
                </a:cubicBezTo>
                <a:lnTo>
                  <a:pt x="5193769" y="1025914"/>
                </a:lnTo>
                <a:cubicBezTo>
                  <a:pt x="5193769" y="1025914"/>
                  <a:pt x="5193768" y="1017477"/>
                  <a:pt x="5185332" y="1009044"/>
                </a:cubicBezTo>
                <a:lnTo>
                  <a:pt x="5185332" y="983737"/>
                </a:lnTo>
                <a:cubicBezTo>
                  <a:pt x="5176898" y="992171"/>
                  <a:pt x="5168462" y="983736"/>
                  <a:pt x="5151590" y="958427"/>
                </a:cubicBezTo>
                <a:lnTo>
                  <a:pt x="5151589" y="949995"/>
                </a:lnTo>
                <a:cubicBezTo>
                  <a:pt x="5151589" y="949995"/>
                  <a:pt x="5143156" y="949995"/>
                  <a:pt x="5143155" y="941557"/>
                </a:cubicBezTo>
                <a:lnTo>
                  <a:pt x="5143155" y="933122"/>
                </a:lnTo>
                <a:lnTo>
                  <a:pt x="5134718" y="933123"/>
                </a:lnTo>
                <a:cubicBezTo>
                  <a:pt x="5134719" y="924686"/>
                  <a:pt x="5134719" y="924686"/>
                  <a:pt x="5126283" y="916250"/>
                </a:cubicBezTo>
                <a:cubicBezTo>
                  <a:pt x="5134721" y="899379"/>
                  <a:pt x="5100976" y="874073"/>
                  <a:pt x="5109414" y="874074"/>
                </a:cubicBezTo>
                <a:lnTo>
                  <a:pt x="5117847" y="874073"/>
                </a:lnTo>
                <a:lnTo>
                  <a:pt x="5126285" y="882507"/>
                </a:lnTo>
                <a:cubicBezTo>
                  <a:pt x="5126283" y="874073"/>
                  <a:pt x="5117847" y="874073"/>
                  <a:pt x="5117848" y="865636"/>
                </a:cubicBezTo>
                <a:lnTo>
                  <a:pt x="5109412" y="857200"/>
                </a:lnTo>
                <a:cubicBezTo>
                  <a:pt x="5100976" y="840329"/>
                  <a:pt x="5092540" y="823459"/>
                  <a:pt x="5084104" y="823460"/>
                </a:cubicBezTo>
                <a:lnTo>
                  <a:pt x="5084105" y="815023"/>
                </a:lnTo>
                <a:cubicBezTo>
                  <a:pt x="5084105" y="815023"/>
                  <a:pt x="5084105" y="806586"/>
                  <a:pt x="5075670" y="798150"/>
                </a:cubicBezTo>
                <a:lnTo>
                  <a:pt x="5067233" y="798150"/>
                </a:lnTo>
                <a:lnTo>
                  <a:pt x="5067232" y="806587"/>
                </a:lnTo>
                <a:cubicBezTo>
                  <a:pt x="5067233" y="798150"/>
                  <a:pt x="5067233" y="789717"/>
                  <a:pt x="5058798" y="781279"/>
                </a:cubicBezTo>
                <a:cubicBezTo>
                  <a:pt x="5058797" y="789717"/>
                  <a:pt x="5050364" y="789716"/>
                  <a:pt x="5041925" y="781279"/>
                </a:cubicBezTo>
                <a:cubicBezTo>
                  <a:pt x="5050361" y="781278"/>
                  <a:pt x="5041928" y="772846"/>
                  <a:pt x="5041926" y="764409"/>
                </a:cubicBezTo>
                <a:lnTo>
                  <a:pt x="5033489" y="755973"/>
                </a:lnTo>
                <a:lnTo>
                  <a:pt x="5033489" y="747536"/>
                </a:lnTo>
                <a:lnTo>
                  <a:pt x="5025055" y="747536"/>
                </a:lnTo>
                <a:lnTo>
                  <a:pt x="5025055" y="755973"/>
                </a:lnTo>
                <a:cubicBezTo>
                  <a:pt x="4999747" y="713795"/>
                  <a:pt x="4974442" y="671616"/>
                  <a:pt x="4957570" y="663182"/>
                </a:cubicBezTo>
                <a:cubicBezTo>
                  <a:pt x="4949133" y="654745"/>
                  <a:pt x="4949133" y="654745"/>
                  <a:pt x="4949133" y="646309"/>
                </a:cubicBezTo>
                <a:cubicBezTo>
                  <a:pt x="4940697" y="637873"/>
                  <a:pt x="4940697" y="637873"/>
                  <a:pt x="4932264" y="637873"/>
                </a:cubicBezTo>
                <a:cubicBezTo>
                  <a:pt x="4932263" y="640081"/>
                  <a:pt x="4932263" y="642288"/>
                  <a:pt x="4932262" y="644497"/>
                </a:cubicBezTo>
                <a:lnTo>
                  <a:pt x="4910645" y="618234"/>
                </a:lnTo>
                <a:cubicBezTo>
                  <a:pt x="4886921" y="587787"/>
                  <a:pt x="4877430" y="570388"/>
                  <a:pt x="4839468" y="519774"/>
                </a:cubicBezTo>
                <a:cubicBezTo>
                  <a:pt x="4814159" y="502903"/>
                  <a:pt x="4805728" y="494466"/>
                  <a:pt x="4797289" y="494466"/>
                </a:cubicBezTo>
                <a:lnTo>
                  <a:pt x="4797289" y="469162"/>
                </a:lnTo>
                <a:cubicBezTo>
                  <a:pt x="4780419" y="469159"/>
                  <a:pt x="4780419" y="443852"/>
                  <a:pt x="4755109" y="418545"/>
                </a:cubicBezTo>
                <a:cubicBezTo>
                  <a:pt x="4729804" y="393238"/>
                  <a:pt x="4746678" y="435418"/>
                  <a:pt x="4721368" y="401675"/>
                </a:cubicBezTo>
                <a:cubicBezTo>
                  <a:pt x="4746676" y="418545"/>
                  <a:pt x="4721369" y="384804"/>
                  <a:pt x="4696060" y="359495"/>
                </a:cubicBezTo>
                <a:lnTo>
                  <a:pt x="4704496" y="359495"/>
                </a:lnTo>
                <a:cubicBezTo>
                  <a:pt x="4712932" y="367932"/>
                  <a:pt x="4721370" y="376368"/>
                  <a:pt x="4721369" y="367932"/>
                </a:cubicBezTo>
                <a:cubicBezTo>
                  <a:pt x="4721369" y="367932"/>
                  <a:pt x="4721369" y="359495"/>
                  <a:pt x="4712933" y="351061"/>
                </a:cubicBezTo>
                <a:lnTo>
                  <a:pt x="4704497" y="342625"/>
                </a:lnTo>
                <a:cubicBezTo>
                  <a:pt x="4712932" y="342625"/>
                  <a:pt x="4721369" y="367932"/>
                  <a:pt x="4729804" y="359495"/>
                </a:cubicBezTo>
                <a:cubicBezTo>
                  <a:pt x="4712932" y="342625"/>
                  <a:pt x="4704497" y="325754"/>
                  <a:pt x="4696060" y="325754"/>
                </a:cubicBezTo>
                <a:cubicBezTo>
                  <a:pt x="4687627" y="325755"/>
                  <a:pt x="4687627" y="325755"/>
                  <a:pt x="4687626" y="317318"/>
                </a:cubicBezTo>
                <a:cubicBezTo>
                  <a:pt x="4679192" y="308881"/>
                  <a:pt x="4670753" y="300448"/>
                  <a:pt x="4662317" y="300447"/>
                </a:cubicBezTo>
                <a:cubicBezTo>
                  <a:pt x="4662317" y="300447"/>
                  <a:pt x="4662317" y="308882"/>
                  <a:pt x="4670754" y="317320"/>
                </a:cubicBezTo>
                <a:lnTo>
                  <a:pt x="4670753" y="325755"/>
                </a:lnTo>
                <a:cubicBezTo>
                  <a:pt x="4653882" y="317319"/>
                  <a:pt x="4653882" y="334188"/>
                  <a:pt x="4645447" y="300448"/>
                </a:cubicBezTo>
                <a:cubicBezTo>
                  <a:pt x="4637010" y="308882"/>
                  <a:pt x="4653883" y="325754"/>
                  <a:pt x="4653882" y="334188"/>
                </a:cubicBezTo>
                <a:cubicBezTo>
                  <a:pt x="4628576" y="300447"/>
                  <a:pt x="4637009" y="292011"/>
                  <a:pt x="4620140" y="275141"/>
                </a:cubicBezTo>
                <a:cubicBezTo>
                  <a:pt x="4628578" y="275140"/>
                  <a:pt x="4628578" y="283575"/>
                  <a:pt x="4628578" y="283575"/>
                </a:cubicBezTo>
                <a:cubicBezTo>
                  <a:pt x="4637009" y="292011"/>
                  <a:pt x="4637009" y="292011"/>
                  <a:pt x="4645446" y="283575"/>
                </a:cubicBezTo>
                <a:lnTo>
                  <a:pt x="4628576" y="266706"/>
                </a:lnTo>
                <a:cubicBezTo>
                  <a:pt x="4645447" y="275142"/>
                  <a:pt x="4645447" y="266704"/>
                  <a:pt x="4628576" y="258268"/>
                </a:cubicBezTo>
                <a:cubicBezTo>
                  <a:pt x="4628577" y="255456"/>
                  <a:pt x="4628577" y="252643"/>
                  <a:pt x="4628578" y="249831"/>
                </a:cubicBezTo>
                <a:cubicBezTo>
                  <a:pt x="4637010" y="258268"/>
                  <a:pt x="4637010" y="249831"/>
                  <a:pt x="4637010" y="249831"/>
                </a:cubicBezTo>
                <a:cubicBezTo>
                  <a:pt x="4628575" y="241395"/>
                  <a:pt x="4628575" y="241395"/>
                  <a:pt x="4620140" y="241397"/>
                </a:cubicBezTo>
                <a:lnTo>
                  <a:pt x="4611704" y="232961"/>
                </a:lnTo>
                <a:lnTo>
                  <a:pt x="4594835" y="199218"/>
                </a:lnTo>
                <a:lnTo>
                  <a:pt x="4603267" y="207654"/>
                </a:lnTo>
                <a:cubicBezTo>
                  <a:pt x="4611703" y="216090"/>
                  <a:pt x="4620140" y="216090"/>
                  <a:pt x="4620140" y="216090"/>
                </a:cubicBezTo>
                <a:cubicBezTo>
                  <a:pt x="4620139" y="207656"/>
                  <a:pt x="4611704" y="199218"/>
                  <a:pt x="4603267" y="190783"/>
                </a:cubicBezTo>
                <a:lnTo>
                  <a:pt x="4594832" y="182347"/>
                </a:lnTo>
                <a:lnTo>
                  <a:pt x="4586397" y="173911"/>
                </a:lnTo>
                <a:cubicBezTo>
                  <a:pt x="4577961" y="165475"/>
                  <a:pt x="4569526" y="165475"/>
                  <a:pt x="4569526" y="173913"/>
                </a:cubicBezTo>
                <a:cubicBezTo>
                  <a:pt x="4569526" y="173913"/>
                  <a:pt x="4569525" y="182347"/>
                  <a:pt x="4577960" y="190784"/>
                </a:cubicBezTo>
                <a:lnTo>
                  <a:pt x="4586396" y="190783"/>
                </a:lnTo>
                <a:lnTo>
                  <a:pt x="4594835" y="199218"/>
                </a:lnTo>
                <a:cubicBezTo>
                  <a:pt x="4552654" y="182347"/>
                  <a:pt x="4586399" y="207656"/>
                  <a:pt x="4603267" y="232961"/>
                </a:cubicBezTo>
                <a:lnTo>
                  <a:pt x="4594833" y="224525"/>
                </a:lnTo>
                <a:cubicBezTo>
                  <a:pt x="4594833" y="227338"/>
                  <a:pt x="4594833" y="230149"/>
                  <a:pt x="4594835" y="232961"/>
                </a:cubicBezTo>
                <a:cubicBezTo>
                  <a:pt x="4594833" y="235772"/>
                  <a:pt x="4594834" y="238584"/>
                  <a:pt x="4594833" y="241395"/>
                </a:cubicBezTo>
                <a:lnTo>
                  <a:pt x="4603266" y="241396"/>
                </a:lnTo>
                <a:lnTo>
                  <a:pt x="4611704" y="249833"/>
                </a:lnTo>
                <a:lnTo>
                  <a:pt x="4603267" y="249831"/>
                </a:lnTo>
                <a:lnTo>
                  <a:pt x="4611704" y="258268"/>
                </a:lnTo>
                <a:lnTo>
                  <a:pt x="4611703" y="266704"/>
                </a:lnTo>
                <a:cubicBezTo>
                  <a:pt x="4586397" y="258268"/>
                  <a:pt x="4577960" y="241397"/>
                  <a:pt x="4552654" y="207654"/>
                </a:cubicBezTo>
                <a:lnTo>
                  <a:pt x="4561090" y="207654"/>
                </a:lnTo>
                <a:lnTo>
                  <a:pt x="4569525" y="207654"/>
                </a:lnTo>
                <a:lnTo>
                  <a:pt x="4561090" y="199218"/>
                </a:lnTo>
                <a:lnTo>
                  <a:pt x="4552654" y="199219"/>
                </a:lnTo>
                <a:lnTo>
                  <a:pt x="4544217" y="190783"/>
                </a:lnTo>
                <a:cubicBezTo>
                  <a:pt x="4535785" y="182348"/>
                  <a:pt x="4544217" y="173913"/>
                  <a:pt x="4527347" y="157040"/>
                </a:cubicBezTo>
                <a:lnTo>
                  <a:pt x="4527346" y="148604"/>
                </a:lnTo>
                <a:cubicBezTo>
                  <a:pt x="4518911" y="148604"/>
                  <a:pt x="4518910" y="140168"/>
                  <a:pt x="4518910" y="140168"/>
                </a:cubicBezTo>
                <a:lnTo>
                  <a:pt x="4510474" y="140168"/>
                </a:lnTo>
                <a:lnTo>
                  <a:pt x="4510474" y="148604"/>
                </a:lnTo>
                <a:cubicBezTo>
                  <a:pt x="4493604" y="131734"/>
                  <a:pt x="4493604" y="106427"/>
                  <a:pt x="4476732" y="106427"/>
                </a:cubicBezTo>
                <a:cubicBezTo>
                  <a:pt x="4476732" y="106427"/>
                  <a:pt x="4468297" y="106427"/>
                  <a:pt x="4468297" y="97990"/>
                </a:cubicBezTo>
                <a:lnTo>
                  <a:pt x="4459861" y="97990"/>
                </a:lnTo>
                <a:lnTo>
                  <a:pt x="4459861" y="106428"/>
                </a:lnTo>
                <a:cubicBezTo>
                  <a:pt x="4426117" y="47377"/>
                  <a:pt x="4442992" y="89554"/>
                  <a:pt x="4426117" y="89554"/>
                </a:cubicBezTo>
                <a:cubicBezTo>
                  <a:pt x="4421899" y="72683"/>
                  <a:pt x="4407137" y="51593"/>
                  <a:pt x="4388156" y="29450"/>
                </a:cubicBezTo>
                <a:lnTo>
                  <a:pt x="4360109" y="0"/>
                </a:lnTo>
                <a:lnTo>
                  <a:pt x="4638592" y="0"/>
                </a:lnTo>
                <a:lnTo>
                  <a:pt x="4699158" y="62995"/>
                </a:lnTo>
                <a:cubicBezTo>
                  <a:pt x="4971672" y="360550"/>
                  <a:pt x="5209586" y="692705"/>
                  <a:pt x="5404662" y="1051221"/>
                </a:cubicBezTo>
                <a:cubicBezTo>
                  <a:pt x="5699912" y="1626956"/>
                  <a:pt x="5885366" y="2260817"/>
                  <a:pt x="5938418" y="2935851"/>
                </a:cubicBezTo>
                <a:lnTo>
                  <a:pt x="5947253" y="3112842"/>
                </a:lnTo>
                <a:lnTo>
                  <a:pt x="5951125" y="3133338"/>
                </a:lnTo>
                <a:cubicBezTo>
                  <a:pt x="5947799" y="3130267"/>
                  <a:pt x="5947799" y="3130267"/>
                  <a:pt x="5950868" y="3126941"/>
                </a:cubicBezTo>
                <a:cubicBezTo>
                  <a:pt x="5950611" y="3120546"/>
                  <a:pt x="5953680" y="3117220"/>
                  <a:pt x="5953938" y="3123616"/>
                </a:cubicBezTo>
                <a:cubicBezTo>
                  <a:pt x="5953938" y="3123616"/>
                  <a:pt x="5957523" y="3133084"/>
                  <a:pt x="5954453" y="3136408"/>
                </a:cubicBezTo>
                <a:cubicBezTo>
                  <a:pt x="5954453" y="3136408"/>
                  <a:pt x="5957779" y="3139480"/>
                  <a:pt x="5957779" y="3139480"/>
                </a:cubicBezTo>
                <a:cubicBezTo>
                  <a:pt x="5957779" y="3139480"/>
                  <a:pt x="5957779" y="3139480"/>
                  <a:pt x="5954710" y="3142804"/>
                </a:cubicBezTo>
                <a:cubicBezTo>
                  <a:pt x="5966236" y="3190395"/>
                  <a:pt x="5971363" y="3238241"/>
                  <a:pt x="5960116" y="3277128"/>
                </a:cubicBezTo>
                <a:cubicBezTo>
                  <a:pt x="5977265" y="3305275"/>
                  <a:pt x="5967303" y="3376144"/>
                  <a:pt x="5972174" y="3417593"/>
                </a:cubicBezTo>
                <a:cubicBezTo>
                  <a:pt x="5969620" y="3433712"/>
                  <a:pt x="5966293" y="3430640"/>
                  <a:pt x="5962709" y="3421173"/>
                </a:cubicBezTo>
                <a:cubicBezTo>
                  <a:pt x="5966808" y="3443433"/>
                  <a:pt x="5961440" y="3469273"/>
                  <a:pt x="5968094" y="3475415"/>
                </a:cubicBezTo>
                <a:cubicBezTo>
                  <a:pt x="5966312" y="3510722"/>
                  <a:pt x="5964014" y="3533237"/>
                  <a:pt x="5964787" y="3552426"/>
                </a:cubicBezTo>
                <a:cubicBezTo>
                  <a:pt x="5962490" y="3574940"/>
                  <a:pt x="5959935" y="3591059"/>
                  <a:pt x="5951498" y="3620225"/>
                </a:cubicBezTo>
                <a:cubicBezTo>
                  <a:pt x="5945102" y="3620480"/>
                  <a:pt x="5947914" y="3610758"/>
                  <a:pt x="5941518" y="3611013"/>
                </a:cubicBezTo>
                <a:cubicBezTo>
                  <a:pt x="5936923" y="3656042"/>
                  <a:pt x="5938210" y="3688023"/>
                  <a:pt x="5933358" y="3726657"/>
                </a:cubicBezTo>
                <a:lnTo>
                  <a:pt x="5932401" y="3750159"/>
                </a:lnTo>
                <a:lnTo>
                  <a:pt x="5936112" y="3742197"/>
                </a:lnTo>
                <a:lnTo>
                  <a:pt x="5931041" y="3783572"/>
                </a:lnTo>
                <a:lnTo>
                  <a:pt x="5930942" y="3786013"/>
                </a:lnTo>
                <a:lnTo>
                  <a:pt x="5930199" y="3790443"/>
                </a:lnTo>
                <a:lnTo>
                  <a:pt x="5909750" y="3957308"/>
                </a:lnTo>
                <a:cubicBezTo>
                  <a:pt x="5900259" y="4029011"/>
                  <a:pt x="5889716" y="4100713"/>
                  <a:pt x="5877062" y="4172416"/>
                </a:cubicBezTo>
                <a:cubicBezTo>
                  <a:pt x="5877062" y="4189290"/>
                  <a:pt x="5877061" y="4206160"/>
                  <a:pt x="5868625" y="4214595"/>
                </a:cubicBezTo>
                <a:cubicBezTo>
                  <a:pt x="5811685" y="4534097"/>
                  <a:pt x="5724197" y="4842625"/>
                  <a:pt x="5609277" y="5137233"/>
                </a:cubicBezTo>
                <a:lnTo>
                  <a:pt x="5491924" y="5411666"/>
                </a:lnTo>
                <a:lnTo>
                  <a:pt x="5491547" y="5414872"/>
                </a:lnTo>
                <a:cubicBezTo>
                  <a:pt x="5490882" y="5418118"/>
                  <a:pt x="5489618" y="5421648"/>
                  <a:pt x="5487221" y="5422780"/>
                </a:cubicBezTo>
                <a:cubicBezTo>
                  <a:pt x="5487221" y="5422780"/>
                  <a:pt x="5489486" y="5427576"/>
                  <a:pt x="5489486" y="5427576"/>
                </a:cubicBezTo>
                <a:cubicBezTo>
                  <a:pt x="5489486" y="5427576"/>
                  <a:pt x="5489486" y="5427576"/>
                  <a:pt x="5484693" y="5429840"/>
                </a:cubicBezTo>
                <a:cubicBezTo>
                  <a:pt x="5476322" y="5486587"/>
                  <a:pt x="5460891" y="5540803"/>
                  <a:pt x="5431604" y="5578103"/>
                </a:cubicBezTo>
                <a:cubicBezTo>
                  <a:pt x="5437875" y="5616199"/>
                  <a:pt x="5395949" y="5688799"/>
                  <a:pt x="5383045" y="5735954"/>
                </a:cubicBezTo>
                <a:cubicBezTo>
                  <a:pt x="5373196" y="5752339"/>
                  <a:pt x="5370931" y="5747543"/>
                  <a:pt x="5371193" y="5735689"/>
                </a:cubicBezTo>
                <a:cubicBezTo>
                  <a:pt x="5365875" y="5761664"/>
                  <a:pt x="5348704" y="5787374"/>
                  <a:pt x="5353234" y="5796964"/>
                </a:cubicBezTo>
                <a:cubicBezTo>
                  <a:pt x="5335800" y="5834529"/>
                  <a:pt x="5323423" y="5857974"/>
                  <a:pt x="5315838" y="5879154"/>
                </a:cubicBezTo>
                <a:cubicBezTo>
                  <a:pt x="5303461" y="5902599"/>
                  <a:pt x="5293610" y="5918984"/>
                  <a:pt x="5271646" y="5946958"/>
                </a:cubicBezTo>
                <a:cubicBezTo>
                  <a:pt x="5264588" y="5944427"/>
                  <a:pt x="5271909" y="5935102"/>
                  <a:pt x="5264849" y="5932571"/>
                </a:cubicBezTo>
                <a:cubicBezTo>
                  <a:pt x="5240094" y="5979461"/>
                  <a:pt x="5227454" y="6014761"/>
                  <a:pt x="5205226" y="6054591"/>
                </a:cubicBezTo>
                <a:cubicBezTo>
                  <a:pt x="5190059" y="6096952"/>
                  <a:pt x="5167831" y="6136781"/>
                  <a:pt x="5133488" y="6188200"/>
                </a:cubicBezTo>
                <a:cubicBezTo>
                  <a:pt x="5148394" y="6157694"/>
                  <a:pt x="5131486" y="6171548"/>
                  <a:pt x="5117105" y="6178342"/>
                </a:cubicBezTo>
                <a:cubicBezTo>
                  <a:pt x="5112311" y="6180607"/>
                  <a:pt x="5109783" y="6187667"/>
                  <a:pt x="5104989" y="6189932"/>
                </a:cubicBezTo>
                <a:cubicBezTo>
                  <a:pt x="5104989" y="6189932"/>
                  <a:pt x="5102724" y="6185136"/>
                  <a:pt x="5105252" y="6178076"/>
                </a:cubicBezTo>
                <a:cubicBezTo>
                  <a:pt x="5105252" y="6178076"/>
                  <a:pt x="5105252" y="6178076"/>
                  <a:pt x="5107780" y="6171017"/>
                </a:cubicBezTo>
                <a:cubicBezTo>
                  <a:pt x="5102724" y="6185136"/>
                  <a:pt x="5095927" y="6170750"/>
                  <a:pt x="5110570" y="6152101"/>
                </a:cubicBezTo>
                <a:cubicBezTo>
                  <a:pt x="5110570" y="6152101"/>
                  <a:pt x="5110570" y="6152101"/>
                  <a:pt x="5117630" y="6154631"/>
                </a:cubicBezTo>
                <a:cubicBezTo>
                  <a:pt x="5122423" y="6152366"/>
                  <a:pt x="5124951" y="6145306"/>
                  <a:pt x="5124951" y="6145306"/>
                </a:cubicBezTo>
                <a:cubicBezTo>
                  <a:pt x="5132010" y="6147837"/>
                  <a:pt x="5127217" y="6150102"/>
                  <a:pt x="5124689" y="6157162"/>
                </a:cubicBezTo>
                <a:cubicBezTo>
                  <a:pt x="5124689" y="6157162"/>
                  <a:pt x="5124689" y="6157162"/>
                  <a:pt x="5122160" y="6164222"/>
                </a:cubicBezTo>
                <a:cubicBezTo>
                  <a:pt x="5141597" y="6143308"/>
                  <a:pt x="5166353" y="6096419"/>
                  <a:pt x="5161821" y="6086827"/>
                </a:cubicBezTo>
                <a:cubicBezTo>
                  <a:pt x="5186577" y="6039938"/>
                  <a:pt x="5220658" y="6000375"/>
                  <a:pt x="5223710" y="5969604"/>
                </a:cubicBezTo>
                <a:cubicBezTo>
                  <a:pt x="5238616" y="5939099"/>
                  <a:pt x="5240620" y="5955750"/>
                  <a:pt x="5255262" y="5937100"/>
                </a:cubicBezTo>
                <a:cubicBezTo>
                  <a:pt x="5270168" y="5906595"/>
                  <a:pt x="5258316" y="5906330"/>
                  <a:pt x="5265899" y="5885149"/>
                </a:cubicBezTo>
                <a:cubicBezTo>
                  <a:pt x="5292658" y="5854910"/>
                  <a:pt x="5302771" y="5826670"/>
                  <a:pt x="5310355" y="5805490"/>
                </a:cubicBezTo>
                <a:cubicBezTo>
                  <a:pt x="5317939" y="5784310"/>
                  <a:pt x="5323258" y="5758334"/>
                  <a:pt x="5342957" y="5725565"/>
                </a:cubicBezTo>
                <a:cubicBezTo>
                  <a:pt x="5352544" y="5721035"/>
                  <a:pt x="5359865" y="5711711"/>
                  <a:pt x="5359603" y="5723566"/>
                </a:cubicBezTo>
                <a:cubicBezTo>
                  <a:pt x="5380698" y="5681339"/>
                  <a:pt x="5393970" y="5644274"/>
                  <a:pt x="5405162" y="5607458"/>
                </a:cubicBezTo>
                <a:lnTo>
                  <a:pt x="5419834" y="5556614"/>
                </a:lnTo>
                <a:lnTo>
                  <a:pt x="5343783" y="5707015"/>
                </a:lnTo>
                <a:cubicBezTo>
                  <a:pt x="5137377" y="6084780"/>
                  <a:pt x="4883032" y="6432513"/>
                  <a:pt x="4588841" y="6742552"/>
                </a:cubicBezTo>
                <a:lnTo>
                  <a:pt x="4469515" y="6858000"/>
                </a:lnTo>
                <a:lnTo>
                  <a:pt x="4102414" y="6858000"/>
                </a:lnTo>
                <a:lnTo>
                  <a:pt x="4156175" y="6787476"/>
                </a:lnTo>
                <a:cubicBezTo>
                  <a:pt x="4215224" y="6694684"/>
                  <a:pt x="4274274" y="6610327"/>
                  <a:pt x="4333324" y="6525971"/>
                </a:cubicBezTo>
                <a:cubicBezTo>
                  <a:pt x="4350199" y="6525971"/>
                  <a:pt x="4350197" y="6534407"/>
                  <a:pt x="4350197" y="6551277"/>
                </a:cubicBezTo>
                <a:cubicBezTo>
                  <a:pt x="4392373" y="6475355"/>
                  <a:pt x="4426118" y="6424743"/>
                  <a:pt x="4451424" y="6365693"/>
                </a:cubicBezTo>
                <a:cubicBezTo>
                  <a:pt x="4476730" y="6321404"/>
                  <a:pt x="4497293" y="6277118"/>
                  <a:pt x="4527346" y="6225714"/>
                </a:cubicBezTo>
                <a:lnTo>
                  <a:pt x="4556321" y="6179312"/>
                </a:lnTo>
                <a:lnTo>
                  <a:pt x="4561089" y="6180105"/>
                </a:lnTo>
                <a:cubicBezTo>
                  <a:pt x="4561089" y="6180105"/>
                  <a:pt x="4569528" y="6180107"/>
                  <a:pt x="4577961" y="6171673"/>
                </a:cubicBezTo>
                <a:lnTo>
                  <a:pt x="4586396" y="6171671"/>
                </a:lnTo>
                <a:cubicBezTo>
                  <a:pt x="4594833" y="6154801"/>
                  <a:pt x="4611704" y="6137929"/>
                  <a:pt x="4603267" y="6129493"/>
                </a:cubicBezTo>
                <a:cubicBezTo>
                  <a:pt x="4611704" y="6129493"/>
                  <a:pt x="4620140" y="6121059"/>
                  <a:pt x="4620139" y="6112623"/>
                </a:cubicBezTo>
                <a:lnTo>
                  <a:pt x="4620140" y="6104185"/>
                </a:lnTo>
                <a:lnTo>
                  <a:pt x="4611704" y="6104186"/>
                </a:lnTo>
                <a:cubicBezTo>
                  <a:pt x="4628575" y="6083098"/>
                  <a:pt x="4637011" y="6066227"/>
                  <a:pt x="4645446" y="6049356"/>
                </a:cubicBezTo>
                <a:lnTo>
                  <a:pt x="4658579" y="6024607"/>
                </a:lnTo>
                <a:lnTo>
                  <a:pt x="4657191" y="6022823"/>
                </a:lnTo>
                <a:cubicBezTo>
                  <a:pt x="4653015" y="6023181"/>
                  <a:pt x="4645022" y="6028074"/>
                  <a:pt x="4637720" y="6031225"/>
                </a:cubicBezTo>
                <a:cubicBezTo>
                  <a:pt x="4632853" y="6033324"/>
                  <a:pt x="4630086" y="6040295"/>
                  <a:pt x="4625218" y="6042395"/>
                </a:cubicBezTo>
                <a:lnTo>
                  <a:pt x="4625358" y="6039920"/>
                </a:lnTo>
                <a:lnTo>
                  <a:pt x="4603267" y="6062007"/>
                </a:lnTo>
                <a:cubicBezTo>
                  <a:pt x="4611704" y="6053573"/>
                  <a:pt x="4620140" y="6045137"/>
                  <a:pt x="4620139" y="6036700"/>
                </a:cubicBezTo>
                <a:cubicBezTo>
                  <a:pt x="4586397" y="6078878"/>
                  <a:pt x="4544217" y="6129493"/>
                  <a:pt x="4502039" y="6188543"/>
                </a:cubicBezTo>
                <a:cubicBezTo>
                  <a:pt x="4459860" y="6247593"/>
                  <a:pt x="4417681" y="6306643"/>
                  <a:pt x="4383940" y="6357257"/>
                </a:cubicBezTo>
                <a:cubicBezTo>
                  <a:pt x="4383939" y="6348819"/>
                  <a:pt x="4375504" y="6348821"/>
                  <a:pt x="4367067" y="6357256"/>
                </a:cubicBezTo>
                <a:cubicBezTo>
                  <a:pt x="4324889" y="6407871"/>
                  <a:pt x="4291146" y="6450050"/>
                  <a:pt x="4240530" y="6492227"/>
                </a:cubicBezTo>
                <a:cubicBezTo>
                  <a:pt x="4248967" y="6509098"/>
                  <a:pt x="4206790" y="6525971"/>
                  <a:pt x="4189918" y="6542842"/>
                </a:cubicBezTo>
                <a:cubicBezTo>
                  <a:pt x="4181480" y="6551277"/>
                  <a:pt x="4189918" y="6559714"/>
                  <a:pt x="4173045" y="6568148"/>
                </a:cubicBezTo>
                <a:cubicBezTo>
                  <a:pt x="4173044" y="6576584"/>
                  <a:pt x="4147738" y="6585021"/>
                  <a:pt x="4130868" y="6601891"/>
                </a:cubicBezTo>
                <a:cubicBezTo>
                  <a:pt x="4105561" y="6627198"/>
                  <a:pt x="4080254" y="6660939"/>
                  <a:pt x="4054944" y="6686246"/>
                </a:cubicBezTo>
                <a:cubicBezTo>
                  <a:pt x="4021201" y="6719991"/>
                  <a:pt x="4021201" y="6728426"/>
                  <a:pt x="3979024" y="6762169"/>
                </a:cubicBezTo>
                <a:cubicBezTo>
                  <a:pt x="3960044" y="6783258"/>
                  <a:pt x="3938427" y="6803820"/>
                  <a:pt x="3916151" y="6823459"/>
                </a:cubicBezTo>
                <a:lnTo>
                  <a:pt x="3874750" y="6858000"/>
                </a:lnTo>
                <a:lnTo>
                  <a:pt x="3809992" y="6858000"/>
                </a:lnTo>
                <a:lnTo>
                  <a:pt x="3835617" y="6838089"/>
                </a:lnTo>
                <a:cubicBezTo>
                  <a:pt x="3945281" y="6753734"/>
                  <a:pt x="4046511" y="6660941"/>
                  <a:pt x="4139304" y="6576584"/>
                </a:cubicBezTo>
                <a:cubicBezTo>
                  <a:pt x="4113995" y="6576584"/>
                  <a:pt x="4080253" y="6635634"/>
                  <a:pt x="4046510" y="6652505"/>
                </a:cubicBezTo>
                <a:cubicBezTo>
                  <a:pt x="4046511" y="6660941"/>
                  <a:pt x="4029637" y="6660942"/>
                  <a:pt x="4021202" y="6660941"/>
                </a:cubicBezTo>
                <a:cubicBezTo>
                  <a:pt x="3962152" y="6711555"/>
                  <a:pt x="3886231" y="6779041"/>
                  <a:pt x="3810311" y="6829655"/>
                </a:cubicBezTo>
                <a:lnTo>
                  <a:pt x="3774445" y="6858000"/>
                </a:lnTo>
                <a:lnTo>
                  <a:pt x="3720522" y="6858000"/>
                </a:lnTo>
                <a:lnTo>
                  <a:pt x="3734388" y="6846525"/>
                </a:lnTo>
                <a:cubicBezTo>
                  <a:pt x="3759695" y="6829655"/>
                  <a:pt x="3785001" y="6821219"/>
                  <a:pt x="3768132" y="6821217"/>
                </a:cubicBezTo>
                <a:cubicBezTo>
                  <a:pt x="3793438" y="6795912"/>
                  <a:pt x="3827182" y="6770605"/>
                  <a:pt x="3869358" y="6745298"/>
                </a:cubicBezTo>
                <a:cubicBezTo>
                  <a:pt x="3877794" y="6736862"/>
                  <a:pt x="3894670" y="6719991"/>
                  <a:pt x="3911538" y="6711555"/>
                </a:cubicBezTo>
                <a:lnTo>
                  <a:pt x="3919975" y="6711555"/>
                </a:lnTo>
                <a:lnTo>
                  <a:pt x="3928411" y="6703118"/>
                </a:lnTo>
                <a:lnTo>
                  <a:pt x="3928411" y="6694684"/>
                </a:lnTo>
                <a:lnTo>
                  <a:pt x="3936845" y="6694684"/>
                </a:lnTo>
                <a:cubicBezTo>
                  <a:pt x="3995895" y="6644071"/>
                  <a:pt x="4054944" y="6593455"/>
                  <a:pt x="4097124" y="6551277"/>
                </a:cubicBezTo>
                <a:cubicBezTo>
                  <a:pt x="4105561" y="6551277"/>
                  <a:pt x="4113995" y="6551277"/>
                  <a:pt x="4113995" y="6542841"/>
                </a:cubicBezTo>
                <a:lnTo>
                  <a:pt x="4122431" y="6542841"/>
                </a:lnTo>
                <a:cubicBezTo>
                  <a:pt x="4122431" y="6542841"/>
                  <a:pt x="4130867" y="6542841"/>
                  <a:pt x="4130869" y="6534407"/>
                </a:cubicBezTo>
                <a:cubicBezTo>
                  <a:pt x="4130868" y="6531595"/>
                  <a:pt x="4130867" y="6528783"/>
                  <a:pt x="4130868" y="6525971"/>
                </a:cubicBezTo>
                <a:cubicBezTo>
                  <a:pt x="4156175" y="6500664"/>
                  <a:pt x="4215225" y="6450050"/>
                  <a:pt x="4189919" y="6458484"/>
                </a:cubicBezTo>
                <a:lnTo>
                  <a:pt x="4198354" y="6450050"/>
                </a:lnTo>
                <a:cubicBezTo>
                  <a:pt x="4206788" y="6450048"/>
                  <a:pt x="4206790" y="6433178"/>
                  <a:pt x="4206790" y="6433178"/>
                </a:cubicBezTo>
                <a:lnTo>
                  <a:pt x="4190270" y="6433178"/>
                </a:lnTo>
                <a:lnTo>
                  <a:pt x="4207843" y="6416307"/>
                </a:lnTo>
                <a:lnTo>
                  <a:pt x="4215199" y="6391088"/>
                </a:lnTo>
                <a:cubicBezTo>
                  <a:pt x="4215259" y="6391032"/>
                  <a:pt x="4215318" y="6390975"/>
                  <a:pt x="4215378" y="6390919"/>
                </a:cubicBezTo>
                <a:lnTo>
                  <a:pt x="4244751" y="6375183"/>
                </a:lnTo>
                <a:cubicBezTo>
                  <a:pt x="4253186" y="6365692"/>
                  <a:pt x="4261622" y="6353038"/>
                  <a:pt x="4274275" y="6340386"/>
                </a:cubicBezTo>
                <a:lnTo>
                  <a:pt x="4282710" y="6340386"/>
                </a:lnTo>
                <a:cubicBezTo>
                  <a:pt x="4282712" y="6331950"/>
                  <a:pt x="4291146" y="6331950"/>
                  <a:pt x="4282712" y="6331950"/>
                </a:cubicBezTo>
                <a:cubicBezTo>
                  <a:pt x="4282712" y="6329138"/>
                  <a:pt x="4282711" y="6326326"/>
                  <a:pt x="4282711" y="6323514"/>
                </a:cubicBezTo>
                <a:cubicBezTo>
                  <a:pt x="4291147" y="6315079"/>
                  <a:pt x="4299581" y="6315079"/>
                  <a:pt x="4308018" y="6315078"/>
                </a:cubicBezTo>
                <a:lnTo>
                  <a:pt x="4299581" y="6323514"/>
                </a:lnTo>
                <a:cubicBezTo>
                  <a:pt x="4291146" y="6331950"/>
                  <a:pt x="4291147" y="6340386"/>
                  <a:pt x="4291147" y="6340386"/>
                </a:cubicBezTo>
                <a:cubicBezTo>
                  <a:pt x="4299583" y="6340386"/>
                  <a:pt x="4308017" y="6340384"/>
                  <a:pt x="4308019" y="6331950"/>
                </a:cubicBezTo>
                <a:lnTo>
                  <a:pt x="4316453" y="6331950"/>
                </a:lnTo>
                <a:cubicBezTo>
                  <a:pt x="4316454" y="6340386"/>
                  <a:pt x="4274274" y="6365693"/>
                  <a:pt x="4282711" y="6374128"/>
                </a:cubicBezTo>
                <a:cubicBezTo>
                  <a:pt x="4358631" y="6289771"/>
                  <a:pt x="4459860" y="6196979"/>
                  <a:pt x="4544217" y="6104187"/>
                </a:cubicBezTo>
                <a:cubicBezTo>
                  <a:pt x="4552653" y="6095750"/>
                  <a:pt x="4561090" y="6078880"/>
                  <a:pt x="4569526" y="6070442"/>
                </a:cubicBezTo>
                <a:lnTo>
                  <a:pt x="4577961" y="6062009"/>
                </a:lnTo>
                <a:cubicBezTo>
                  <a:pt x="4611704" y="6024048"/>
                  <a:pt x="4647556" y="5979761"/>
                  <a:pt x="4683408" y="5931256"/>
                </a:cubicBezTo>
                <a:lnTo>
                  <a:pt x="4748312" y="5835198"/>
                </a:lnTo>
                <a:lnTo>
                  <a:pt x="4751363" y="5826231"/>
                </a:lnTo>
                <a:cubicBezTo>
                  <a:pt x="4759329" y="5811241"/>
                  <a:pt x="4763672" y="5807923"/>
                  <a:pt x="4767931" y="5806085"/>
                </a:cubicBezTo>
                <a:lnTo>
                  <a:pt x="4768003" y="5806053"/>
                </a:lnTo>
                <a:lnTo>
                  <a:pt x="4788853" y="5775196"/>
                </a:lnTo>
                <a:lnTo>
                  <a:pt x="4792070" y="5772856"/>
                </a:lnTo>
                <a:lnTo>
                  <a:pt x="4793063" y="5765638"/>
                </a:lnTo>
                <a:cubicBezTo>
                  <a:pt x="4793133" y="5759110"/>
                  <a:pt x="4792249" y="5753715"/>
                  <a:pt x="4796398" y="5743259"/>
                </a:cubicBezTo>
                <a:cubicBezTo>
                  <a:pt x="4824170" y="5713949"/>
                  <a:pt x="4835236" y="5686068"/>
                  <a:pt x="4843536" y="5665159"/>
                </a:cubicBezTo>
                <a:cubicBezTo>
                  <a:pt x="4851836" y="5644248"/>
                  <a:pt x="4858035" y="5618468"/>
                  <a:pt x="4878837" y="5586387"/>
                </a:cubicBezTo>
                <a:cubicBezTo>
                  <a:pt x="4888572" y="5582186"/>
                  <a:pt x="4896207" y="5573116"/>
                  <a:pt x="4895541" y="5584956"/>
                </a:cubicBezTo>
                <a:cubicBezTo>
                  <a:pt x="4940577" y="5501985"/>
                  <a:pt x="4953640" y="5438585"/>
                  <a:pt x="4981973" y="5357045"/>
                </a:cubicBezTo>
                <a:cubicBezTo>
                  <a:pt x="4977105" y="5359145"/>
                  <a:pt x="4966704" y="5375186"/>
                  <a:pt x="4962502" y="5365447"/>
                </a:cubicBezTo>
                <a:cubicBezTo>
                  <a:pt x="4978331" y="5295077"/>
                  <a:pt x="5011740" y="5292214"/>
                  <a:pt x="5038742" y="5234354"/>
                </a:cubicBezTo>
                <a:cubicBezTo>
                  <a:pt x="5047812" y="5241993"/>
                  <a:pt x="5029775" y="5267103"/>
                  <a:pt x="5031211" y="5283813"/>
                </a:cubicBezTo>
                <a:cubicBezTo>
                  <a:pt x="5029110" y="5278944"/>
                  <a:pt x="5029110" y="5278944"/>
                  <a:pt x="5033979" y="5276843"/>
                </a:cubicBezTo>
                <a:cubicBezTo>
                  <a:pt x="5036744" y="5269873"/>
                  <a:pt x="5041612" y="5267773"/>
                  <a:pt x="5038846" y="5274743"/>
                </a:cubicBezTo>
                <a:cubicBezTo>
                  <a:pt x="5038846" y="5274743"/>
                  <a:pt x="5038180" y="5286582"/>
                  <a:pt x="5033312" y="5288683"/>
                </a:cubicBezTo>
                <a:cubicBezTo>
                  <a:pt x="5033312" y="5288683"/>
                  <a:pt x="5035413" y="5293552"/>
                  <a:pt x="5035413" y="5293552"/>
                </a:cubicBezTo>
                <a:cubicBezTo>
                  <a:pt x="5035413" y="5293552"/>
                  <a:pt x="5035413" y="5293552"/>
                  <a:pt x="5030545" y="5295653"/>
                </a:cubicBezTo>
                <a:cubicBezTo>
                  <a:pt x="5020249" y="5352082"/>
                  <a:pt x="5002985" y="5405743"/>
                  <a:pt x="4972446" y="5442024"/>
                </a:cubicBezTo>
                <a:cubicBezTo>
                  <a:pt x="4977419" y="5480313"/>
                  <a:pt x="4933047" y="5551444"/>
                  <a:pt x="4918549" y="5598134"/>
                </a:cubicBezTo>
                <a:cubicBezTo>
                  <a:pt x="4908148" y="5614175"/>
                  <a:pt x="4906047" y="5609305"/>
                  <a:pt x="4906713" y="5597465"/>
                </a:cubicBezTo>
                <a:cubicBezTo>
                  <a:pt x="4900514" y="5623245"/>
                  <a:pt x="4882478" y="5648356"/>
                  <a:pt x="4886681" y="5658095"/>
                </a:cubicBezTo>
                <a:cubicBezTo>
                  <a:pt x="4867979" y="5695045"/>
                  <a:pt x="4854812" y="5718056"/>
                  <a:pt x="4846511" y="5738966"/>
                </a:cubicBezTo>
                <a:cubicBezTo>
                  <a:pt x="4833344" y="5761976"/>
                  <a:pt x="4822943" y="5778017"/>
                  <a:pt x="4800039" y="5805228"/>
                </a:cubicBezTo>
                <a:cubicBezTo>
                  <a:pt x="4796555" y="5803844"/>
                  <a:pt x="4796721" y="5800883"/>
                  <a:pt x="4796888" y="5797923"/>
                </a:cubicBezTo>
                <a:lnTo>
                  <a:pt x="4793961" y="5791139"/>
                </a:lnTo>
                <a:lnTo>
                  <a:pt x="4788854" y="5800502"/>
                </a:lnTo>
                <a:lnTo>
                  <a:pt x="4788524" y="5800530"/>
                </a:lnTo>
                <a:lnTo>
                  <a:pt x="4772434" y="5831127"/>
                </a:lnTo>
                <a:lnTo>
                  <a:pt x="4771983" y="5834245"/>
                </a:lnTo>
                <a:lnTo>
                  <a:pt x="4770615" y="5834587"/>
                </a:lnTo>
                <a:lnTo>
                  <a:pt x="4763546" y="5848027"/>
                </a:lnTo>
                <a:lnTo>
                  <a:pt x="4763547" y="5851116"/>
                </a:lnTo>
                <a:cubicBezTo>
                  <a:pt x="4755109" y="5876421"/>
                  <a:pt x="4721369" y="5935473"/>
                  <a:pt x="4729804" y="5927037"/>
                </a:cubicBezTo>
                <a:cubicBezTo>
                  <a:pt x="4729804" y="5918602"/>
                  <a:pt x="4738242" y="5918602"/>
                  <a:pt x="4738240" y="5910164"/>
                </a:cubicBezTo>
                <a:cubicBezTo>
                  <a:pt x="4738242" y="5918602"/>
                  <a:pt x="4738240" y="5927039"/>
                  <a:pt x="4738240" y="5927039"/>
                </a:cubicBezTo>
                <a:cubicBezTo>
                  <a:pt x="4738240" y="5927039"/>
                  <a:pt x="4746676" y="5927038"/>
                  <a:pt x="4755110" y="5918603"/>
                </a:cubicBezTo>
                <a:cubicBezTo>
                  <a:pt x="4755110" y="5921414"/>
                  <a:pt x="4755110" y="5924227"/>
                  <a:pt x="4755112" y="5927039"/>
                </a:cubicBezTo>
                <a:cubicBezTo>
                  <a:pt x="4755112" y="5927039"/>
                  <a:pt x="4746676" y="5927038"/>
                  <a:pt x="4746676" y="5935473"/>
                </a:cubicBezTo>
                <a:cubicBezTo>
                  <a:pt x="4746676" y="5938284"/>
                  <a:pt x="4746677" y="5941096"/>
                  <a:pt x="4746678" y="5943907"/>
                </a:cubicBezTo>
                <a:cubicBezTo>
                  <a:pt x="4729804" y="5969216"/>
                  <a:pt x="4721369" y="5986087"/>
                  <a:pt x="4721368" y="5994521"/>
                </a:cubicBezTo>
                <a:lnTo>
                  <a:pt x="4721369" y="6002959"/>
                </a:lnTo>
                <a:lnTo>
                  <a:pt x="4729804" y="5994523"/>
                </a:lnTo>
                <a:cubicBezTo>
                  <a:pt x="4721369" y="6002959"/>
                  <a:pt x="4729804" y="6002959"/>
                  <a:pt x="4738240" y="5994523"/>
                </a:cubicBezTo>
                <a:cubicBezTo>
                  <a:pt x="4696060" y="6053573"/>
                  <a:pt x="4679190" y="6095752"/>
                  <a:pt x="4653883" y="6146366"/>
                </a:cubicBezTo>
                <a:cubicBezTo>
                  <a:pt x="4628575" y="6188543"/>
                  <a:pt x="4603266" y="6230723"/>
                  <a:pt x="4561090" y="6289771"/>
                </a:cubicBezTo>
                <a:cubicBezTo>
                  <a:pt x="4569526" y="6281334"/>
                  <a:pt x="4569526" y="6289770"/>
                  <a:pt x="4561089" y="6298205"/>
                </a:cubicBezTo>
                <a:lnTo>
                  <a:pt x="4552654" y="6298207"/>
                </a:lnTo>
                <a:lnTo>
                  <a:pt x="4552653" y="6306643"/>
                </a:lnTo>
                <a:lnTo>
                  <a:pt x="4544217" y="6315080"/>
                </a:lnTo>
                <a:lnTo>
                  <a:pt x="4527347" y="6340384"/>
                </a:lnTo>
                <a:cubicBezTo>
                  <a:pt x="4535782" y="6340386"/>
                  <a:pt x="4527347" y="6348821"/>
                  <a:pt x="4527349" y="6357257"/>
                </a:cubicBezTo>
                <a:cubicBezTo>
                  <a:pt x="4544217" y="6340387"/>
                  <a:pt x="4535782" y="6340386"/>
                  <a:pt x="4544216" y="6323514"/>
                </a:cubicBezTo>
                <a:lnTo>
                  <a:pt x="4552655" y="6323514"/>
                </a:lnTo>
                <a:cubicBezTo>
                  <a:pt x="4552655" y="6326326"/>
                  <a:pt x="4552654" y="6329138"/>
                  <a:pt x="4552653" y="6331950"/>
                </a:cubicBezTo>
                <a:cubicBezTo>
                  <a:pt x="4561090" y="6331950"/>
                  <a:pt x="4561089" y="6323512"/>
                  <a:pt x="4561089" y="6323512"/>
                </a:cubicBezTo>
                <a:lnTo>
                  <a:pt x="4561090" y="6315079"/>
                </a:lnTo>
                <a:lnTo>
                  <a:pt x="4569526" y="6306641"/>
                </a:lnTo>
                <a:cubicBezTo>
                  <a:pt x="4577961" y="6298207"/>
                  <a:pt x="4577961" y="6272900"/>
                  <a:pt x="4586397" y="6281336"/>
                </a:cubicBezTo>
                <a:cubicBezTo>
                  <a:pt x="4603267" y="6272900"/>
                  <a:pt x="4577961" y="6272900"/>
                  <a:pt x="4586397" y="6264464"/>
                </a:cubicBezTo>
                <a:cubicBezTo>
                  <a:pt x="4594833" y="6256029"/>
                  <a:pt x="4594833" y="6264464"/>
                  <a:pt x="4603267" y="6264464"/>
                </a:cubicBezTo>
                <a:cubicBezTo>
                  <a:pt x="4611704" y="6247593"/>
                  <a:pt x="4628576" y="6205416"/>
                  <a:pt x="4628576" y="6205416"/>
                </a:cubicBezTo>
                <a:cubicBezTo>
                  <a:pt x="4645449" y="6171671"/>
                  <a:pt x="4687626" y="6121059"/>
                  <a:pt x="4696061" y="6104186"/>
                </a:cubicBezTo>
                <a:cubicBezTo>
                  <a:pt x="4704497" y="6095752"/>
                  <a:pt x="4696061" y="6104186"/>
                  <a:pt x="4687626" y="6104185"/>
                </a:cubicBezTo>
                <a:cubicBezTo>
                  <a:pt x="4696061" y="6104186"/>
                  <a:pt x="4704496" y="6087316"/>
                  <a:pt x="4704496" y="6087316"/>
                </a:cubicBezTo>
                <a:lnTo>
                  <a:pt x="4704497" y="6070444"/>
                </a:lnTo>
                <a:cubicBezTo>
                  <a:pt x="4712933" y="6062009"/>
                  <a:pt x="4712935" y="6078880"/>
                  <a:pt x="4712933" y="6070444"/>
                </a:cubicBezTo>
                <a:cubicBezTo>
                  <a:pt x="4729803" y="6062009"/>
                  <a:pt x="4712933" y="6045137"/>
                  <a:pt x="4729804" y="6053573"/>
                </a:cubicBezTo>
                <a:cubicBezTo>
                  <a:pt x="4736130" y="6028266"/>
                  <a:pt x="4751949" y="5983979"/>
                  <a:pt x="4770138" y="5956299"/>
                </a:cubicBezTo>
                <a:lnTo>
                  <a:pt x="4783304" y="5941648"/>
                </a:lnTo>
                <a:lnTo>
                  <a:pt x="4783581" y="5941799"/>
                </a:lnTo>
                <a:cubicBezTo>
                  <a:pt x="4786745" y="5941800"/>
                  <a:pt x="4788854" y="5939691"/>
                  <a:pt x="4788853" y="5935473"/>
                </a:cubicBezTo>
                <a:lnTo>
                  <a:pt x="4783304" y="5941648"/>
                </a:lnTo>
                <a:lnTo>
                  <a:pt x="4771983" y="5935471"/>
                </a:lnTo>
                <a:cubicBezTo>
                  <a:pt x="4814160" y="5876423"/>
                  <a:pt x="4864778" y="5783632"/>
                  <a:pt x="4873212" y="5749889"/>
                </a:cubicBezTo>
                <a:cubicBezTo>
                  <a:pt x="4881647" y="5733018"/>
                  <a:pt x="4949133" y="5640225"/>
                  <a:pt x="4949133" y="5598046"/>
                </a:cubicBezTo>
                <a:cubicBezTo>
                  <a:pt x="4957569" y="5581173"/>
                  <a:pt x="4949133" y="5598046"/>
                  <a:pt x="4957571" y="5598047"/>
                </a:cubicBezTo>
                <a:cubicBezTo>
                  <a:pt x="4957571" y="5572739"/>
                  <a:pt x="4991311" y="5522125"/>
                  <a:pt x="5008183" y="5496818"/>
                </a:cubicBezTo>
                <a:cubicBezTo>
                  <a:pt x="5008183" y="5496818"/>
                  <a:pt x="4999747" y="5513691"/>
                  <a:pt x="5008182" y="5522123"/>
                </a:cubicBezTo>
                <a:cubicBezTo>
                  <a:pt x="5025054" y="5463075"/>
                  <a:pt x="5016619" y="5479947"/>
                  <a:pt x="4999747" y="5488384"/>
                </a:cubicBezTo>
                <a:cubicBezTo>
                  <a:pt x="5033490" y="5420898"/>
                  <a:pt x="5033490" y="5412461"/>
                  <a:pt x="5067232" y="5378718"/>
                </a:cubicBezTo>
                <a:lnTo>
                  <a:pt x="5075669" y="5370283"/>
                </a:lnTo>
                <a:lnTo>
                  <a:pt x="5075669" y="5361848"/>
                </a:lnTo>
                <a:lnTo>
                  <a:pt x="5067234" y="5361848"/>
                </a:lnTo>
                <a:cubicBezTo>
                  <a:pt x="5067234" y="5361848"/>
                  <a:pt x="5067233" y="5353409"/>
                  <a:pt x="5075669" y="5344976"/>
                </a:cubicBezTo>
                <a:cubicBezTo>
                  <a:pt x="5075670" y="5347788"/>
                  <a:pt x="5075670" y="5350600"/>
                  <a:pt x="5075671" y="5353411"/>
                </a:cubicBezTo>
                <a:lnTo>
                  <a:pt x="5084105" y="5353411"/>
                </a:lnTo>
                <a:lnTo>
                  <a:pt x="5084105" y="5336541"/>
                </a:lnTo>
                <a:lnTo>
                  <a:pt x="5092541" y="5328103"/>
                </a:lnTo>
                <a:cubicBezTo>
                  <a:pt x="5100976" y="5319670"/>
                  <a:pt x="5117848" y="5277491"/>
                  <a:pt x="5092541" y="5302798"/>
                </a:cubicBezTo>
                <a:cubicBezTo>
                  <a:pt x="5100976" y="5294363"/>
                  <a:pt x="5100976" y="5294363"/>
                  <a:pt x="5100978" y="5285927"/>
                </a:cubicBezTo>
                <a:cubicBezTo>
                  <a:pt x="5100978" y="5285927"/>
                  <a:pt x="5092539" y="5285927"/>
                  <a:pt x="5092541" y="5294363"/>
                </a:cubicBezTo>
                <a:cubicBezTo>
                  <a:pt x="5092541" y="5294363"/>
                  <a:pt x="5084105" y="5294363"/>
                  <a:pt x="5084105" y="5302796"/>
                </a:cubicBezTo>
                <a:lnTo>
                  <a:pt x="5084105" y="5285927"/>
                </a:lnTo>
                <a:cubicBezTo>
                  <a:pt x="5092540" y="5277491"/>
                  <a:pt x="5100976" y="5260620"/>
                  <a:pt x="5109412" y="5235313"/>
                </a:cubicBezTo>
                <a:cubicBezTo>
                  <a:pt x="5126283" y="5201570"/>
                  <a:pt x="5143156" y="5167827"/>
                  <a:pt x="5151589" y="5142520"/>
                </a:cubicBezTo>
                <a:lnTo>
                  <a:pt x="5160025" y="5134084"/>
                </a:lnTo>
                <a:lnTo>
                  <a:pt x="5160025" y="5125649"/>
                </a:lnTo>
                <a:cubicBezTo>
                  <a:pt x="5160025" y="5108777"/>
                  <a:pt x="5168461" y="5091906"/>
                  <a:pt x="5176898" y="5083470"/>
                </a:cubicBezTo>
                <a:cubicBezTo>
                  <a:pt x="5176897" y="5075036"/>
                  <a:pt x="5185332" y="5058163"/>
                  <a:pt x="5185333" y="5049729"/>
                </a:cubicBezTo>
                <a:cubicBezTo>
                  <a:pt x="5193769" y="5032856"/>
                  <a:pt x="5210641" y="5007550"/>
                  <a:pt x="5219076" y="4990679"/>
                </a:cubicBezTo>
                <a:lnTo>
                  <a:pt x="5227514" y="4990679"/>
                </a:lnTo>
                <a:cubicBezTo>
                  <a:pt x="5227512" y="4982241"/>
                  <a:pt x="5227512" y="4982241"/>
                  <a:pt x="5227511" y="4973806"/>
                </a:cubicBezTo>
                <a:lnTo>
                  <a:pt x="5227512" y="4965372"/>
                </a:lnTo>
                <a:lnTo>
                  <a:pt x="5219077" y="4973806"/>
                </a:lnTo>
                <a:cubicBezTo>
                  <a:pt x="5227512" y="4956934"/>
                  <a:pt x="5252821" y="4931627"/>
                  <a:pt x="5244383" y="4914756"/>
                </a:cubicBezTo>
                <a:cubicBezTo>
                  <a:pt x="5252819" y="4914756"/>
                  <a:pt x="5252819" y="4914756"/>
                  <a:pt x="5252819" y="4906320"/>
                </a:cubicBezTo>
                <a:cubicBezTo>
                  <a:pt x="5261255" y="4897886"/>
                  <a:pt x="5252821" y="4897886"/>
                  <a:pt x="5252821" y="4897886"/>
                </a:cubicBezTo>
                <a:cubicBezTo>
                  <a:pt x="5269693" y="4872579"/>
                  <a:pt x="5252819" y="4847272"/>
                  <a:pt x="5269691" y="4838836"/>
                </a:cubicBezTo>
                <a:lnTo>
                  <a:pt x="5269691" y="4847272"/>
                </a:lnTo>
                <a:cubicBezTo>
                  <a:pt x="5261255" y="4864143"/>
                  <a:pt x="5261255" y="4872579"/>
                  <a:pt x="5269693" y="4872579"/>
                </a:cubicBezTo>
                <a:cubicBezTo>
                  <a:pt x="5269693" y="4872579"/>
                  <a:pt x="5278127" y="4864143"/>
                  <a:pt x="5278126" y="4855707"/>
                </a:cubicBezTo>
                <a:lnTo>
                  <a:pt x="5286562" y="4847272"/>
                </a:lnTo>
                <a:cubicBezTo>
                  <a:pt x="5303433" y="4847270"/>
                  <a:pt x="5294998" y="4872579"/>
                  <a:pt x="5278125" y="4881015"/>
                </a:cubicBezTo>
                <a:cubicBezTo>
                  <a:pt x="5294998" y="4872579"/>
                  <a:pt x="5286561" y="4914756"/>
                  <a:pt x="5294998" y="4889450"/>
                </a:cubicBezTo>
                <a:cubicBezTo>
                  <a:pt x="5278126" y="4872579"/>
                  <a:pt x="5328740" y="4864144"/>
                  <a:pt x="5320304" y="4830400"/>
                </a:cubicBezTo>
                <a:lnTo>
                  <a:pt x="5328741" y="4821963"/>
                </a:lnTo>
                <a:lnTo>
                  <a:pt x="5328741" y="4813530"/>
                </a:lnTo>
                <a:lnTo>
                  <a:pt x="5328741" y="4805093"/>
                </a:lnTo>
                <a:lnTo>
                  <a:pt x="5320305" y="4813527"/>
                </a:lnTo>
                <a:cubicBezTo>
                  <a:pt x="5320304" y="4805093"/>
                  <a:pt x="5328740" y="4788222"/>
                  <a:pt x="5320305" y="4788222"/>
                </a:cubicBezTo>
                <a:lnTo>
                  <a:pt x="5311868" y="4779784"/>
                </a:lnTo>
                <a:cubicBezTo>
                  <a:pt x="5303434" y="4796658"/>
                  <a:pt x="5303433" y="4805093"/>
                  <a:pt x="5294998" y="4821963"/>
                </a:cubicBezTo>
                <a:lnTo>
                  <a:pt x="5294998" y="4813529"/>
                </a:lnTo>
                <a:cubicBezTo>
                  <a:pt x="5294997" y="4805093"/>
                  <a:pt x="5294998" y="4796657"/>
                  <a:pt x="5286562" y="4796658"/>
                </a:cubicBezTo>
                <a:lnTo>
                  <a:pt x="5279291" y="4811201"/>
                </a:lnTo>
                <a:lnTo>
                  <a:pt x="5280235" y="4795603"/>
                </a:lnTo>
                <a:cubicBezTo>
                  <a:pt x="5284454" y="4784004"/>
                  <a:pt x="5290780" y="4771350"/>
                  <a:pt x="5294997" y="4754479"/>
                </a:cubicBezTo>
                <a:cubicBezTo>
                  <a:pt x="5261254" y="4805093"/>
                  <a:pt x="5286562" y="4746045"/>
                  <a:pt x="5269690" y="4729170"/>
                </a:cubicBezTo>
                <a:lnTo>
                  <a:pt x="5278128" y="4737607"/>
                </a:lnTo>
                <a:lnTo>
                  <a:pt x="5286561" y="4737608"/>
                </a:lnTo>
                <a:cubicBezTo>
                  <a:pt x="5286562" y="4746045"/>
                  <a:pt x="5286562" y="4746045"/>
                  <a:pt x="5294998" y="4737608"/>
                </a:cubicBezTo>
                <a:cubicBezTo>
                  <a:pt x="5294998" y="4737608"/>
                  <a:pt x="5294997" y="4729170"/>
                  <a:pt x="5294999" y="4720736"/>
                </a:cubicBezTo>
                <a:lnTo>
                  <a:pt x="5295000" y="4712301"/>
                </a:lnTo>
                <a:cubicBezTo>
                  <a:pt x="5303434" y="4703863"/>
                  <a:pt x="5311869" y="4712299"/>
                  <a:pt x="5311869" y="4695429"/>
                </a:cubicBezTo>
                <a:lnTo>
                  <a:pt x="5311869" y="4712299"/>
                </a:lnTo>
                <a:cubicBezTo>
                  <a:pt x="5311869" y="4720736"/>
                  <a:pt x="5320306" y="4720735"/>
                  <a:pt x="5320307" y="4712301"/>
                </a:cubicBezTo>
                <a:cubicBezTo>
                  <a:pt x="5328740" y="4712301"/>
                  <a:pt x="5328743" y="4703863"/>
                  <a:pt x="5328740" y="4695429"/>
                </a:cubicBezTo>
                <a:lnTo>
                  <a:pt x="5328740" y="4678557"/>
                </a:lnTo>
                <a:cubicBezTo>
                  <a:pt x="5328741" y="4661688"/>
                  <a:pt x="5320305" y="4644813"/>
                  <a:pt x="5311871" y="4661688"/>
                </a:cubicBezTo>
                <a:cubicBezTo>
                  <a:pt x="5311869" y="4653253"/>
                  <a:pt x="5311869" y="4653253"/>
                  <a:pt x="5303433" y="4653252"/>
                </a:cubicBezTo>
                <a:lnTo>
                  <a:pt x="5294998" y="4661688"/>
                </a:lnTo>
                <a:cubicBezTo>
                  <a:pt x="5294999" y="4653250"/>
                  <a:pt x="5303434" y="4636379"/>
                  <a:pt x="5303432" y="4619508"/>
                </a:cubicBezTo>
                <a:cubicBezTo>
                  <a:pt x="5303434" y="4636379"/>
                  <a:pt x="5294999" y="4653250"/>
                  <a:pt x="5303432" y="4644816"/>
                </a:cubicBezTo>
                <a:cubicBezTo>
                  <a:pt x="5320304" y="4636382"/>
                  <a:pt x="5303432" y="4619508"/>
                  <a:pt x="5320305" y="4611072"/>
                </a:cubicBezTo>
                <a:lnTo>
                  <a:pt x="5328743" y="4611070"/>
                </a:lnTo>
                <a:cubicBezTo>
                  <a:pt x="5328741" y="4608259"/>
                  <a:pt x="5328742" y="4605448"/>
                  <a:pt x="5328741" y="4602637"/>
                </a:cubicBezTo>
                <a:lnTo>
                  <a:pt x="5328741" y="4594202"/>
                </a:lnTo>
                <a:lnTo>
                  <a:pt x="5320304" y="4594202"/>
                </a:lnTo>
                <a:lnTo>
                  <a:pt x="5337175" y="4577331"/>
                </a:lnTo>
                <a:cubicBezTo>
                  <a:pt x="5328740" y="4560457"/>
                  <a:pt x="5337176" y="4543586"/>
                  <a:pt x="5337175" y="4526717"/>
                </a:cubicBezTo>
                <a:cubicBezTo>
                  <a:pt x="5337178" y="4535152"/>
                  <a:pt x="5337176" y="4543586"/>
                  <a:pt x="5337176" y="4543586"/>
                </a:cubicBezTo>
                <a:cubicBezTo>
                  <a:pt x="5345612" y="4509845"/>
                  <a:pt x="5337176" y="4518279"/>
                  <a:pt x="5354048" y="4492974"/>
                </a:cubicBezTo>
                <a:lnTo>
                  <a:pt x="5362484" y="4501408"/>
                </a:lnTo>
                <a:lnTo>
                  <a:pt x="5362484" y="4492972"/>
                </a:lnTo>
                <a:lnTo>
                  <a:pt x="5370918" y="4492974"/>
                </a:lnTo>
                <a:cubicBezTo>
                  <a:pt x="5354048" y="4543588"/>
                  <a:pt x="5370919" y="4501408"/>
                  <a:pt x="5379355" y="4501407"/>
                </a:cubicBezTo>
                <a:cubicBezTo>
                  <a:pt x="5370919" y="4526717"/>
                  <a:pt x="5362484" y="4552024"/>
                  <a:pt x="5362484" y="4577331"/>
                </a:cubicBezTo>
                <a:lnTo>
                  <a:pt x="5354048" y="4577331"/>
                </a:lnTo>
                <a:cubicBezTo>
                  <a:pt x="5345611" y="4594200"/>
                  <a:pt x="5345612" y="4602638"/>
                  <a:pt x="5345612" y="4611072"/>
                </a:cubicBezTo>
                <a:cubicBezTo>
                  <a:pt x="5354048" y="4594202"/>
                  <a:pt x="5354048" y="4585765"/>
                  <a:pt x="5362483" y="4585763"/>
                </a:cubicBezTo>
                <a:cubicBezTo>
                  <a:pt x="5354048" y="4611072"/>
                  <a:pt x="5362483" y="4611070"/>
                  <a:pt x="5354047" y="4627944"/>
                </a:cubicBezTo>
                <a:lnTo>
                  <a:pt x="5345611" y="4636382"/>
                </a:lnTo>
                <a:lnTo>
                  <a:pt x="5345612" y="4644813"/>
                </a:lnTo>
                <a:lnTo>
                  <a:pt x="5354047" y="4653250"/>
                </a:lnTo>
                <a:lnTo>
                  <a:pt x="5362483" y="4644815"/>
                </a:lnTo>
                <a:cubicBezTo>
                  <a:pt x="5370917" y="4644815"/>
                  <a:pt x="5370918" y="4636379"/>
                  <a:pt x="5370919" y="4627945"/>
                </a:cubicBezTo>
                <a:lnTo>
                  <a:pt x="5370919" y="4619508"/>
                </a:lnTo>
                <a:lnTo>
                  <a:pt x="5362483" y="4619508"/>
                </a:lnTo>
                <a:cubicBezTo>
                  <a:pt x="5362484" y="4594202"/>
                  <a:pt x="5387791" y="4535150"/>
                  <a:pt x="5387791" y="4501408"/>
                </a:cubicBezTo>
                <a:lnTo>
                  <a:pt x="5396225" y="4492972"/>
                </a:lnTo>
                <a:cubicBezTo>
                  <a:pt x="5396224" y="4490161"/>
                  <a:pt x="5396224" y="4487349"/>
                  <a:pt x="5396224" y="4484538"/>
                </a:cubicBezTo>
                <a:cubicBezTo>
                  <a:pt x="5396224" y="4481726"/>
                  <a:pt x="5396224" y="4478914"/>
                  <a:pt x="5396225" y="4476102"/>
                </a:cubicBezTo>
                <a:cubicBezTo>
                  <a:pt x="5396226" y="4459231"/>
                  <a:pt x="5404662" y="4433924"/>
                  <a:pt x="5413098" y="4425488"/>
                </a:cubicBezTo>
                <a:lnTo>
                  <a:pt x="5404662" y="4425486"/>
                </a:lnTo>
                <a:lnTo>
                  <a:pt x="5413098" y="4417053"/>
                </a:lnTo>
                <a:cubicBezTo>
                  <a:pt x="5413098" y="4417053"/>
                  <a:pt x="5421534" y="4408617"/>
                  <a:pt x="5421533" y="4400179"/>
                </a:cubicBezTo>
                <a:lnTo>
                  <a:pt x="5413097" y="4391743"/>
                </a:lnTo>
                <a:cubicBezTo>
                  <a:pt x="5415207" y="4370655"/>
                  <a:pt x="5418370" y="4352203"/>
                  <a:pt x="5421797" y="4335463"/>
                </a:cubicBezTo>
                <a:lnTo>
                  <a:pt x="5430069" y="4298454"/>
                </a:lnTo>
                <a:lnTo>
                  <a:pt x="5422231" y="4304885"/>
                </a:lnTo>
                <a:cubicBezTo>
                  <a:pt x="5417998" y="4308077"/>
                  <a:pt x="5416957" y="4315503"/>
                  <a:pt x="5412724" y="4318695"/>
                </a:cubicBezTo>
                <a:cubicBezTo>
                  <a:pt x="5412724" y="4318695"/>
                  <a:pt x="5409531" y="4314460"/>
                  <a:pt x="5410571" y="4307033"/>
                </a:cubicBezTo>
                <a:cubicBezTo>
                  <a:pt x="5410571" y="4307033"/>
                  <a:pt x="5410571" y="4307033"/>
                  <a:pt x="5411613" y="4299607"/>
                </a:cubicBezTo>
                <a:cubicBezTo>
                  <a:pt x="5409531" y="4314460"/>
                  <a:pt x="5399952" y="4301755"/>
                  <a:pt x="5410500" y="4280519"/>
                </a:cubicBezTo>
                <a:cubicBezTo>
                  <a:pt x="5410500" y="4280519"/>
                  <a:pt x="5410500" y="4280519"/>
                  <a:pt x="5417926" y="4281562"/>
                </a:cubicBezTo>
                <a:cubicBezTo>
                  <a:pt x="5422159" y="4278371"/>
                  <a:pt x="5423199" y="4270944"/>
                  <a:pt x="5423199" y="4270944"/>
                </a:cubicBezTo>
                <a:cubicBezTo>
                  <a:pt x="5430626" y="4271987"/>
                  <a:pt x="5426393" y="4275179"/>
                  <a:pt x="5425352" y="4282606"/>
                </a:cubicBezTo>
                <a:cubicBezTo>
                  <a:pt x="5425352" y="4282606"/>
                  <a:pt x="5425352" y="4282606"/>
                  <a:pt x="5424312" y="4290032"/>
                </a:cubicBezTo>
                <a:cubicBezTo>
                  <a:pt x="5428006" y="4283925"/>
                  <a:pt x="5431697" y="4276161"/>
                  <a:pt x="5435055" y="4267818"/>
                </a:cubicBezTo>
                <a:lnTo>
                  <a:pt x="5436591" y="4263308"/>
                </a:lnTo>
                <a:lnTo>
                  <a:pt x="5439195" y="4248207"/>
                </a:lnTo>
                <a:cubicBezTo>
                  <a:pt x="5440513" y="4234630"/>
                  <a:pt x="5440514" y="4220923"/>
                  <a:pt x="5438405" y="4206160"/>
                </a:cubicBezTo>
                <a:cubicBezTo>
                  <a:pt x="5446840" y="4206161"/>
                  <a:pt x="5446841" y="4197726"/>
                  <a:pt x="5446841" y="4189290"/>
                </a:cubicBezTo>
                <a:lnTo>
                  <a:pt x="5446841" y="4180852"/>
                </a:lnTo>
                <a:lnTo>
                  <a:pt x="5438404" y="4180854"/>
                </a:lnTo>
                <a:cubicBezTo>
                  <a:pt x="5455276" y="4172417"/>
                  <a:pt x="5455276" y="4147110"/>
                  <a:pt x="5455276" y="4130240"/>
                </a:cubicBezTo>
                <a:lnTo>
                  <a:pt x="5455276" y="4121804"/>
                </a:lnTo>
                <a:lnTo>
                  <a:pt x="5455276" y="4104933"/>
                </a:lnTo>
                <a:lnTo>
                  <a:pt x="5455276" y="4096497"/>
                </a:lnTo>
                <a:cubicBezTo>
                  <a:pt x="5455276" y="4096497"/>
                  <a:pt x="5463712" y="4096495"/>
                  <a:pt x="5463712" y="4088062"/>
                </a:cubicBezTo>
                <a:cubicBezTo>
                  <a:pt x="5463710" y="4085250"/>
                  <a:pt x="5463710" y="4082438"/>
                  <a:pt x="5463710" y="4079626"/>
                </a:cubicBezTo>
                <a:cubicBezTo>
                  <a:pt x="5455276" y="4062752"/>
                  <a:pt x="5480584" y="4029012"/>
                  <a:pt x="5463711" y="4029012"/>
                </a:cubicBezTo>
                <a:lnTo>
                  <a:pt x="5463712" y="4020574"/>
                </a:lnTo>
                <a:lnTo>
                  <a:pt x="5463712" y="4003705"/>
                </a:lnTo>
                <a:lnTo>
                  <a:pt x="5463712" y="3995269"/>
                </a:lnTo>
                <a:cubicBezTo>
                  <a:pt x="5480584" y="3986830"/>
                  <a:pt x="5463712" y="3953088"/>
                  <a:pt x="5463711" y="3936219"/>
                </a:cubicBezTo>
                <a:cubicBezTo>
                  <a:pt x="5463711" y="3910912"/>
                  <a:pt x="5480584" y="3927783"/>
                  <a:pt x="5480582" y="3902476"/>
                </a:cubicBezTo>
                <a:cubicBezTo>
                  <a:pt x="5480582" y="3902476"/>
                  <a:pt x="5480584" y="3894040"/>
                  <a:pt x="5489019" y="3894042"/>
                </a:cubicBezTo>
                <a:lnTo>
                  <a:pt x="5489019" y="3885606"/>
                </a:lnTo>
                <a:cubicBezTo>
                  <a:pt x="5489019" y="3877167"/>
                  <a:pt x="5489019" y="3877167"/>
                  <a:pt x="5480583" y="3885606"/>
                </a:cubicBezTo>
                <a:lnTo>
                  <a:pt x="5480584" y="3894040"/>
                </a:lnTo>
                <a:cubicBezTo>
                  <a:pt x="5472148" y="3877169"/>
                  <a:pt x="5480583" y="3860299"/>
                  <a:pt x="5472148" y="3860298"/>
                </a:cubicBezTo>
                <a:cubicBezTo>
                  <a:pt x="5480582" y="3834992"/>
                  <a:pt x="5480583" y="3860299"/>
                  <a:pt x="5489019" y="3860299"/>
                </a:cubicBezTo>
                <a:lnTo>
                  <a:pt x="5496941" y="3868220"/>
                </a:lnTo>
                <a:lnTo>
                  <a:pt x="5493896" y="3915262"/>
                </a:lnTo>
                <a:cubicBezTo>
                  <a:pt x="5492709" y="3963109"/>
                  <a:pt x="5497455" y="3993159"/>
                  <a:pt x="5497452" y="4037447"/>
                </a:cubicBezTo>
                <a:cubicBezTo>
                  <a:pt x="5497452" y="4037447"/>
                  <a:pt x="5489019" y="4037445"/>
                  <a:pt x="5489016" y="4045883"/>
                </a:cubicBezTo>
                <a:cubicBezTo>
                  <a:pt x="5489018" y="4048695"/>
                  <a:pt x="5489018" y="4051507"/>
                  <a:pt x="5489019" y="4054319"/>
                </a:cubicBezTo>
                <a:lnTo>
                  <a:pt x="5489386" y="4063858"/>
                </a:lnTo>
                <a:lnTo>
                  <a:pt x="5490041" y="4061970"/>
                </a:lnTo>
                <a:cubicBezTo>
                  <a:pt x="5495580" y="4051566"/>
                  <a:pt x="5500564" y="4056526"/>
                  <a:pt x="5508475" y="4040599"/>
                </a:cubicBezTo>
                <a:cubicBezTo>
                  <a:pt x="5516870" y="4007701"/>
                  <a:pt x="5505210" y="4009850"/>
                  <a:pt x="5508331" y="3987570"/>
                </a:cubicBezTo>
                <a:cubicBezTo>
                  <a:pt x="5528386" y="3952524"/>
                  <a:pt x="5532548" y="3922818"/>
                  <a:pt x="5535669" y="3900538"/>
                </a:cubicBezTo>
                <a:cubicBezTo>
                  <a:pt x="5538790" y="3878259"/>
                  <a:pt x="5538719" y="3851745"/>
                  <a:pt x="5551347" y="3815654"/>
                </a:cubicBezTo>
                <a:cubicBezTo>
                  <a:pt x="5559813" y="3809271"/>
                  <a:pt x="5565086" y="3798653"/>
                  <a:pt x="5567239" y="3810315"/>
                </a:cubicBezTo>
                <a:cubicBezTo>
                  <a:pt x="5591384" y="3719048"/>
                  <a:pt x="5589087" y="3654357"/>
                  <a:pt x="5597339" y="3568431"/>
                </a:cubicBezTo>
                <a:cubicBezTo>
                  <a:pt x="5593106" y="3571622"/>
                  <a:pt x="5586792" y="3589667"/>
                  <a:pt x="5580406" y="3581198"/>
                </a:cubicBezTo>
                <a:cubicBezTo>
                  <a:pt x="5579150" y="3509080"/>
                  <a:pt x="5610936" y="3498401"/>
                  <a:pt x="5623492" y="3435797"/>
                </a:cubicBezTo>
                <a:cubicBezTo>
                  <a:pt x="5634111" y="3441075"/>
                  <a:pt x="5622523" y="3469738"/>
                  <a:pt x="5627870" y="3485634"/>
                </a:cubicBezTo>
                <a:cubicBezTo>
                  <a:pt x="5624676" y="3481400"/>
                  <a:pt x="5624676" y="3481400"/>
                  <a:pt x="5628909" y="3478208"/>
                </a:cubicBezTo>
                <a:cubicBezTo>
                  <a:pt x="5629950" y="3470782"/>
                  <a:pt x="5634183" y="3467589"/>
                  <a:pt x="5633142" y="3475016"/>
                </a:cubicBezTo>
                <a:cubicBezTo>
                  <a:pt x="5633142" y="3475016"/>
                  <a:pt x="5635295" y="3486677"/>
                  <a:pt x="5631062" y="3489870"/>
                </a:cubicBezTo>
                <a:cubicBezTo>
                  <a:pt x="5631062" y="3489870"/>
                  <a:pt x="5634255" y="3494104"/>
                  <a:pt x="5634255" y="3494104"/>
                </a:cubicBezTo>
                <a:cubicBezTo>
                  <a:pt x="5634255" y="3494104"/>
                  <a:pt x="5634255" y="3494104"/>
                  <a:pt x="5630021" y="3497296"/>
                </a:cubicBezTo>
                <a:cubicBezTo>
                  <a:pt x="5633357" y="3554560"/>
                  <a:pt x="5629268" y="3610781"/>
                  <a:pt x="5608173" y="3653253"/>
                </a:cubicBezTo>
                <a:cubicBezTo>
                  <a:pt x="5622056" y="3689281"/>
                  <a:pt x="5595760" y="3768886"/>
                  <a:pt x="5592710" y="3817680"/>
                </a:cubicBezTo>
                <a:cubicBezTo>
                  <a:pt x="5586396" y="3835725"/>
                  <a:pt x="5583204" y="3831490"/>
                  <a:pt x="5581051" y="3819828"/>
                </a:cubicBezTo>
                <a:cubicBezTo>
                  <a:pt x="5581123" y="3846343"/>
                  <a:pt x="5569535" y="3875005"/>
                  <a:pt x="5575920" y="3883475"/>
                </a:cubicBezTo>
                <a:cubicBezTo>
                  <a:pt x="5571203" y="3903637"/>
                  <a:pt x="5567006" y="3920086"/>
                  <a:pt x="5563598" y="3934280"/>
                </a:cubicBezTo>
                <a:lnTo>
                  <a:pt x="5562972" y="3937349"/>
                </a:lnTo>
                <a:lnTo>
                  <a:pt x="5571794" y="3923038"/>
                </a:lnTo>
                <a:cubicBezTo>
                  <a:pt x="5593939" y="3878751"/>
                  <a:pt x="5611337" y="3820229"/>
                  <a:pt x="5623989" y="3775941"/>
                </a:cubicBezTo>
                <a:lnTo>
                  <a:pt x="5632426" y="3767506"/>
                </a:lnTo>
                <a:cubicBezTo>
                  <a:pt x="5632426" y="3767506"/>
                  <a:pt x="5640861" y="3767506"/>
                  <a:pt x="5640861" y="3759071"/>
                </a:cubicBezTo>
                <a:lnTo>
                  <a:pt x="5649298" y="3767505"/>
                </a:lnTo>
                <a:lnTo>
                  <a:pt x="5649298" y="3742197"/>
                </a:lnTo>
                <a:cubicBezTo>
                  <a:pt x="5666171" y="3691585"/>
                  <a:pt x="5674605" y="3624099"/>
                  <a:pt x="5683041" y="3581921"/>
                </a:cubicBezTo>
                <a:cubicBezTo>
                  <a:pt x="5691475" y="3573485"/>
                  <a:pt x="5691476" y="3590358"/>
                  <a:pt x="5691475" y="3598792"/>
                </a:cubicBezTo>
                <a:cubicBezTo>
                  <a:pt x="5698857" y="3576649"/>
                  <a:pt x="5712697" y="3496378"/>
                  <a:pt x="5732996" y="3493610"/>
                </a:cubicBezTo>
                <a:lnTo>
                  <a:pt x="5733449" y="3493806"/>
                </a:lnTo>
                <a:lnTo>
                  <a:pt x="5734014" y="3473633"/>
                </a:lnTo>
                <a:cubicBezTo>
                  <a:pt x="5733582" y="3467260"/>
                  <a:pt x="5732457" y="3462613"/>
                  <a:pt x="5730509" y="3460815"/>
                </a:cubicBezTo>
                <a:cubicBezTo>
                  <a:pt x="5735891" y="3408066"/>
                  <a:pt x="5752664" y="3358615"/>
                  <a:pt x="5743964" y="3328941"/>
                </a:cubicBezTo>
                <a:cubicBezTo>
                  <a:pt x="5746354" y="3295074"/>
                  <a:pt x="5754450" y="3309761"/>
                  <a:pt x="5761038" y="3286983"/>
                </a:cubicBezTo>
                <a:cubicBezTo>
                  <a:pt x="5763428" y="3253117"/>
                  <a:pt x="5752340" y="3257310"/>
                  <a:pt x="5751435" y="3234831"/>
                </a:cubicBezTo>
                <a:cubicBezTo>
                  <a:pt x="5764914" y="3196770"/>
                  <a:pt x="5763707" y="3166797"/>
                  <a:pt x="5762802" y="3144319"/>
                </a:cubicBezTo>
                <a:cubicBezTo>
                  <a:pt x="5761898" y="3121840"/>
                  <a:pt x="5757096" y="3095764"/>
                  <a:pt x="5763082" y="3058000"/>
                </a:cubicBezTo>
                <a:cubicBezTo>
                  <a:pt x="5770274" y="3050209"/>
                  <a:pt x="5773568" y="3038820"/>
                  <a:pt x="5777766" y="3049910"/>
                </a:cubicBezTo>
                <a:cubicBezTo>
                  <a:pt x="5785236" y="2955800"/>
                  <a:pt x="5771435" y="2892557"/>
                  <a:pt x="5764220" y="2806537"/>
                </a:cubicBezTo>
                <a:lnTo>
                  <a:pt x="5759877" y="2815776"/>
                </a:lnTo>
                <a:lnTo>
                  <a:pt x="5758962" y="2839583"/>
                </a:lnTo>
                <a:cubicBezTo>
                  <a:pt x="5750526" y="2839583"/>
                  <a:pt x="5750526" y="2831148"/>
                  <a:pt x="5750526" y="2831148"/>
                </a:cubicBezTo>
                <a:lnTo>
                  <a:pt x="5750526" y="2822713"/>
                </a:lnTo>
                <a:lnTo>
                  <a:pt x="5750526" y="2822277"/>
                </a:lnTo>
                <a:lnTo>
                  <a:pt x="5749837" y="2822120"/>
                </a:lnTo>
                <a:lnTo>
                  <a:pt x="5747894" y="2797782"/>
                </a:lnTo>
                <a:lnTo>
                  <a:pt x="5743144" y="2798460"/>
                </a:lnTo>
                <a:cubicBezTo>
                  <a:pt x="5742089" y="2799515"/>
                  <a:pt x="5742090" y="2801624"/>
                  <a:pt x="5742091" y="2805842"/>
                </a:cubicBezTo>
                <a:lnTo>
                  <a:pt x="5742091" y="2814279"/>
                </a:lnTo>
                <a:lnTo>
                  <a:pt x="5742090" y="2822713"/>
                </a:lnTo>
                <a:cubicBezTo>
                  <a:pt x="5725221" y="2772097"/>
                  <a:pt x="5725221" y="2839583"/>
                  <a:pt x="5733655" y="2848019"/>
                </a:cubicBezTo>
                <a:lnTo>
                  <a:pt x="5742090" y="2856452"/>
                </a:lnTo>
                <a:lnTo>
                  <a:pt x="5742091" y="2848019"/>
                </a:lnTo>
                <a:lnTo>
                  <a:pt x="5750526" y="2839583"/>
                </a:lnTo>
                <a:lnTo>
                  <a:pt x="5750526" y="2864888"/>
                </a:lnTo>
                <a:lnTo>
                  <a:pt x="5750525" y="2873326"/>
                </a:lnTo>
                <a:cubicBezTo>
                  <a:pt x="5750526" y="2932374"/>
                  <a:pt x="5733655" y="2974554"/>
                  <a:pt x="5708345" y="2940812"/>
                </a:cubicBezTo>
                <a:cubicBezTo>
                  <a:pt x="5708348" y="2898633"/>
                  <a:pt x="5699912" y="2898632"/>
                  <a:pt x="5699912" y="2839583"/>
                </a:cubicBezTo>
                <a:cubicBezTo>
                  <a:pt x="5695694" y="2837474"/>
                  <a:pt x="5692531" y="2838002"/>
                  <a:pt x="5689894" y="2840110"/>
                </a:cubicBezTo>
                <a:lnTo>
                  <a:pt x="5683185" y="2849917"/>
                </a:lnTo>
                <a:lnTo>
                  <a:pt x="5682885" y="2853046"/>
                </a:lnTo>
                <a:cubicBezTo>
                  <a:pt x="5682333" y="2855285"/>
                  <a:pt x="5681574" y="2856372"/>
                  <a:pt x="5680651" y="2856536"/>
                </a:cubicBezTo>
                <a:lnTo>
                  <a:pt x="5680060" y="2855859"/>
                </a:lnTo>
                <a:lnTo>
                  <a:pt x="5676293" y="2863103"/>
                </a:lnTo>
                <a:lnTo>
                  <a:pt x="5680760" y="2886509"/>
                </a:lnTo>
                <a:cubicBezTo>
                  <a:pt x="5682357" y="2898126"/>
                  <a:pt x="5684002" y="2907354"/>
                  <a:pt x="5688352" y="2910389"/>
                </a:cubicBezTo>
                <a:cubicBezTo>
                  <a:pt x="5691903" y="2951650"/>
                  <a:pt x="5692821" y="2978146"/>
                  <a:pt x="5696772" y="3000293"/>
                </a:cubicBezTo>
                <a:cubicBezTo>
                  <a:pt x="5697689" y="3026790"/>
                  <a:pt x="5697290" y="3045902"/>
                  <a:pt x="5692141" y="3081094"/>
                </a:cubicBezTo>
                <a:cubicBezTo>
                  <a:pt x="5684759" y="3082408"/>
                  <a:pt x="5686474" y="3070677"/>
                  <a:pt x="5679091" y="3071991"/>
                </a:cubicBezTo>
                <a:cubicBezTo>
                  <a:pt x="5680926" y="3124983"/>
                  <a:pt x="5687511" y="3161895"/>
                  <a:pt x="5688029" y="3207504"/>
                </a:cubicBezTo>
                <a:cubicBezTo>
                  <a:pt x="5695930" y="3251800"/>
                  <a:pt x="5696448" y="3297408"/>
                  <a:pt x="5692217" y="3359096"/>
                </a:cubicBezTo>
                <a:cubicBezTo>
                  <a:pt x="5689982" y="3325218"/>
                  <a:pt x="5682200" y="3345644"/>
                  <a:pt x="5673101" y="3358689"/>
                </a:cubicBezTo>
                <a:cubicBezTo>
                  <a:pt x="5670067" y="3363038"/>
                  <a:pt x="5671384" y="3370421"/>
                  <a:pt x="5668351" y="3374768"/>
                </a:cubicBezTo>
                <a:cubicBezTo>
                  <a:pt x="5668351" y="3374768"/>
                  <a:pt x="5664001" y="3371734"/>
                  <a:pt x="5662684" y="3364351"/>
                </a:cubicBezTo>
                <a:cubicBezTo>
                  <a:pt x="5662684" y="3364351"/>
                  <a:pt x="5662684" y="3364351"/>
                  <a:pt x="5661368" y="3356969"/>
                </a:cubicBezTo>
                <a:cubicBezTo>
                  <a:pt x="5664001" y="3371734"/>
                  <a:pt x="5650952" y="3362631"/>
                  <a:pt x="5654384" y="3339170"/>
                </a:cubicBezTo>
                <a:cubicBezTo>
                  <a:pt x="5654384" y="3339170"/>
                  <a:pt x="5654384" y="3339170"/>
                  <a:pt x="5661768" y="3337856"/>
                </a:cubicBezTo>
                <a:cubicBezTo>
                  <a:pt x="5664800" y="3333508"/>
                  <a:pt x="5663483" y="3326125"/>
                  <a:pt x="5663483" y="3326125"/>
                </a:cubicBezTo>
                <a:cubicBezTo>
                  <a:pt x="5670866" y="3324812"/>
                  <a:pt x="5667833" y="3329160"/>
                  <a:pt x="5669150" y="3336542"/>
                </a:cubicBezTo>
                <a:cubicBezTo>
                  <a:pt x="5669150" y="3336542"/>
                  <a:pt x="5669150" y="3336542"/>
                  <a:pt x="5670467" y="3343924"/>
                </a:cubicBezTo>
                <a:cubicBezTo>
                  <a:pt x="5676933" y="3316115"/>
                  <a:pt x="5675097" y="3263123"/>
                  <a:pt x="5666398" y="3257055"/>
                </a:cubicBezTo>
                <a:cubicBezTo>
                  <a:pt x="5664562" y="3204063"/>
                  <a:pt x="5674461" y="3152792"/>
                  <a:pt x="5661810" y="3124576"/>
                </a:cubicBezTo>
                <a:cubicBezTo>
                  <a:pt x="5659576" y="3090699"/>
                  <a:pt x="5669592" y="3104149"/>
                  <a:pt x="5673025" y="3080687"/>
                </a:cubicBezTo>
                <a:cubicBezTo>
                  <a:pt x="5670791" y="3046809"/>
                  <a:pt x="5660375" y="3052471"/>
                  <a:pt x="5656425" y="3030323"/>
                </a:cubicBezTo>
                <a:cubicBezTo>
                  <a:pt x="5664606" y="2990784"/>
                  <a:pt x="5659339" y="2961253"/>
                  <a:pt x="5655388" y="2939106"/>
                </a:cubicBezTo>
                <a:cubicBezTo>
                  <a:pt x="5651437" y="2916958"/>
                  <a:pt x="5643136" y="2891777"/>
                  <a:pt x="5643936" y="2853549"/>
                </a:cubicBezTo>
                <a:cubicBezTo>
                  <a:pt x="5650002" y="2844854"/>
                  <a:pt x="5651718" y="2833123"/>
                  <a:pt x="5657385" y="2843539"/>
                </a:cubicBezTo>
                <a:lnTo>
                  <a:pt x="5657146" y="2841276"/>
                </a:lnTo>
                <a:lnTo>
                  <a:pt x="5648243" y="2809663"/>
                </a:lnTo>
                <a:cubicBezTo>
                  <a:pt x="5630844" y="2742046"/>
                  <a:pt x="5613444" y="2670868"/>
                  <a:pt x="5581811" y="2670869"/>
                </a:cubicBezTo>
                <a:lnTo>
                  <a:pt x="5581812" y="2662431"/>
                </a:lnTo>
                <a:lnTo>
                  <a:pt x="5581812" y="2645563"/>
                </a:lnTo>
                <a:cubicBezTo>
                  <a:pt x="5573376" y="2637125"/>
                  <a:pt x="5573377" y="2628693"/>
                  <a:pt x="5573376" y="2637125"/>
                </a:cubicBezTo>
                <a:cubicBezTo>
                  <a:pt x="5564941" y="2620256"/>
                  <a:pt x="5564941" y="2594949"/>
                  <a:pt x="5548068" y="2544335"/>
                </a:cubicBezTo>
                <a:cubicBezTo>
                  <a:pt x="5539634" y="2527464"/>
                  <a:pt x="5539633" y="2519026"/>
                  <a:pt x="5539634" y="2510592"/>
                </a:cubicBezTo>
                <a:lnTo>
                  <a:pt x="5531197" y="2502157"/>
                </a:lnTo>
                <a:lnTo>
                  <a:pt x="5531198" y="2493721"/>
                </a:lnTo>
                <a:cubicBezTo>
                  <a:pt x="5531197" y="2485283"/>
                  <a:pt x="5522761" y="2493721"/>
                  <a:pt x="5522761" y="2493721"/>
                </a:cubicBezTo>
                <a:lnTo>
                  <a:pt x="5522762" y="2485285"/>
                </a:lnTo>
                <a:cubicBezTo>
                  <a:pt x="5514328" y="2485285"/>
                  <a:pt x="5514327" y="2451540"/>
                  <a:pt x="5505889" y="2451543"/>
                </a:cubicBezTo>
                <a:cubicBezTo>
                  <a:pt x="5514328" y="2493720"/>
                  <a:pt x="5505891" y="2459978"/>
                  <a:pt x="5497455" y="2476850"/>
                </a:cubicBezTo>
                <a:cubicBezTo>
                  <a:pt x="5489018" y="2426235"/>
                  <a:pt x="5489019" y="2493720"/>
                  <a:pt x="5480584" y="2459978"/>
                </a:cubicBezTo>
                <a:cubicBezTo>
                  <a:pt x="5472147" y="2409365"/>
                  <a:pt x="5463710" y="2409365"/>
                  <a:pt x="5472147" y="2384058"/>
                </a:cubicBezTo>
                <a:cubicBezTo>
                  <a:pt x="5446841" y="2384058"/>
                  <a:pt x="5429967" y="2265958"/>
                  <a:pt x="5404661" y="2181601"/>
                </a:cubicBezTo>
                <a:cubicBezTo>
                  <a:pt x="5404661" y="2173166"/>
                  <a:pt x="5396224" y="2156292"/>
                  <a:pt x="5387791" y="2130985"/>
                </a:cubicBezTo>
                <a:cubicBezTo>
                  <a:pt x="5362483" y="2055067"/>
                  <a:pt x="5345614" y="2004453"/>
                  <a:pt x="5328740" y="1962273"/>
                </a:cubicBezTo>
                <a:cubicBezTo>
                  <a:pt x="5320306" y="1945401"/>
                  <a:pt x="5328741" y="1953837"/>
                  <a:pt x="5328741" y="1936967"/>
                </a:cubicBezTo>
                <a:cubicBezTo>
                  <a:pt x="5320305" y="1936965"/>
                  <a:pt x="5311870" y="1928530"/>
                  <a:pt x="5311869" y="1920096"/>
                </a:cubicBezTo>
                <a:lnTo>
                  <a:pt x="5320307" y="1911660"/>
                </a:lnTo>
                <a:cubicBezTo>
                  <a:pt x="5294997" y="1869480"/>
                  <a:pt x="5303433" y="1861047"/>
                  <a:pt x="5269693" y="1793560"/>
                </a:cubicBezTo>
                <a:lnTo>
                  <a:pt x="5286562" y="1793561"/>
                </a:lnTo>
                <a:cubicBezTo>
                  <a:pt x="5269690" y="1751383"/>
                  <a:pt x="5261255" y="1734510"/>
                  <a:pt x="5261255" y="1768254"/>
                </a:cubicBezTo>
                <a:cubicBezTo>
                  <a:pt x="5244383" y="1742947"/>
                  <a:pt x="5261255" y="1734510"/>
                  <a:pt x="5235948" y="1709201"/>
                </a:cubicBezTo>
                <a:cubicBezTo>
                  <a:pt x="5244383" y="1717640"/>
                  <a:pt x="5244382" y="1709203"/>
                  <a:pt x="5235947" y="1700769"/>
                </a:cubicBezTo>
                <a:lnTo>
                  <a:pt x="5244383" y="1700769"/>
                </a:lnTo>
                <a:cubicBezTo>
                  <a:pt x="5252818" y="1709203"/>
                  <a:pt x="5252819" y="1700767"/>
                  <a:pt x="5252819" y="1700767"/>
                </a:cubicBezTo>
                <a:lnTo>
                  <a:pt x="5252819" y="1692332"/>
                </a:lnTo>
                <a:cubicBezTo>
                  <a:pt x="5269693" y="1726076"/>
                  <a:pt x="5261254" y="1675460"/>
                  <a:pt x="5244383" y="1650153"/>
                </a:cubicBezTo>
                <a:lnTo>
                  <a:pt x="5252818" y="1650152"/>
                </a:lnTo>
                <a:lnTo>
                  <a:pt x="5252819" y="1641718"/>
                </a:lnTo>
                <a:lnTo>
                  <a:pt x="5244385" y="1633283"/>
                </a:lnTo>
                <a:cubicBezTo>
                  <a:pt x="5227512" y="1591105"/>
                  <a:pt x="5202205" y="1532055"/>
                  <a:pt x="5176900" y="1473003"/>
                </a:cubicBezTo>
                <a:cubicBezTo>
                  <a:pt x="5143155" y="1413955"/>
                  <a:pt x="5109412" y="1354905"/>
                  <a:pt x="5084104" y="1312727"/>
                </a:cubicBezTo>
                <a:cubicBezTo>
                  <a:pt x="5079886" y="1295857"/>
                  <a:pt x="5069343" y="1274766"/>
                  <a:pt x="5055633" y="1250514"/>
                </a:cubicBezTo>
                <a:lnTo>
                  <a:pt x="5041658" y="1226599"/>
                </a:lnTo>
                <a:lnTo>
                  <a:pt x="5093541" y="1340967"/>
                </a:lnTo>
                <a:cubicBezTo>
                  <a:pt x="5235732" y="1681085"/>
                  <a:pt x="5337210" y="2038049"/>
                  <a:pt x="5398999" y="2412246"/>
                </a:cubicBezTo>
                <a:cubicBezTo>
                  <a:pt x="5422890" y="2554151"/>
                  <a:pt x="5460842" y="2689651"/>
                  <a:pt x="5458394" y="2833367"/>
                </a:cubicBezTo>
                <a:cubicBezTo>
                  <a:pt x="5457892" y="2847175"/>
                  <a:pt x="5464297" y="2861234"/>
                  <a:pt x="5448705" y="2871734"/>
                </a:cubicBezTo>
                <a:cubicBezTo>
                  <a:pt x="5433365" y="2875326"/>
                  <a:pt x="5431053" y="2862798"/>
                  <a:pt x="5431304" y="2855892"/>
                </a:cubicBezTo>
                <a:cubicBezTo>
                  <a:pt x="5385690" y="2397937"/>
                  <a:pt x="5249309" y="1964347"/>
                  <a:pt x="5100400" y="1533070"/>
                </a:cubicBezTo>
                <a:cubicBezTo>
                  <a:pt x="5024275" y="1306308"/>
                  <a:pt x="4903157" y="1100041"/>
                  <a:pt x="4793286" y="888652"/>
                </a:cubicBezTo>
                <a:cubicBezTo>
                  <a:pt x="4778948" y="864625"/>
                  <a:pt x="4766140" y="836507"/>
                  <a:pt x="4754611" y="811200"/>
                </a:cubicBezTo>
                <a:cubicBezTo>
                  <a:pt x="4747700" y="801616"/>
                  <a:pt x="4747255" y="785266"/>
                  <a:pt x="4736788" y="782554"/>
                </a:cubicBezTo>
                <a:cubicBezTo>
                  <a:pt x="4733299" y="781651"/>
                  <a:pt x="4728696" y="782261"/>
                  <a:pt x="4722369" y="785144"/>
                </a:cubicBezTo>
                <a:cubicBezTo>
                  <a:pt x="4697061" y="796672"/>
                  <a:pt x="4707559" y="812263"/>
                  <a:pt x="4716525" y="831944"/>
                </a:cubicBezTo>
                <a:cubicBezTo>
                  <a:pt x="4773879" y="928050"/>
                  <a:pt x="4829707" y="1028246"/>
                  <a:pt x="4878628" y="1128191"/>
                </a:cubicBezTo>
                <a:cubicBezTo>
                  <a:pt x="4928929" y="1233026"/>
                  <a:pt x="4975663" y="1338424"/>
                  <a:pt x="5018643" y="1444415"/>
                </a:cubicBezTo>
                <a:lnTo>
                  <a:pt x="5107372" y="1685936"/>
                </a:lnTo>
                <a:lnTo>
                  <a:pt x="5109411" y="1683895"/>
                </a:lnTo>
                <a:cubicBezTo>
                  <a:pt x="5126283" y="1717639"/>
                  <a:pt x="5134721" y="1751382"/>
                  <a:pt x="5151590" y="1785122"/>
                </a:cubicBezTo>
                <a:lnTo>
                  <a:pt x="5143154" y="1785122"/>
                </a:lnTo>
                <a:cubicBezTo>
                  <a:pt x="5143154" y="1776689"/>
                  <a:pt x="5134719" y="1759817"/>
                  <a:pt x="5134721" y="1751382"/>
                </a:cubicBezTo>
                <a:lnTo>
                  <a:pt x="5122261" y="1726462"/>
                </a:lnTo>
                <a:lnTo>
                  <a:pt x="5136116" y="1764180"/>
                </a:lnTo>
                <a:lnTo>
                  <a:pt x="5157687" y="1838582"/>
                </a:lnTo>
                <a:lnTo>
                  <a:pt x="5167407" y="1843119"/>
                </a:lnTo>
                <a:cubicBezTo>
                  <a:pt x="5170572" y="1844173"/>
                  <a:pt x="5172680" y="1844174"/>
                  <a:pt x="5176898" y="1844173"/>
                </a:cubicBezTo>
                <a:cubicBezTo>
                  <a:pt x="5176900" y="1852608"/>
                  <a:pt x="5176898" y="1861046"/>
                  <a:pt x="5176898" y="1861046"/>
                </a:cubicBezTo>
                <a:cubicBezTo>
                  <a:pt x="5168464" y="1861046"/>
                  <a:pt x="5168461" y="1852610"/>
                  <a:pt x="5168464" y="1861046"/>
                </a:cubicBezTo>
                <a:lnTo>
                  <a:pt x="5168463" y="1869480"/>
                </a:lnTo>
                <a:cubicBezTo>
                  <a:pt x="5168463" y="1871571"/>
                  <a:pt x="5168462" y="1873663"/>
                  <a:pt x="5168462" y="1875756"/>
                </a:cubicBezTo>
                <a:lnTo>
                  <a:pt x="5229895" y="2087656"/>
                </a:lnTo>
                <a:lnTo>
                  <a:pt x="5242098" y="2145617"/>
                </a:lnTo>
                <a:lnTo>
                  <a:pt x="5261255" y="2173166"/>
                </a:lnTo>
                <a:cubicBezTo>
                  <a:pt x="5252821" y="2198470"/>
                  <a:pt x="5261254" y="2206906"/>
                  <a:pt x="5278125" y="2215342"/>
                </a:cubicBezTo>
                <a:cubicBezTo>
                  <a:pt x="5278126" y="2232217"/>
                  <a:pt x="5278128" y="2249087"/>
                  <a:pt x="5286562" y="2265959"/>
                </a:cubicBezTo>
                <a:cubicBezTo>
                  <a:pt x="5294998" y="2282828"/>
                  <a:pt x="5294997" y="2308137"/>
                  <a:pt x="5303433" y="2325006"/>
                </a:cubicBezTo>
                <a:cubicBezTo>
                  <a:pt x="5311869" y="2350315"/>
                  <a:pt x="5311869" y="2384057"/>
                  <a:pt x="5320305" y="2409365"/>
                </a:cubicBezTo>
                <a:cubicBezTo>
                  <a:pt x="5320305" y="2426235"/>
                  <a:pt x="5328740" y="2451540"/>
                  <a:pt x="5337176" y="2459978"/>
                </a:cubicBezTo>
                <a:lnTo>
                  <a:pt x="5337176" y="2468415"/>
                </a:lnTo>
                <a:cubicBezTo>
                  <a:pt x="5345612" y="2493721"/>
                  <a:pt x="5345611" y="2510592"/>
                  <a:pt x="5354048" y="2535897"/>
                </a:cubicBezTo>
                <a:cubicBezTo>
                  <a:pt x="5354047" y="2552771"/>
                  <a:pt x="5362484" y="2569640"/>
                  <a:pt x="5370919" y="2594947"/>
                </a:cubicBezTo>
                <a:cubicBezTo>
                  <a:pt x="5362484" y="2620254"/>
                  <a:pt x="5370919" y="2620254"/>
                  <a:pt x="5379353" y="2620256"/>
                </a:cubicBezTo>
                <a:cubicBezTo>
                  <a:pt x="5379354" y="2623070"/>
                  <a:pt x="5379353" y="2625880"/>
                  <a:pt x="5379355" y="2628692"/>
                </a:cubicBezTo>
                <a:cubicBezTo>
                  <a:pt x="5379355" y="2637128"/>
                  <a:pt x="5370919" y="2645563"/>
                  <a:pt x="5370919" y="2653998"/>
                </a:cubicBezTo>
                <a:lnTo>
                  <a:pt x="5370919" y="2662431"/>
                </a:lnTo>
                <a:cubicBezTo>
                  <a:pt x="5370919" y="2670868"/>
                  <a:pt x="5370919" y="2670868"/>
                  <a:pt x="5379355" y="2679304"/>
                </a:cubicBezTo>
                <a:lnTo>
                  <a:pt x="5387791" y="2679306"/>
                </a:lnTo>
                <a:lnTo>
                  <a:pt x="5387790" y="2721484"/>
                </a:lnTo>
                <a:lnTo>
                  <a:pt x="5396226" y="2729919"/>
                </a:lnTo>
                <a:lnTo>
                  <a:pt x="5396226" y="2721484"/>
                </a:lnTo>
                <a:lnTo>
                  <a:pt x="5387791" y="2679306"/>
                </a:lnTo>
                <a:lnTo>
                  <a:pt x="5396226" y="2679306"/>
                </a:lnTo>
                <a:lnTo>
                  <a:pt x="5396225" y="2696176"/>
                </a:lnTo>
                <a:lnTo>
                  <a:pt x="5396226" y="2704613"/>
                </a:lnTo>
                <a:cubicBezTo>
                  <a:pt x="5396226" y="2713048"/>
                  <a:pt x="5404662" y="2721481"/>
                  <a:pt x="5404662" y="2729919"/>
                </a:cubicBezTo>
                <a:lnTo>
                  <a:pt x="5404661" y="2763661"/>
                </a:lnTo>
                <a:lnTo>
                  <a:pt x="5396224" y="2755225"/>
                </a:lnTo>
                <a:cubicBezTo>
                  <a:pt x="5396224" y="2755225"/>
                  <a:pt x="5396226" y="2763663"/>
                  <a:pt x="5396225" y="2772097"/>
                </a:cubicBezTo>
                <a:cubicBezTo>
                  <a:pt x="5396225" y="2772097"/>
                  <a:pt x="5396224" y="2780533"/>
                  <a:pt x="5396225" y="2788969"/>
                </a:cubicBezTo>
                <a:cubicBezTo>
                  <a:pt x="5404662" y="2797406"/>
                  <a:pt x="5404661" y="2805841"/>
                  <a:pt x="5404662" y="2814279"/>
                </a:cubicBezTo>
                <a:lnTo>
                  <a:pt x="5404661" y="2831146"/>
                </a:lnTo>
                <a:lnTo>
                  <a:pt x="5413098" y="2839583"/>
                </a:lnTo>
                <a:cubicBezTo>
                  <a:pt x="5413097" y="2848019"/>
                  <a:pt x="5421533" y="2856455"/>
                  <a:pt x="5421533" y="2864890"/>
                </a:cubicBezTo>
                <a:lnTo>
                  <a:pt x="5421534" y="2881764"/>
                </a:lnTo>
                <a:cubicBezTo>
                  <a:pt x="5413098" y="2881764"/>
                  <a:pt x="5413098" y="2881764"/>
                  <a:pt x="5413098" y="2890197"/>
                </a:cubicBezTo>
                <a:lnTo>
                  <a:pt x="5421534" y="2898631"/>
                </a:lnTo>
                <a:cubicBezTo>
                  <a:pt x="5421534" y="2898631"/>
                  <a:pt x="5421533" y="2907070"/>
                  <a:pt x="5413098" y="2915506"/>
                </a:cubicBezTo>
                <a:lnTo>
                  <a:pt x="5421534" y="2932377"/>
                </a:lnTo>
                <a:lnTo>
                  <a:pt x="5429969" y="2923940"/>
                </a:lnTo>
                <a:lnTo>
                  <a:pt x="5429969" y="2949247"/>
                </a:lnTo>
                <a:cubicBezTo>
                  <a:pt x="5429968" y="2952060"/>
                  <a:pt x="5429968" y="2954872"/>
                  <a:pt x="5429967" y="2957684"/>
                </a:cubicBezTo>
                <a:cubicBezTo>
                  <a:pt x="5438405" y="2974555"/>
                  <a:pt x="5438405" y="2982988"/>
                  <a:pt x="5438405" y="2991425"/>
                </a:cubicBezTo>
                <a:lnTo>
                  <a:pt x="5438405" y="3025167"/>
                </a:lnTo>
                <a:lnTo>
                  <a:pt x="5438405" y="3050476"/>
                </a:lnTo>
                <a:lnTo>
                  <a:pt x="5438405" y="3101088"/>
                </a:lnTo>
                <a:cubicBezTo>
                  <a:pt x="5438403" y="3109525"/>
                  <a:pt x="5429969" y="3117961"/>
                  <a:pt x="5429969" y="3126398"/>
                </a:cubicBezTo>
                <a:lnTo>
                  <a:pt x="5421534" y="3117961"/>
                </a:lnTo>
                <a:lnTo>
                  <a:pt x="5413096" y="3109525"/>
                </a:lnTo>
                <a:cubicBezTo>
                  <a:pt x="5413097" y="3112337"/>
                  <a:pt x="5413097" y="3115150"/>
                  <a:pt x="5413098" y="3117961"/>
                </a:cubicBezTo>
                <a:lnTo>
                  <a:pt x="5413098" y="3126395"/>
                </a:lnTo>
                <a:lnTo>
                  <a:pt x="5421533" y="3134833"/>
                </a:lnTo>
                <a:lnTo>
                  <a:pt x="5429969" y="3143265"/>
                </a:lnTo>
                <a:lnTo>
                  <a:pt x="5438404" y="3143266"/>
                </a:lnTo>
                <a:cubicBezTo>
                  <a:pt x="5438405" y="3134833"/>
                  <a:pt x="5446841" y="3117961"/>
                  <a:pt x="5446840" y="3101088"/>
                </a:cubicBezTo>
                <a:cubicBezTo>
                  <a:pt x="5446840" y="3098278"/>
                  <a:pt x="5446840" y="3095466"/>
                  <a:pt x="5446838" y="3092654"/>
                </a:cubicBezTo>
                <a:cubicBezTo>
                  <a:pt x="5446841" y="3084217"/>
                  <a:pt x="5438404" y="3067347"/>
                  <a:pt x="5446840" y="3058912"/>
                </a:cubicBezTo>
                <a:lnTo>
                  <a:pt x="5446841" y="3042041"/>
                </a:lnTo>
                <a:cubicBezTo>
                  <a:pt x="5455276" y="3050475"/>
                  <a:pt x="5455275" y="3067346"/>
                  <a:pt x="5455276" y="3084216"/>
                </a:cubicBezTo>
                <a:cubicBezTo>
                  <a:pt x="5455276" y="3101088"/>
                  <a:pt x="5455276" y="3117961"/>
                  <a:pt x="5463712" y="3134833"/>
                </a:cubicBezTo>
                <a:cubicBezTo>
                  <a:pt x="5463712" y="3143265"/>
                  <a:pt x="5455276" y="3143266"/>
                  <a:pt x="5455276" y="3151703"/>
                </a:cubicBezTo>
                <a:lnTo>
                  <a:pt x="5455276" y="3168573"/>
                </a:lnTo>
                <a:cubicBezTo>
                  <a:pt x="5455276" y="3185442"/>
                  <a:pt x="5455276" y="3193880"/>
                  <a:pt x="5455273" y="3210751"/>
                </a:cubicBezTo>
                <a:lnTo>
                  <a:pt x="5446841" y="3202314"/>
                </a:lnTo>
                <a:cubicBezTo>
                  <a:pt x="5446841" y="3193880"/>
                  <a:pt x="5446841" y="3193880"/>
                  <a:pt x="5438405" y="3202316"/>
                </a:cubicBezTo>
                <a:lnTo>
                  <a:pt x="5438405" y="3210751"/>
                </a:lnTo>
                <a:lnTo>
                  <a:pt x="5438405" y="3219184"/>
                </a:lnTo>
                <a:lnTo>
                  <a:pt x="5446841" y="3227621"/>
                </a:lnTo>
                <a:lnTo>
                  <a:pt x="5446840" y="3236060"/>
                </a:lnTo>
                <a:lnTo>
                  <a:pt x="5446841" y="3244494"/>
                </a:lnTo>
                <a:cubicBezTo>
                  <a:pt x="5446841" y="3252928"/>
                  <a:pt x="5455275" y="3269801"/>
                  <a:pt x="5455276" y="3278235"/>
                </a:cubicBezTo>
                <a:cubicBezTo>
                  <a:pt x="5455276" y="3303542"/>
                  <a:pt x="5463712" y="3311978"/>
                  <a:pt x="5455276" y="3320416"/>
                </a:cubicBezTo>
                <a:cubicBezTo>
                  <a:pt x="5446841" y="3320415"/>
                  <a:pt x="5446841" y="3328851"/>
                  <a:pt x="5446841" y="3328851"/>
                </a:cubicBezTo>
                <a:cubicBezTo>
                  <a:pt x="5446841" y="3328851"/>
                  <a:pt x="5438403" y="3328851"/>
                  <a:pt x="5438403" y="3320416"/>
                </a:cubicBezTo>
                <a:cubicBezTo>
                  <a:pt x="5438405" y="3286671"/>
                  <a:pt x="5438405" y="3252930"/>
                  <a:pt x="5429968" y="3219187"/>
                </a:cubicBezTo>
                <a:lnTo>
                  <a:pt x="5429969" y="3210749"/>
                </a:lnTo>
                <a:cubicBezTo>
                  <a:pt x="5421534" y="3210749"/>
                  <a:pt x="5421534" y="3219187"/>
                  <a:pt x="5421534" y="3219187"/>
                </a:cubicBezTo>
                <a:cubicBezTo>
                  <a:pt x="5429968" y="3252929"/>
                  <a:pt x="5429968" y="3286673"/>
                  <a:pt x="5429969" y="3320416"/>
                </a:cubicBezTo>
                <a:cubicBezTo>
                  <a:pt x="5421534" y="3320416"/>
                  <a:pt x="5413097" y="3320415"/>
                  <a:pt x="5404661" y="3337285"/>
                </a:cubicBezTo>
                <a:cubicBezTo>
                  <a:pt x="5404661" y="3379464"/>
                  <a:pt x="5387791" y="3387901"/>
                  <a:pt x="5387791" y="3430080"/>
                </a:cubicBezTo>
                <a:cubicBezTo>
                  <a:pt x="5345611" y="3539744"/>
                  <a:pt x="5328741" y="3674713"/>
                  <a:pt x="5320304" y="3767504"/>
                </a:cubicBezTo>
                <a:lnTo>
                  <a:pt x="5320305" y="3775942"/>
                </a:lnTo>
                <a:lnTo>
                  <a:pt x="5320305" y="3784378"/>
                </a:lnTo>
                <a:cubicBezTo>
                  <a:pt x="5328740" y="3784378"/>
                  <a:pt x="5328740" y="3784378"/>
                  <a:pt x="5328741" y="3775940"/>
                </a:cubicBezTo>
                <a:cubicBezTo>
                  <a:pt x="5337175" y="3683147"/>
                  <a:pt x="5354047" y="3556613"/>
                  <a:pt x="5396226" y="3446949"/>
                </a:cubicBezTo>
                <a:lnTo>
                  <a:pt x="5396226" y="3455387"/>
                </a:lnTo>
                <a:cubicBezTo>
                  <a:pt x="5404661" y="3455385"/>
                  <a:pt x="5404662" y="3446951"/>
                  <a:pt x="5413098" y="3438513"/>
                </a:cubicBezTo>
                <a:lnTo>
                  <a:pt x="5413098" y="3463820"/>
                </a:lnTo>
                <a:lnTo>
                  <a:pt x="5404662" y="3463821"/>
                </a:lnTo>
                <a:lnTo>
                  <a:pt x="5404662" y="3472258"/>
                </a:lnTo>
                <a:lnTo>
                  <a:pt x="5404661" y="3480692"/>
                </a:lnTo>
                <a:lnTo>
                  <a:pt x="5413098" y="3480691"/>
                </a:lnTo>
                <a:cubicBezTo>
                  <a:pt x="5404660" y="3497563"/>
                  <a:pt x="5404662" y="3514435"/>
                  <a:pt x="5404662" y="3522869"/>
                </a:cubicBezTo>
                <a:lnTo>
                  <a:pt x="5404662" y="3539744"/>
                </a:lnTo>
                <a:cubicBezTo>
                  <a:pt x="5404662" y="3548176"/>
                  <a:pt x="5404660" y="3556614"/>
                  <a:pt x="5404662" y="3565051"/>
                </a:cubicBezTo>
                <a:lnTo>
                  <a:pt x="5404662" y="3573483"/>
                </a:lnTo>
                <a:cubicBezTo>
                  <a:pt x="5396224" y="3573485"/>
                  <a:pt x="5396224" y="3573485"/>
                  <a:pt x="5396226" y="3581921"/>
                </a:cubicBezTo>
                <a:lnTo>
                  <a:pt x="5396226" y="3598792"/>
                </a:lnTo>
                <a:lnTo>
                  <a:pt x="5404662" y="3607228"/>
                </a:lnTo>
                <a:cubicBezTo>
                  <a:pt x="5413098" y="3674713"/>
                  <a:pt x="5413098" y="3742198"/>
                  <a:pt x="5404662" y="3809683"/>
                </a:cubicBezTo>
                <a:cubicBezTo>
                  <a:pt x="5396226" y="3843426"/>
                  <a:pt x="5396226" y="3868735"/>
                  <a:pt x="5387791" y="3902475"/>
                </a:cubicBezTo>
                <a:cubicBezTo>
                  <a:pt x="5387791" y="3902475"/>
                  <a:pt x="5396226" y="3902476"/>
                  <a:pt x="5396226" y="3894042"/>
                </a:cubicBezTo>
                <a:cubicBezTo>
                  <a:pt x="5387791" y="3953090"/>
                  <a:pt x="5387791" y="4003705"/>
                  <a:pt x="5379355" y="4062754"/>
                </a:cubicBezTo>
                <a:lnTo>
                  <a:pt x="5387791" y="4071190"/>
                </a:lnTo>
                <a:cubicBezTo>
                  <a:pt x="5387790" y="4088061"/>
                  <a:pt x="5379355" y="4096495"/>
                  <a:pt x="5379355" y="4113369"/>
                </a:cubicBezTo>
                <a:cubicBezTo>
                  <a:pt x="5379355" y="4104933"/>
                  <a:pt x="5370919" y="4113368"/>
                  <a:pt x="5370919" y="4121804"/>
                </a:cubicBezTo>
                <a:cubicBezTo>
                  <a:pt x="5379355" y="4121802"/>
                  <a:pt x="5379355" y="4130239"/>
                  <a:pt x="5379355" y="4138676"/>
                </a:cubicBezTo>
                <a:cubicBezTo>
                  <a:pt x="5379355" y="4155546"/>
                  <a:pt x="5370917" y="4172417"/>
                  <a:pt x="5370918" y="4189288"/>
                </a:cubicBezTo>
                <a:cubicBezTo>
                  <a:pt x="5370918" y="4192101"/>
                  <a:pt x="5370918" y="4194913"/>
                  <a:pt x="5370916" y="4197726"/>
                </a:cubicBezTo>
                <a:cubicBezTo>
                  <a:pt x="5370918" y="4206160"/>
                  <a:pt x="5362484" y="4214597"/>
                  <a:pt x="5362483" y="4223033"/>
                </a:cubicBezTo>
                <a:lnTo>
                  <a:pt x="5362484" y="4231465"/>
                </a:lnTo>
                <a:lnTo>
                  <a:pt x="5362484" y="4239904"/>
                </a:lnTo>
                <a:cubicBezTo>
                  <a:pt x="5354048" y="4290517"/>
                  <a:pt x="5337175" y="4341131"/>
                  <a:pt x="5328741" y="4383310"/>
                </a:cubicBezTo>
                <a:cubicBezTo>
                  <a:pt x="5328741" y="4383310"/>
                  <a:pt x="5337176" y="4400179"/>
                  <a:pt x="5328741" y="4408617"/>
                </a:cubicBezTo>
                <a:cubicBezTo>
                  <a:pt x="5328742" y="4411429"/>
                  <a:pt x="5328741" y="4414241"/>
                  <a:pt x="5328743" y="4417053"/>
                </a:cubicBezTo>
                <a:cubicBezTo>
                  <a:pt x="5328741" y="4408617"/>
                  <a:pt x="5328741" y="4433924"/>
                  <a:pt x="5328743" y="4450795"/>
                </a:cubicBezTo>
                <a:cubicBezTo>
                  <a:pt x="5320305" y="4484536"/>
                  <a:pt x="5303434" y="4518279"/>
                  <a:pt x="5294997" y="4543588"/>
                </a:cubicBezTo>
                <a:cubicBezTo>
                  <a:pt x="5252819" y="4686995"/>
                  <a:pt x="5219075" y="4796658"/>
                  <a:pt x="5185332" y="4897886"/>
                </a:cubicBezTo>
                <a:lnTo>
                  <a:pt x="5185333" y="4906322"/>
                </a:lnTo>
                <a:lnTo>
                  <a:pt x="5176898" y="4914756"/>
                </a:lnTo>
                <a:cubicBezTo>
                  <a:pt x="5155808" y="4952718"/>
                  <a:pt x="5134719" y="4988568"/>
                  <a:pt x="5113630" y="5026528"/>
                </a:cubicBezTo>
                <a:lnTo>
                  <a:pt x="5057164" y="5137575"/>
                </a:lnTo>
                <a:lnTo>
                  <a:pt x="5058139" y="5135139"/>
                </a:lnTo>
                <a:cubicBezTo>
                  <a:pt x="5061961" y="5124594"/>
                  <a:pt x="5065125" y="5115105"/>
                  <a:pt x="5067233" y="5108777"/>
                </a:cubicBezTo>
                <a:cubicBezTo>
                  <a:pt x="5067233" y="5100343"/>
                  <a:pt x="5075669" y="5091906"/>
                  <a:pt x="5075669" y="5091906"/>
                </a:cubicBezTo>
                <a:cubicBezTo>
                  <a:pt x="5092540" y="5058163"/>
                  <a:pt x="5109411" y="5041293"/>
                  <a:pt x="5100977" y="5032856"/>
                </a:cubicBezTo>
                <a:cubicBezTo>
                  <a:pt x="5117847" y="5024421"/>
                  <a:pt x="5134719" y="4973806"/>
                  <a:pt x="5143155" y="4931629"/>
                </a:cubicBezTo>
                <a:cubicBezTo>
                  <a:pt x="5143154" y="4923193"/>
                  <a:pt x="5143154" y="4914755"/>
                  <a:pt x="5151590" y="4914756"/>
                </a:cubicBezTo>
                <a:cubicBezTo>
                  <a:pt x="5151590" y="4914756"/>
                  <a:pt x="5160026" y="4906320"/>
                  <a:pt x="5160025" y="4897886"/>
                </a:cubicBezTo>
                <a:lnTo>
                  <a:pt x="5151590" y="4889450"/>
                </a:lnTo>
                <a:cubicBezTo>
                  <a:pt x="5143157" y="4889451"/>
                  <a:pt x="5134719" y="4906322"/>
                  <a:pt x="5126283" y="4923193"/>
                </a:cubicBezTo>
                <a:lnTo>
                  <a:pt x="5126282" y="4931629"/>
                </a:lnTo>
                <a:cubicBezTo>
                  <a:pt x="5092539" y="4999113"/>
                  <a:pt x="5075669" y="5024420"/>
                  <a:pt x="5058797" y="5083468"/>
                </a:cubicBezTo>
                <a:lnTo>
                  <a:pt x="5058797" y="5091906"/>
                </a:lnTo>
                <a:cubicBezTo>
                  <a:pt x="5050364" y="5100343"/>
                  <a:pt x="5033490" y="5125649"/>
                  <a:pt x="5025055" y="5134082"/>
                </a:cubicBezTo>
                <a:lnTo>
                  <a:pt x="4999746" y="5184698"/>
                </a:lnTo>
                <a:cubicBezTo>
                  <a:pt x="4987093" y="5214223"/>
                  <a:pt x="4972332" y="5250076"/>
                  <a:pt x="4954406" y="5285927"/>
                </a:cubicBezTo>
                <a:lnTo>
                  <a:pt x="4900498" y="5370762"/>
                </a:lnTo>
                <a:lnTo>
                  <a:pt x="4898519" y="5361848"/>
                </a:lnTo>
                <a:cubicBezTo>
                  <a:pt x="4831032" y="5496818"/>
                  <a:pt x="4755112" y="5614916"/>
                  <a:pt x="4662316" y="5749889"/>
                </a:cubicBezTo>
                <a:lnTo>
                  <a:pt x="4653884" y="5749889"/>
                </a:lnTo>
                <a:cubicBezTo>
                  <a:pt x="4653883" y="5752701"/>
                  <a:pt x="4653884" y="5755513"/>
                  <a:pt x="4653883" y="5758325"/>
                </a:cubicBezTo>
                <a:lnTo>
                  <a:pt x="4653883" y="5766759"/>
                </a:lnTo>
                <a:cubicBezTo>
                  <a:pt x="4645447" y="5775196"/>
                  <a:pt x="4628576" y="5783632"/>
                  <a:pt x="4620140" y="5792066"/>
                </a:cubicBezTo>
                <a:cubicBezTo>
                  <a:pt x="4637009" y="5817375"/>
                  <a:pt x="4577961" y="5867989"/>
                  <a:pt x="4552653" y="5910164"/>
                </a:cubicBezTo>
                <a:cubicBezTo>
                  <a:pt x="4544219" y="5901728"/>
                  <a:pt x="4561089" y="5884859"/>
                  <a:pt x="4552654" y="5884859"/>
                </a:cubicBezTo>
                <a:cubicBezTo>
                  <a:pt x="4510474" y="5927039"/>
                  <a:pt x="4569528" y="5893295"/>
                  <a:pt x="4527347" y="5943909"/>
                </a:cubicBezTo>
                <a:cubicBezTo>
                  <a:pt x="4518910" y="5943909"/>
                  <a:pt x="4527346" y="5935473"/>
                  <a:pt x="4518911" y="5935473"/>
                </a:cubicBezTo>
                <a:cubicBezTo>
                  <a:pt x="4485167" y="5994523"/>
                  <a:pt x="4434553" y="6036702"/>
                  <a:pt x="4417681" y="6078880"/>
                </a:cubicBezTo>
                <a:cubicBezTo>
                  <a:pt x="4417681" y="6078880"/>
                  <a:pt x="4426117" y="6062009"/>
                  <a:pt x="4409247" y="6078880"/>
                </a:cubicBezTo>
                <a:cubicBezTo>
                  <a:pt x="4400810" y="6121059"/>
                  <a:pt x="4350199" y="6146366"/>
                  <a:pt x="4316454" y="6180105"/>
                </a:cubicBezTo>
                <a:cubicBezTo>
                  <a:pt x="4291147" y="6230723"/>
                  <a:pt x="4248968" y="6272900"/>
                  <a:pt x="4206789" y="6306641"/>
                </a:cubicBezTo>
                <a:cubicBezTo>
                  <a:pt x="4185699" y="6323514"/>
                  <a:pt x="4164611" y="6340386"/>
                  <a:pt x="4142466" y="6360420"/>
                </a:cubicBezTo>
                <a:lnTo>
                  <a:pt x="4080254" y="6424489"/>
                </a:lnTo>
                <a:lnTo>
                  <a:pt x="4080254" y="6416307"/>
                </a:lnTo>
                <a:cubicBezTo>
                  <a:pt x="4071817" y="6416305"/>
                  <a:pt x="4071817" y="6416305"/>
                  <a:pt x="4071818" y="6424743"/>
                </a:cubicBezTo>
                <a:lnTo>
                  <a:pt x="4063381" y="6441614"/>
                </a:lnTo>
                <a:lnTo>
                  <a:pt x="4063381" y="6433176"/>
                </a:lnTo>
                <a:cubicBezTo>
                  <a:pt x="4046510" y="6441614"/>
                  <a:pt x="4029637" y="6458484"/>
                  <a:pt x="4012767" y="6483791"/>
                </a:cubicBezTo>
                <a:lnTo>
                  <a:pt x="4012768" y="6492227"/>
                </a:lnTo>
                <a:cubicBezTo>
                  <a:pt x="4012769" y="6500664"/>
                  <a:pt x="4004330" y="6500665"/>
                  <a:pt x="4004330" y="6509098"/>
                </a:cubicBezTo>
                <a:cubicBezTo>
                  <a:pt x="4004330" y="6500665"/>
                  <a:pt x="4012768" y="6492227"/>
                  <a:pt x="4004330" y="6492227"/>
                </a:cubicBezTo>
                <a:lnTo>
                  <a:pt x="3979024" y="6517534"/>
                </a:lnTo>
                <a:lnTo>
                  <a:pt x="3979025" y="6509096"/>
                </a:lnTo>
                <a:lnTo>
                  <a:pt x="3979024" y="6500664"/>
                </a:lnTo>
                <a:lnTo>
                  <a:pt x="3970588" y="6500664"/>
                </a:lnTo>
                <a:lnTo>
                  <a:pt x="3970588" y="6517534"/>
                </a:lnTo>
                <a:cubicBezTo>
                  <a:pt x="3970588" y="6520347"/>
                  <a:pt x="3970589" y="6523159"/>
                  <a:pt x="3970590" y="6525971"/>
                </a:cubicBezTo>
                <a:lnTo>
                  <a:pt x="3962153" y="6534407"/>
                </a:lnTo>
                <a:lnTo>
                  <a:pt x="3953718" y="6534407"/>
                </a:lnTo>
                <a:lnTo>
                  <a:pt x="3945280" y="6534407"/>
                </a:lnTo>
                <a:lnTo>
                  <a:pt x="3945281" y="6542841"/>
                </a:lnTo>
                <a:lnTo>
                  <a:pt x="3945280" y="6551277"/>
                </a:lnTo>
                <a:cubicBezTo>
                  <a:pt x="3936845" y="6559714"/>
                  <a:pt x="3928411" y="6568146"/>
                  <a:pt x="3919974" y="6568148"/>
                </a:cubicBezTo>
                <a:cubicBezTo>
                  <a:pt x="3919974" y="6565337"/>
                  <a:pt x="3919975" y="6562525"/>
                  <a:pt x="3919976" y="6559714"/>
                </a:cubicBezTo>
                <a:lnTo>
                  <a:pt x="3911538" y="6568148"/>
                </a:lnTo>
                <a:lnTo>
                  <a:pt x="3903102" y="6576584"/>
                </a:lnTo>
                <a:cubicBezTo>
                  <a:pt x="3903102" y="6576584"/>
                  <a:pt x="3894667" y="6585021"/>
                  <a:pt x="3894667" y="6593455"/>
                </a:cubicBezTo>
                <a:lnTo>
                  <a:pt x="3894667" y="6585021"/>
                </a:lnTo>
                <a:cubicBezTo>
                  <a:pt x="3886231" y="6585020"/>
                  <a:pt x="3877794" y="6593455"/>
                  <a:pt x="3860924" y="6601891"/>
                </a:cubicBezTo>
                <a:cubicBezTo>
                  <a:pt x="3869358" y="6585021"/>
                  <a:pt x="3852488" y="6601889"/>
                  <a:pt x="3860924" y="6585021"/>
                </a:cubicBezTo>
                <a:lnTo>
                  <a:pt x="3827181" y="6610327"/>
                </a:lnTo>
                <a:lnTo>
                  <a:pt x="3827182" y="6601891"/>
                </a:lnTo>
                <a:lnTo>
                  <a:pt x="3835618" y="6593455"/>
                </a:lnTo>
                <a:cubicBezTo>
                  <a:pt x="3835618" y="6593455"/>
                  <a:pt x="3844051" y="6593453"/>
                  <a:pt x="3835617" y="6585021"/>
                </a:cubicBezTo>
                <a:lnTo>
                  <a:pt x="3827181" y="6593455"/>
                </a:lnTo>
                <a:lnTo>
                  <a:pt x="3818745" y="6601891"/>
                </a:lnTo>
                <a:cubicBezTo>
                  <a:pt x="3818745" y="6610327"/>
                  <a:pt x="3810311" y="6610327"/>
                  <a:pt x="3810309" y="6618762"/>
                </a:cubicBezTo>
                <a:cubicBezTo>
                  <a:pt x="3810309" y="6618762"/>
                  <a:pt x="3818745" y="6627198"/>
                  <a:pt x="3827181" y="6618762"/>
                </a:cubicBezTo>
                <a:lnTo>
                  <a:pt x="3818745" y="6627198"/>
                </a:lnTo>
                <a:cubicBezTo>
                  <a:pt x="3793437" y="6660942"/>
                  <a:pt x="3785001" y="6652506"/>
                  <a:pt x="3776566" y="6677812"/>
                </a:cubicBezTo>
                <a:cubicBezTo>
                  <a:pt x="3793437" y="6660942"/>
                  <a:pt x="3801875" y="6669377"/>
                  <a:pt x="3810308" y="6669377"/>
                </a:cubicBezTo>
                <a:cubicBezTo>
                  <a:pt x="3801875" y="6677812"/>
                  <a:pt x="3785002" y="6686248"/>
                  <a:pt x="3776566" y="6694684"/>
                </a:cubicBezTo>
                <a:lnTo>
                  <a:pt x="3751259" y="6719991"/>
                </a:lnTo>
                <a:cubicBezTo>
                  <a:pt x="3742825" y="6719991"/>
                  <a:pt x="3734388" y="6728426"/>
                  <a:pt x="3734388" y="6728426"/>
                </a:cubicBezTo>
                <a:cubicBezTo>
                  <a:pt x="3725952" y="6728426"/>
                  <a:pt x="3734388" y="6719991"/>
                  <a:pt x="3734390" y="6711555"/>
                </a:cubicBezTo>
                <a:lnTo>
                  <a:pt x="3700645" y="6745297"/>
                </a:lnTo>
                <a:lnTo>
                  <a:pt x="3692211" y="6736862"/>
                </a:lnTo>
                <a:cubicBezTo>
                  <a:pt x="3692211" y="6736862"/>
                  <a:pt x="3692209" y="6728426"/>
                  <a:pt x="3700645" y="6728426"/>
                </a:cubicBezTo>
                <a:lnTo>
                  <a:pt x="3700645" y="6719990"/>
                </a:lnTo>
                <a:lnTo>
                  <a:pt x="3692209" y="6719991"/>
                </a:lnTo>
                <a:cubicBezTo>
                  <a:pt x="3683775" y="6719991"/>
                  <a:pt x="3683775" y="6728426"/>
                  <a:pt x="3683775" y="6728426"/>
                </a:cubicBezTo>
                <a:lnTo>
                  <a:pt x="3683775" y="6736862"/>
                </a:lnTo>
                <a:cubicBezTo>
                  <a:pt x="3683775" y="6736862"/>
                  <a:pt x="3675339" y="6736862"/>
                  <a:pt x="3675338" y="6745298"/>
                </a:cubicBezTo>
                <a:lnTo>
                  <a:pt x="3666902" y="6753735"/>
                </a:lnTo>
                <a:lnTo>
                  <a:pt x="3658466" y="6753734"/>
                </a:lnTo>
                <a:lnTo>
                  <a:pt x="3658466" y="6762169"/>
                </a:lnTo>
                <a:lnTo>
                  <a:pt x="3650032" y="6762169"/>
                </a:lnTo>
                <a:cubicBezTo>
                  <a:pt x="3650031" y="6759357"/>
                  <a:pt x="3650031" y="6756546"/>
                  <a:pt x="3650030" y="6753734"/>
                </a:cubicBezTo>
                <a:lnTo>
                  <a:pt x="3658466" y="6736862"/>
                </a:lnTo>
                <a:cubicBezTo>
                  <a:pt x="3666902" y="6728426"/>
                  <a:pt x="3675341" y="6728426"/>
                  <a:pt x="3675338" y="6719991"/>
                </a:cubicBezTo>
                <a:lnTo>
                  <a:pt x="3666902" y="6719989"/>
                </a:lnTo>
                <a:cubicBezTo>
                  <a:pt x="3658465" y="6719991"/>
                  <a:pt x="3658466" y="6728426"/>
                  <a:pt x="3658466" y="6728426"/>
                </a:cubicBezTo>
                <a:cubicBezTo>
                  <a:pt x="3641596" y="6736862"/>
                  <a:pt x="3641596" y="6745298"/>
                  <a:pt x="3633159" y="6753734"/>
                </a:cubicBezTo>
                <a:lnTo>
                  <a:pt x="3633159" y="6762169"/>
                </a:lnTo>
                <a:cubicBezTo>
                  <a:pt x="3624723" y="6779039"/>
                  <a:pt x="3616289" y="6779041"/>
                  <a:pt x="3616289" y="6787476"/>
                </a:cubicBezTo>
                <a:cubicBezTo>
                  <a:pt x="3599417" y="6800129"/>
                  <a:pt x="3580437" y="6812782"/>
                  <a:pt x="3561456" y="6826490"/>
                </a:cubicBezTo>
                <a:lnTo>
                  <a:pt x="3523349" y="6858000"/>
                </a:lnTo>
                <a:lnTo>
                  <a:pt x="0" y="6858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855932609"/>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1431286687"/>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 xmlns:a16="http://schemas.microsoft.com/office/drawing/2014/main" id="{67539AF6-5D49-44B8-BBE5-89EA831A4873}"/>
              </a:ext>
            </a:extLst>
          </p:cNvPr>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 xmlns:a16="http://schemas.microsoft.com/office/drawing/2014/main" id="{4DAB0763-12DF-41B9-B692-22FB8DB24B15}"/>
              </a:ext>
            </a:extLst>
          </p:cNvPr>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 xmlns:p14="http://schemas.microsoft.com/office/powerpoint/2010/main" val="658091477"/>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151.xml><?xml version="1.0" encoding="utf-8"?>
<p:sldLayout xmlns:a="http://schemas.openxmlformats.org/drawingml/2006/main" xmlns:r="http://schemas.openxmlformats.org/officeDocument/2006/relationships" xmlns:p="http://schemas.openxmlformats.org/presentationml/2006/main" userDrawn="1">
  <p:cSld name="57_Images &amp; Contents Layout">
    <p:spTree>
      <p:nvGrpSpPr>
        <p:cNvPr id="1" name=""/>
        <p:cNvGrpSpPr/>
        <p:nvPr/>
      </p:nvGrpSpPr>
      <p:grpSpPr>
        <a:xfrm>
          <a:off x="0" y="0"/>
          <a:ext cx="0" cy="0"/>
          <a:chOff x="0" y="0"/>
          <a:chExt cx="0" cy="0"/>
        </a:xfrm>
      </p:grpSpPr>
      <p:sp>
        <p:nvSpPr>
          <p:cNvPr id="7" name="직사각형 6">
            <a:extLst>
              <a:ext uri="{FF2B5EF4-FFF2-40B4-BE49-F238E27FC236}">
                <a16:creationId xmlns="" xmlns:a16="http://schemas.microsoft.com/office/drawing/2014/main" id="{2E541B56-E562-45F7-AF65-DC212716E3B3}"/>
              </a:ext>
            </a:extLst>
          </p:cNvPr>
          <p:cNvSpPr/>
          <p:nvPr userDrawn="1"/>
        </p:nvSpPr>
        <p:spPr>
          <a:xfrm>
            <a:off x="0" y="863125"/>
            <a:ext cx="6546079" cy="5131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그림 개체 틀 2">
            <a:extLst>
              <a:ext uri="{FF2B5EF4-FFF2-40B4-BE49-F238E27FC236}">
                <a16:creationId xmlns="" xmlns:a16="http://schemas.microsoft.com/office/drawing/2014/main" id="{1D487A8B-D75C-45FC-8BC1-0D4AF5ACE0C7}"/>
              </a:ext>
            </a:extLst>
          </p:cNvPr>
          <p:cNvSpPr>
            <a:spLocks noGrp="1"/>
          </p:cNvSpPr>
          <p:nvPr>
            <p:ph type="pic" sz="quarter" idx="65" hasCustomPrompt="1"/>
          </p:nvPr>
        </p:nvSpPr>
        <p:spPr>
          <a:xfrm>
            <a:off x="6096000" y="2959216"/>
            <a:ext cx="6096000" cy="2700000"/>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1086133896"/>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152.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 xmlns:p14="http://schemas.microsoft.com/office/powerpoint/2010/main" val="2369963025"/>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 xmlns:p14="http://schemas.microsoft.com/office/powerpoint/2010/main" val="1615032391"/>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
        <p:nvSpPr>
          <p:cNvPr id="26" name="Freeform 25"/>
          <p:cNvSpPr/>
          <p:nvPr userDrawn="1"/>
        </p:nvSpPr>
        <p:spPr>
          <a:xfrm>
            <a:off x="-148" y="4492189"/>
            <a:ext cx="12192148" cy="2365811"/>
          </a:xfrm>
          <a:custGeom>
            <a:avLst/>
            <a:gdLst>
              <a:gd name="connsiteX0" fmla="*/ 6096001 w 12192148"/>
              <a:gd name="connsiteY0" fmla="*/ 0 h 2365811"/>
              <a:gd name="connsiteX1" fmla="*/ 12000061 w 12192148"/>
              <a:gd name="connsiteY1" fmla="*/ 1238125 h 2365811"/>
              <a:gd name="connsiteX2" fmla="*/ 12192148 w 12192148"/>
              <a:gd name="connsiteY2" fmla="*/ 1378623 h 2365811"/>
              <a:gd name="connsiteX3" fmla="*/ 12192148 w 12192148"/>
              <a:gd name="connsiteY3" fmla="*/ 2365811 h 2365811"/>
              <a:gd name="connsiteX4" fmla="*/ 0 w 12192148"/>
              <a:gd name="connsiteY4" fmla="*/ 2365811 h 2365811"/>
              <a:gd name="connsiteX5" fmla="*/ 0 w 12192148"/>
              <a:gd name="connsiteY5" fmla="*/ 1378515 h 2365811"/>
              <a:gd name="connsiteX6" fmla="*/ 191939 w 12192148"/>
              <a:gd name="connsiteY6" fmla="*/ 1238125 h 2365811"/>
              <a:gd name="connsiteX7" fmla="*/ 6096001 w 12192148"/>
              <a:gd name="connsiteY7" fmla="*/ 0 h 2365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148" h="2365811">
                <a:moveTo>
                  <a:pt x="6096001" y="0"/>
                </a:moveTo>
                <a:cubicBezTo>
                  <a:pt x="8645451" y="0"/>
                  <a:pt x="10863039" y="500643"/>
                  <a:pt x="12000061" y="1238125"/>
                </a:cubicBezTo>
                <a:lnTo>
                  <a:pt x="12192148" y="1378623"/>
                </a:lnTo>
                <a:lnTo>
                  <a:pt x="12192148" y="2365811"/>
                </a:lnTo>
                <a:lnTo>
                  <a:pt x="0" y="2365811"/>
                </a:lnTo>
                <a:lnTo>
                  <a:pt x="0" y="1378515"/>
                </a:lnTo>
                <a:lnTo>
                  <a:pt x="191939" y="1238125"/>
                </a:lnTo>
                <a:cubicBezTo>
                  <a:pt x="1328962" y="500643"/>
                  <a:pt x="3546549" y="0"/>
                  <a:pt x="609600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black">
                  <a:lumMod val="85000"/>
                  <a:lumOff val="15000"/>
                </a:prstClr>
              </a:solidFill>
            </a:endParaRPr>
          </a:p>
        </p:txBody>
      </p:sp>
      <p:sp>
        <p:nvSpPr>
          <p:cNvPr id="6" name="Text Placeholder 9"/>
          <p:cNvSpPr>
            <a:spLocks noGrp="1"/>
          </p:cNvSpPr>
          <p:nvPr>
            <p:ph type="body" sz="quarter" idx="10" hasCustomPrompt="1"/>
          </p:nvPr>
        </p:nvSpPr>
        <p:spPr>
          <a:xfrm>
            <a:off x="0" y="5213901"/>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sp>
        <p:nvSpPr>
          <p:cNvPr id="7" name="Text Placeholder 9"/>
          <p:cNvSpPr>
            <a:spLocks noGrp="1"/>
          </p:cNvSpPr>
          <p:nvPr>
            <p:ph type="body" sz="quarter" idx="11" hasCustomPrompt="1"/>
          </p:nvPr>
        </p:nvSpPr>
        <p:spPr>
          <a:xfrm>
            <a:off x="-148" y="5789965"/>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19" name="Picture 18"/>
          <p:cNvPicPr>
            <a:picLocks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5036919" y="914400"/>
            <a:ext cx="3862165" cy="3650613"/>
          </a:xfrm>
          <a:prstGeom prst="rect">
            <a:avLst/>
          </a:prstGeom>
        </p:spPr>
      </p:pic>
    </p:spTree>
    <p:extLst>
      <p:ext uri="{BB962C8B-B14F-4D97-AF65-F5344CB8AC3E}">
        <p14:creationId xmlns="" xmlns:p14="http://schemas.microsoft.com/office/powerpoint/2010/main" val="3612377925"/>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1_End slide layout">
    <p:spTree>
      <p:nvGrpSpPr>
        <p:cNvPr id="1" name=""/>
        <p:cNvGrpSpPr/>
        <p:nvPr/>
      </p:nvGrpSpPr>
      <p:grpSpPr>
        <a:xfrm>
          <a:off x="0" y="0"/>
          <a:ext cx="0" cy="0"/>
          <a:chOff x="0" y="0"/>
          <a:chExt cx="0" cy="0"/>
        </a:xfrm>
      </p:grpSpPr>
      <p:sp>
        <p:nvSpPr>
          <p:cNvPr id="2" name="Oval 1"/>
          <p:cNvSpPr/>
          <p:nvPr userDrawn="1"/>
        </p:nvSpPr>
        <p:spPr>
          <a:xfrm>
            <a:off x="3405815" y="738963"/>
            <a:ext cx="5380074" cy="53800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white"/>
              </a:solidFill>
            </a:endParaRPr>
          </a:p>
        </p:txBody>
      </p:sp>
      <p:sp>
        <p:nvSpPr>
          <p:cNvPr id="7" name="Text Placeholder 9"/>
          <p:cNvSpPr>
            <a:spLocks noGrp="1"/>
          </p:cNvSpPr>
          <p:nvPr>
            <p:ph type="body" sz="quarter" idx="11" hasCustomPrompt="1"/>
          </p:nvPr>
        </p:nvSpPr>
        <p:spPr>
          <a:xfrm>
            <a:off x="-148" y="3589027"/>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8" name="Picture 7"/>
          <p:cNvPicPr>
            <a:picLocks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7388161" y="898451"/>
            <a:ext cx="1610659" cy="1809307"/>
          </a:xfrm>
          <a:prstGeom prst="rect">
            <a:avLst/>
          </a:prstGeom>
        </p:spPr>
      </p:pic>
      <p:pic>
        <p:nvPicPr>
          <p:cNvPr id="9" name="Picture 8"/>
          <p:cNvPicPr>
            <a:picLocks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2821307" y="2604723"/>
            <a:ext cx="1252880" cy="1407400"/>
          </a:xfrm>
          <a:prstGeom prst="rect">
            <a:avLst/>
          </a:prstGeom>
        </p:spPr>
      </p:pic>
      <p:pic>
        <p:nvPicPr>
          <p:cNvPr id="10" name="Picture 9"/>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1345906">
            <a:off x="2767535" y="1645673"/>
            <a:ext cx="904791" cy="1016382"/>
          </a:xfrm>
          <a:prstGeom prst="rect">
            <a:avLst/>
          </a:prstGeom>
        </p:spPr>
      </p:pic>
      <p:pic>
        <p:nvPicPr>
          <p:cNvPr id="27" name="Picture 26"/>
          <p:cNvPicPr>
            <a:picLocks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3618746" y="898451"/>
            <a:ext cx="1297615" cy="1457654"/>
          </a:xfrm>
          <a:prstGeom prst="rect">
            <a:avLst/>
          </a:prstGeom>
        </p:spPr>
      </p:pic>
      <p:pic>
        <p:nvPicPr>
          <p:cNvPr id="11" name="Picture 10"/>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1345906">
            <a:off x="6785431" y="360943"/>
            <a:ext cx="904791" cy="1016382"/>
          </a:xfrm>
          <a:prstGeom prst="rect">
            <a:avLst/>
          </a:prstGeom>
        </p:spPr>
      </p:pic>
      <p:pic>
        <p:nvPicPr>
          <p:cNvPr id="13" name="Picture 12"/>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20061987">
            <a:off x="8903399" y="2088375"/>
            <a:ext cx="606427" cy="681220"/>
          </a:xfrm>
          <a:prstGeom prst="rect">
            <a:avLst/>
          </a:prstGeom>
        </p:spPr>
      </p:pic>
      <p:pic>
        <p:nvPicPr>
          <p:cNvPr id="15" name="Picture 14"/>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20061987">
            <a:off x="2591871" y="650640"/>
            <a:ext cx="517665" cy="581511"/>
          </a:xfrm>
          <a:prstGeom prst="rect">
            <a:avLst/>
          </a:prstGeom>
        </p:spPr>
      </p:pic>
      <p:sp>
        <p:nvSpPr>
          <p:cNvPr id="6" name="Text Placeholder 9"/>
          <p:cNvSpPr>
            <a:spLocks noGrp="1"/>
          </p:cNvSpPr>
          <p:nvPr>
            <p:ph type="body" sz="quarter" idx="10" hasCustomPrompt="1"/>
          </p:nvPr>
        </p:nvSpPr>
        <p:spPr>
          <a:xfrm>
            <a:off x="0" y="2896005"/>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pic>
        <p:nvPicPr>
          <p:cNvPr id="16" name="Picture 15"/>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061987">
            <a:off x="5131889" y="4434320"/>
            <a:ext cx="1003670" cy="1127456"/>
          </a:xfrm>
          <a:prstGeom prst="rect">
            <a:avLst/>
          </a:prstGeom>
        </p:spPr>
      </p:pic>
      <p:pic>
        <p:nvPicPr>
          <p:cNvPr id="17" name="Picture 16"/>
          <p:cNvPicPr>
            <a:picLocks noChangeAspect="1"/>
          </p:cNvPicPr>
          <p:nvPr userDrawn="1"/>
        </p:nvPicPr>
        <p:blipFill>
          <a:blip r:embed="rId7" cstate="print">
            <a:extLst>
              <a:ext uri="{28A0092B-C50C-407E-A947-70E740481C1C}">
                <a14:useLocalDpi xmlns="" xmlns:a14="http://schemas.microsoft.com/office/drawing/2010/main" val="0"/>
              </a:ext>
            </a:extLst>
          </a:blip>
          <a:stretch>
            <a:fillRect/>
          </a:stretch>
        </p:blipFill>
        <p:spPr>
          <a:xfrm>
            <a:off x="5301700" y="1075575"/>
            <a:ext cx="776127" cy="871848"/>
          </a:xfrm>
          <a:prstGeom prst="rect">
            <a:avLst/>
          </a:prstGeom>
        </p:spPr>
      </p:pic>
      <p:pic>
        <p:nvPicPr>
          <p:cNvPr id="18" name="Picture 17"/>
          <p:cNvPicPr>
            <a:picLocks noChangeAspect="1"/>
          </p:cNvPicPr>
          <p:nvPr userDrawn="1"/>
        </p:nvPicPr>
        <p:blipFill>
          <a:blip r:embed="rId8" cstate="print">
            <a:extLst>
              <a:ext uri="{28A0092B-C50C-407E-A947-70E740481C1C}">
                <a14:useLocalDpi xmlns="" xmlns:a14="http://schemas.microsoft.com/office/drawing/2010/main" val="0"/>
              </a:ext>
            </a:extLst>
          </a:blip>
          <a:stretch>
            <a:fillRect/>
          </a:stretch>
        </p:blipFill>
        <p:spPr>
          <a:xfrm>
            <a:off x="7924626" y="3800030"/>
            <a:ext cx="1243348" cy="1396692"/>
          </a:xfrm>
          <a:prstGeom prst="rect">
            <a:avLst/>
          </a:prstGeom>
        </p:spPr>
      </p:pic>
    </p:spTree>
    <p:extLst>
      <p:ext uri="{BB962C8B-B14F-4D97-AF65-F5344CB8AC3E}">
        <p14:creationId xmlns="" xmlns:p14="http://schemas.microsoft.com/office/powerpoint/2010/main" val="1816560238"/>
      </p:ext>
    </p:extLst>
  </p:cSld>
  <p:clrMapOvr>
    <a:masterClrMapping/>
  </p:clrMapOvr>
  <p:extLst>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2"/>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11326" y="178379"/>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21358364">
            <a:off x="51332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1337627">
            <a:off x="1004969" y="1059226"/>
            <a:ext cx="544562"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a:off x="1331194" y="308920"/>
            <a:ext cx="131474"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 xmlns:a14="http://schemas.microsoft.com/office/drawing/2010/main" val="0"/>
              </a:ext>
            </a:extLst>
          </a:blip>
          <a:stretch>
            <a:fillRect/>
          </a:stretch>
        </p:blipFill>
        <p:spPr>
          <a:xfrm rot="19819042">
            <a:off x="1912590" y="153001"/>
            <a:ext cx="237894" cy="147428"/>
          </a:xfrm>
          <a:prstGeom prst="rect">
            <a:avLst/>
          </a:prstGeom>
        </p:spPr>
      </p:pic>
    </p:spTree>
    <p:extLst>
      <p:ext uri="{BB962C8B-B14F-4D97-AF65-F5344CB8AC3E}">
        <p14:creationId xmlns="" xmlns:p14="http://schemas.microsoft.com/office/powerpoint/2010/main" val="3808415197"/>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629434" y="1192874"/>
            <a:ext cx="165462" cy="102540"/>
          </a:xfrm>
          <a:prstGeom prst="rect">
            <a:avLst/>
          </a:prstGeom>
        </p:spPr>
      </p:pic>
    </p:spTree>
    <p:extLst>
      <p:ext uri="{BB962C8B-B14F-4D97-AF65-F5344CB8AC3E}">
        <p14:creationId xmlns="" xmlns:p14="http://schemas.microsoft.com/office/powerpoint/2010/main" val="1835239057"/>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 xmlns:p14="http://schemas.microsoft.com/office/powerpoint/2010/main" val="140660806"/>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 xmlns:a16="http://schemas.microsoft.com/office/drawing/2014/main" id="{8AED82F3-E353-4900-99D3-2CD090E0FEB5}"/>
              </a:ext>
            </a:extLst>
          </p:cNvPr>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749327928"/>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 xmlns:a16="http://schemas.microsoft.com/office/drawing/2014/main" id="{339F5A9C-BD14-4427-B9F0-39CE623B943E}"/>
              </a:ext>
            </a:extLst>
          </p:cNvPr>
          <p:cNvSpPr>
            <a:spLocks noGrp="1"/>
          </p:cNvSpPr>
          <p:nvPr>
            <p:ph type="body" sz="quarter" idx="10" hasCustomPrompt="1"/>
          </p:nvPr>
        </p:nvSpPr>
        <p:spPr>
          <a:xfrm>
            <a:off x="2333181" y="640842"/>
            <a:ext cx="948183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1881026958"/>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029729105"/>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629434" y="1192874"/>
            <a:ext cx="165462" cy="102540"/>
          </a:xfrm>
          <a:prstGeom prst="rect">
            <a:avLst/>
          </a:prstGeom>
        </p:spPr>
      </p:pic>
      <p:sp>
        <p:nvSpPr>
          <p:cNvPr id="10" name="Rectangle 1">
            <a:extLst>
              <a:ext uri="{FF2B5EF4-FFF2-40B4-BE49-F238E27FC236}">
                <a16:creationId xmlns="" xmlns:a16="http://schemas.microsoft.com/office/drawing/2014/main" id="{5D9DF242-4B02-4EDE-948B-86C0BEE2AE25}"/>
              </a:ext>
            </a:extLst>
          </p:cNvPr>
          <p:cNvSpPr/>
          <p:nvPr userDrawn="1"/>
        </p:nvSpPr>
        <p:spPr>
          <a:xfrm>
            <a:off x="409074"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 xmlns:a16="http://schemas.microsoft.com/office/drawing/2014/main" id="{A113DC2C-763A-405E-93B7-1A37111FCF29}"/>
              </a:ext>
            </a:extLst>
          </p:cNvPr>
          <p:cNvSpPr/>
          <p:nvPr userDrawn="1"/>
        </p:nvSpPr>
        <p:spPr>
          <a:xfrm>
            <a:off x="7320143" y="4113431"/>
            <a:ext cx="487185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 xmlns:a16="http://schemas.microsoft.com/office/drawing/2014/main" id="{3C5FB90C-0839-48C2-A113-53A68B11DA0A}"/>
              </a:ext>
            </a:extLst>
          </p:cNvPr>
          <p:cNvGrpSpPr/>
          <p:nvPr userDrawn="1"/>
        </p:nvGrpSpPr>
        <p:grpSpPr>
          <a:xfrm>
            <a:off x="4871870" y="2014248"/>
            <a:ext cx="2448272" cy="4303935"/>
            <a:chOff x="445712" y="1449040"/>
            <a:chExt cx="2113018" cy="3924176"/>
          </a:xfrm>
        </p:grpSpPr>
        <p:sp>
          <p:nvSpPr>
            <p:cNvPr id="19" name="Rounded Rectangle 4">
              <a:extLst>
                <a:ext uri="{FF2B5EF4-FFF2-40B4-BE49-F238E27FC236}">
                  <a16:creationId xmlns="" xmlns:a16="http://schemas.microsoft.com/office/drawing/2014/main"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 xmlns:a16="http://schemas.microsoft.com/office/drawing/2014/main"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 xmlns:a16="http://schemas.microsoft.com/office/drawing/2014/main"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 xmlns:a16="http://schemas.microsoft.com/office/drawing/2014/main"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 xmlns:a16="http://schemas.microsoft.com/office/drawing/2014/main"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 xmlns:a16="http://schemas.microsoft.com/office/drawing/2014/main" id="{A6E594DC-0F23-490E-BAD8-4D5FEAE09EA6}"/>
              </a:ext>
            </a:extLst>
          </p:cNvPr>
          <p:cNvSpPr>
            <a:spLocks noGrp="1"/>
          </p:cNvSpPr>
          <p:nvPr>
            <p:ph type="pic" idx="22" hasCustomPrompt="1"/>
          </p:nvPr>
        </p:nvSpPr>
        <p:spPr>
          <a:xfrm>
            <a:off x="5051890"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340008474"/>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629434" y="1192874"/>
            <a:ext cx="165462" cy="102540"/>
          </a:xfrm>
          <a:prstGeom prst="rect">
            <a:avLst/>
          </a:prstGeom>
        </p:spPr>
      </p:pic>
      <p:sp>
        <p:nvSpPr>
          <p:cNvPr id="10" name="그림 개체 틀 49">
            <a:extLst>
              <a:ext uri="{FF2B5EF4-FFF2-40B4-BE49-F238E27FC236}">
                <a16:creationId xmlns="" xmlns:a16="http://schemas.microsoft.com/office/drawing/2014/main" id="{15E29CE4-EB8D-4F06-B9AB-E20EDD21F76D}"/>
              </a:ext>
            </a:extLst>
          </p:cNvPr>
          <p:cNvSpPr>
            <a:spLocks noGrp="1"/>
          </p:cNvSpPr>
          <p:nvPr>
            <p:ph type="pic" idx="16" hasCustomPrompt="1"/>
          </p:nvPr>
        </p:nvSpPr>
        <p:spPr>
          <a:xfrm>
            <a:off x="6399544"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491278975"/>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 xmlns:a16="http://schemas.microsoft.com/office/drawing/2014/main"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78499146"/>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0"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39"/>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3"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39"/>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 xmlns:a16="http://schemas.microsoft.com/office/drawing/2014/main" id="{C6F3612C-F0AE-484F-942A-DE2A058655BF}"/>
              </a:ext>
            </a:extLst>
          </p:cNvPr>
          <p:cNvSpPr>
            <a:spLocks noGrp="1"/>
          </p:cNvSpPr>
          <p:nvPr>
            <p:ph type="title" hasCustomPrompt="1"/>
          </p:nvPr>
        </p:nvSpPr>
        <p:spPr>
          <a:xfrm>
            <a:off x="-13503" y="209181"/>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 xmlns:p14="http://schemas.microsoft.com/office/powerpoint/2010/main" val="168596401"/>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79"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17"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3799774878"/>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1307042620"/>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8"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8"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7"/>
            <a:ext cx="3304050"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8" y="1552597"/>
            <a:ext cx="3304050"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 xmlns:a16="http://schemas.microsoft.com/office/drawing/2014/main"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 xmlns:a16="http://schemas.microsoft.com/office/drawing/2014/main"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 xmlns:a16="http://schemas.microsoft.com/office/drawing/2014/main"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2616722613"/>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 xmlns:a16="http://schemas.microsoft.com/office/drawing/2014/main" id="{B7165DEF-E616-4890-AF3D-57D9D379148D}"/>
              </a:ext>
            </a:extLst>
          </p:cNvPr>
          <p:cNvSpPr>
            <a:spLocks noGrp="1"/>
          </p:cNvSpPr>
          <p:nvPr>
            <p:ph type="pic" sz="quarter" idx="13" hasCustomPrompt="1"/>
          </p:nvPr>
        </p:nvSpPr>
        <p:spPr>
          <a:xfrm>
            <a:off x="8225598"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 xmlns:a16="http://schemas.microsoft.com/office/drawing/2014/main" id="{C16AC466-35BA-4450-934A-9BB571A42B7F}"/>
              </a:ext>
            </a:extLst>
          </p:cNvPr>
          <p:cNvSpPr>
            <a:spLocks noGrp="1"/>
          </p:cNvSpPr>
          <p:nvPr>
            <p:ph type="pic" sz="quarter" idx="12" hasCustomPrompt="1"/>
          </p:nvPr>
        </p:nvSpPr>
        <p:spPr>
          <a:xfrm>
            <a:off x="4481182"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 xmlns:a16="http://schemas.microsoft.com/office/drawing/2014/main"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 xmlns:a16="http://schemas.microsoft.com/office/drawing/2014/main" id="{43837709-0073-4885-B368-D1E407D275BA}"/>
              </a:ext>
            </a:extLst>
          </p:cNvPr>
          <p:cNvSpPr>
            <a:spLocks noGrp="1"/>
          </p:cNvSpPr>
          <p:nvPr>
            <p:ph type="pic" sz="quarter" idx="11" hasCustomPrompt="1"/>
          </p:nvPr>
        </p:nvSpPr>
        <p:spPr>
          <a:xfrm>
            <a:off x="8225598"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 xmlns:p14="http://schemas.microsoft.com/office/powerpoint/2010/main" val="2554278523"/>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 xmlns:a16="http://schemas.microsoft.com/office/drawing/2014/main"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 xmlns:a16="http://schemas.microsoft.com/office/drawing/2014/main" id="{D072C73F-4BE8-4869-9545-239417D1D13E}"/>
              </a:ext>
            </a:extLst>
          </p:cNvPr>
          <p:cNvSpPr/>
          <p:nvPr userDrawn="1"/>
        </p:nvSpPr>
        <p:spPr>
          <a:xfrm>
            <a:off x="0"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8"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2"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8"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 xmlns:p14="http://schemas.microsoft.com/office/powerpoint/2010/main" val="983259644"/>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 xmlns:a16="http://schemas.microsoft.com/office/drawing/2014/main"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 xmlns:a16="http://schemas.microsoft.com/office/drawing/2014/main"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 xmlns:a16="http://schemas.microsoft.com/office/drawing/2014/main"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623345708"/>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 xmlns:a16="http://schemas.microsoft.com/office/drawing/2014/main" id="{9ADB48FD-2E3C-4E00-A5F2-E0DA349FF986}"/>
              </a:ext>
            </a:extLst>
          </p:cNvPr>
          <p:cNvSpPr>
            <a:spLocks noGrp="1"/>
          </p:cNvSpPr>
          <p:nvPr>
            <p:ph type="pic" idx="14" hasCustomPrompt="1"/>
          </p:nvPr>
        </p:nvSpPr>
        <p:spPr>
          <a:xfrm>
            <a:off x="168282"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533309204"/>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699"/>
            <a:ext cx="10782226"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53"/>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7"/>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3"/>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6"/>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 xmlns:a16="http://schemas.microsoft.com/office/drawing/2014/main"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 xmlns:a16="http://schemas.microsoft.com/office/drawing/2014/main"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 xmlns:a16="http://schemas.microsoft.com/office/drawing/2014/main"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3107525192"/>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 xmlns:a16="http://schemas.microsoft.com/office/drawing/2014/main" id="{2E4470BE-467F-42F1-9CCD-604F8475C0F0}"/>
              </a:ext>
            </a:extLst>
          </p:cNvPr>
          <p:cNvSpPr/>
          <p:nvPr userDrawn="1"/>
        </p:nvSpPr>
        <p:spPr>
          <a:xfrm>
            <a:off x="676356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 xmlns:a16="http://schemas.microsoft.com/office/drawing/2014/main"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 xmlns:a16="http://schemas.microsoft.com/office/drawing/2014/main"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 xmlns:a16="http://schemas.microsoft.com/office/drawing/2014/main"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 xmlns:a16="http://schemas.microsoft.com/office/drawing/2014/main"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 xmlns:a16="http://schemas.microsoft.com/office/drawing/2014/main" id="{C351CBC6-A360-43D0-ADEE-814396B2607F}"/>
              </a:ext>
            </a:extLst>
          </p:cNvPr>
          <p:cNvSpPr>
            <a:spLocks noGrp="1"/>
          </p:cNvSpPr>
          <p:nvPr>
            <p:ph type="pic" sz="quarter" idx="17" hasCustomPrompt="1"/>
          </p:nvPr>
        </p:nvSpPr>
        <p:spPr>
          <a:xfrm>
            <a:off x="6763562"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 xmlns:a16="http://schemas.microsoft.com/office/drawing/2014/main"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 xmlns:p14="http://schemas.microsoft.com/office/powerpoint/2010/main" val="1533078489"/>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79"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2"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 xmlns:a16="http://schemas.microsoft.com/office/drawing/2014/main"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 xmlns:a16="http://schemas.microsoft.com/office/drawing/2014/main"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3030618326"/>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 xmlns:p14="http://schemas.microsoft.com/office/powerpoint/2010/main" val="187854687"/>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 xmlns:p14="http://schemas.microsoft.com/office/powerpoint/2010/main" val="1816012969"/>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 xmlns:a16="http://schemas.microsoft.com/office/drawing/2014/main" id="{2A56CF54-E8A9-4CB3-8E2F-822D02DEE067}"/>
              </a:ext>
            </a:extLst>
          </p:cNvPr>
          <p:cNvSpPr/>
          <p:nvPr userDrawn="1"/>
        </p:nvSpPr>
        <p:spPr>
          <a:xfrm rot="16200000">
            <a:off x="478497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 xmlns:a16="http://schemas.microsoft.com/office/drawing/2014/main" id="{0CA75033-6DEB-4833-A97C-13B2ACE7C612}"/>
              </a:ext>
            </a:extLst>
          </p:cNvPr>
          <p:cNvSpPr>
            <a:spLocks noGrp="1"/>
          </p:cNvSpPr>
          <p:nvPr>
            <p:ph type="pic" idx="14" hasCustomPrompt="1"/>
          </p:nvPr>
        </p:nvSpPr>
        <p:spPr>
          <a:xfrm>
            <a:off x="3767879" y="958244"/>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 xmlns:a16="http://schemas.microsoft.com/office/drawing/2014/main"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 xmlns:a16="http://schemas.microsoft.com/office/drawing/2014/main"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 xmlns:a16="http://schemas.microsoft.com/office/drawing/2014/main" id="{2245EFFE-4084-4C09-826D-4D874ADCF1CE}"/>
              </a:ext>
            </a:extLst>
          </p:cNvPr>
          <p:cNvSpPr/>
          <p:nvPr userDrawn="1"/>
        </p:nvSpPr>
        <p:spPr>
          <a:xfrm>
            <a:off x="9412614"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 xmlns:a16="http://schemas.microsoft.com/office/drawing/2014/main" id="{3FE01333-B095-4842-ADE3-957E2AA6066C}"/>
              </a:ext>
            </a:extLst>
          </p:cNvPr>
          <p:cNvSpPr>
            <a:spLocks noGrp="1"/>
          </p:cNvSpPr>
          <p:nvPr>
            <p:ph type="pic" idx="15" hasCustomPrompt="1"/>
          </p:nvPr>
        </p:nvSpPr>
        <p:spPr>
          <a:xfrm>
            <a:off x="6590247" y="958244"/>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 xmlns:a16="http://schemas.microsoft.com/office/drawing/2014/main" id="{30FFE088-CDD4-4C6A-BFE6-83468B616121}"/>
              </a:ext>
            </a:extLst>
          </p:cNvPr>
          <p:cNvSpPr>
            <a:spLocks noGrp="1"/>
          </p:cNvSpPr>
          <p:nvPr>
            <p:ph type="pic" idx="16" hasCustomPrompt="1"/>
          </p:nvPr>
        </p:nvSpPr>
        <p:spPr>
          <a:xfrm>
            <a:off x="9412614" y="958244"/>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 xmlns:p14="http://schemas.microsoft.com/office/powerpoint/2010/main" val="180343208"/>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 xmlns:p14="http://schemas.microsoft.com/office/powerpoint/2010/main" val="1257871873"/>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09" y="1131590"/>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76"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3"/>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 xmlns:p14="http://schemas.microsoft.com/office/powerpoint/2010/main" val="1826736515"/>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grpSp>
        <p:nvGrpSpPr>
          <p:cNvPr id="4" name="Group 3"/>
          <p:cNvGrpSpPr/>
          <p:nvPr userDrawn="1"/>
        </p:nvGrpSpPr>
        <p:grpSpPr>
          <a:xfrm>
            <a:off x="1964694" y="1596858"/>
            <a:ext cx="8489344" cy="3664284"/>
            <a:chOff x="2494092" y="1596858"/>
            <a:chExt cx="8489344" cy="3664284"/>
          </a:xfrm>
        </p:grpSpPr>
        <p:sp>
          <p:nvSpPr>
            <p:cNvPr id="5" name="Freeform 4"/>
            <p:cNvSpPr/>
            <p:nvPr/>
          </p:nvSpPr>
          <p:spPr>
            <a:xfrm>
              <a:off x="3453793" y="2328673"/>
              <a:ext cx="7529643" cy="2200654"/>
            </a:xfrm>
            <a:custGeom>
              <a:avLst/>
              <a:gdLst>
                <a:gd name="connsiteX0" fmla="*/ 7402052 w 7529643"/>
                <a:gd name="connsiteY0" fmla="*/ 0 h 2200654"/>
                <a:gd name="connsiteX1" fmla="*/ 7529643 w 7529643"/>
                <a:gd name="connsiteY1" fmla="*/ 0 h 2200654"/>
                <a:gd name="connsiteX2" fmla="*/ 7529643 w 7529643"/>
                <a:gd name="connsiteY2" fmla="*/ 2198803 h 2200654"/>
                <a:gd name="connsiteX3" fmla="*/ 7525088 w 7529643"/>
                <a:gd name="connsiteY3" fmla="*/ 2198803 h 2200654"/>
                <a:gd name="connsiteX4" fmla="*/ 7525088 w 7529643"/>
                <a:gd name="connsiteY4" fmla="*/ 2200654 h 2200654"/>
                <a:gd name="connsiteX5" fmla="*/ 0 w 7529643"/>
                <a:gd name="connsiteY5" fmla="*/ 2200654 h 2200654"/>
                <a:gd name="connsiteX6" fmla="*/ 48950 w 7529643"/>
                <a:gd name="connsiteY6" fmla="*/ 2140088 h 2200654"/>
                <a:gd name="connsiteX7" fmla="*/ 29477 w 7529643"/>
                <a:gd name="connsiteY7" fmla="*/ 2087395 h 2200654"/>
                <a:gd name="connsiteX8" fmla="*/ 7402052 w 7529643"/>
                <a:gd name="connsiteY8" fmla="*/ 2087395 h 2200654"/>
                <a:gd name="connsiteX9" fmla="*/ 7402052 w 7529643"/>
                <a:gd name="connsiteY9" fmla="*/ 115110 h 2200654"/>
                <a:gd name="connsiteX10" fmla="*/ 269359 w 7529643"/>
                <a:gd name="connsiteY10" fmla="*/ 115110 h 2200654"/>
                <a:gd name="connsiteX11" fmla="*/ 351292 w 7529643"/>
                <a:gd name="connsiteY11" fmla="*/ 75314 h 2200654"/>
                <a:gd name="connsiteX12" fmla="*/ 406389 w 7529643"/>
                <a:gd name="connsiteY12" fmla="*/ 1851 h 2200654"/>
                <a:gd name="connsiteX13" fmla="*/ 7402052 w 7529643"/>
                <a:gd name="connsiteY13" fmla="*/ 1851 h 220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529643" h="2200654">
                  <a:moveTo>
                    <a:pt x="7402052" y="0"/>
                  </a:moveTo>
                  <a:lnTo>
                    <a:pt x="7529643" y="0"/>
                  </a:lnTo>
                  <a:lnTo>
                    <a:pt x="7529643" y="2198803"/>
                  </a:lnTo>
                  <a:lnTo>
                    <a:pt x="7525088" y="2198803"/>
                  </a:lnTo>
                  <a:lnTo>
                    <a:pt x="7525088" y="2200654"/>
                  </a:lnTo>
                  <a:lnTo>
                    <a:pt x="0" y="2200654"/>
                  </a:lnTo>
                  <a:lnTo>
                    <a:pt x="48950" y="2140088"/>
                  </a:lnTo>
                  <a:lnTo>
                    <a:pt x="29477" y="2087395"/>
                  </a:lnTo>
                  <a:lnTo>
                    <a:pt x="7402052" y="2087395"/>
                  </a:lnTo>
                  <a:lnTo>
                    <a:pt x="7402052" y="115110"/>
                  </a:lnTo>
                  <a:lnTo>
                    <a:pt x="269359" y="115110"/>
                  </a:lnTo>
                  <a:lnTo>
                    <a:pt x="351292" y="75314"/>
                  </a:lnTo>
                  <a:lnTo>
                    <a:pt x="406389" y="1851"/>
                  </a:lnTo>
                  <a:lnTo>
                    <a:pt x="7402052" y="185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6" name="Picture 5"/>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2494092" y="1596858"/>
              <a:ext cx="3876628" cy="3664284"/>
            </a:xfrm>
            <a:prstGeom prst="rect">
              <a:avLst/>
            </a:prstGeom>
          </p:spPr>
        </p:pic>
      </p:grpSp>
      <p:sp>
        <p:nvSpPr>
          <p:cNvPr id="2" name="Text Placeholder 9"/>
          <p:cNvSpPr>
            <a:spLocks noGrp="1"/>
          </p:cNvSpPr>
          <p:nvPr>
            <p:ph type="body" sz="quarter" idx="10" hasCustomPrompt="1"/>
          </p:nvPr>
        </p:nvSpPr>
        <p:spPr>
          <a:xfrm>
            <a:off x="4126831" y="3030458"/>
            <a:ext cx="6188241" cy="677416"/>
          </a:xfrm>
          <a:prstGeom prst="rect">
            <a:avLst/>
          </a:prstGeom>
        </p:spPr>
        <p:txBody>
          <a:bodyPr anchor="ctr"/>
          <a:lstStyle>
            <a:lvl1pPr marL="0" indent="0" algn="l">
              <a:buNone/>
              <a:defRPr sz="5400" b="0" baseline="0">
                <a:solidFill>
                  <a:schemeClr val="tx1">
                    <a:lumMod val="75000"/>
                    <a:lumOff val="25000"/>
                  </a:schemeClr>
                </a:solidFill>
                <a:latin typeface="+mj-lt"/>
                <a:cs typeface="Arial" pitchFamily="34" charset="0"/>
              </a:defRPr>
            </a:lvl1pPr>
          </a:lstStyle>
          <a:p>
            <a:pPr lvl="0"/>
            <a:r>
              <a:rPr lang="en-US" altLang="ko-KR" dirty="0"/>
              <a:t>SECTION BREAK</a:t>
            </a:r>
          </a:p>
        </p:txBody>
      </p:sp>
      <p:sp>
        <p:nvSpPr>
          <p:cNvPr id="3" name="Text Placeholder 9"/>
          <p:cNvSpPr>
            <a:spLocks noGrp="1"/>
          </p:cNvSpPr>
          <p:nvPr>
            <p:ph type="body" sz="quarter" idx="11" hasCustomPrompt="1"/>
          </p:nvPr>
        </p:nvSpPr>
        <p:spPr>
          <a:xfrm>
            <a:off x="4126831" y="3707874"/>
            <a:ext cx="6188241" cy="288032"/>
          </a:xfrm>
          <a:prstGeom prst="rect">
            <a:avLst/>
          </a:prstGeom>
        </p:spPr>
        <p:txBody>
          <a:bodyPr anchor="ctr"/>
          <a:lstStyle>
            <a:lvl1pPr marL="0" indent="0" algn="l">
              <a:buNone/>
              <a:defRPr sz="1800" b="0" baseline="0">
                <a:solidFill>
                  <a:schemeClr val="tx1">
                    <a:lumMod val="75000"/>
                    <a:lumOff val="25000"/>
                  </a:schemeClr>
                </a:solidFill>
                <a:latin typeface="+mn-lt"/>
                <a:cs typeface="Arial" pitchFamily="34" charset="0"/>
              </a:defRPr>
            </a:lvl1pPr>
          </a:lstStyle>
          <a:p>
            <a:pPr lvl="0"/>
            <a:r>
              <a:rPr lang="en-US" altLang="ko-KR" dirty="0"/>
              <a:t>Insert your subtitle here</a:t>
            </a:r>
          </a:p>
        </p:txBody>
      </p:sp>
      <p:pic>
        <p:nvPicPr>
          <p:cNvPr id="7" name="Picture 6"/>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394720">
            <a:off x="9912218" y="1945484"/>
            <a:ext cx="916603" cy="1029651"/>
          </a:xfrm>
          <a:prstGeom prst="rect">
            <a:avLst/>
          </a:prstGeom>
        </p:spPr>
      </p:pic>
      <p:pic>
        <p:nvPicPr>
          <p:cNvPr id="8" name="Picture 7"/>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394720">
            <a:off x="9802250" y="3865196"/>
            <a:ext cx="430217" cy="507315"/>
          </a:xfrm>
          <a:prstGeom prst="rect">
            <a:avLst/>
          </a:prstGeom>
        </p:spPr>
      </p:pic>
      <p:pic>
        <p:nvPicPr>
          <p:cNvPr id="9" name="Picture 8"/>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a:off x="10674388" y="3037981"/>
            <a:ext cx="739351" cy="871848"/>
          </a:xfrm>
          <a:prstGeom prst="rect">
            <a:avLst/>
          </a:prstGeom>
        </p:spPr>
      </p:pic>
      <p:pic>
        <p:nvPicPr>
          <p:cNvPr id="10" name="Picture 9"/>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811547">
            <a:off x="1327889" y="2982823"/>
            <a:ext cx="566537" cy="668064"/>
          </a:xfrm>
          <a:prstGeom prst="rect">
            <a:avLst/>
          </a:prstGeom>
        </p:spPr>
      </p:pic>
    </p:spTree>
    <p:extLst>
      <p:ext uri="{BB962C8B-B14F-4D97-AF65-F5344CB8AC3E}">
        <p14:creationId xmlns="" xmlns:p14="http://schemas.microsoft.com/office/powerpoint/2010/main" val="2212497916"/>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2"/>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11326" y="178379"/>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21358364">
            <a:off x="51332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1337627">
            <a:off x="1004969" y="1059226"/>
            <a:ext cx="544562"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a:off x="1331194" y="308920"/>
            <a:ext cx="131474"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 xmlns:a14="http://schemas.microsoft.com/office/drawing/2010/main" val="0"/>
              </a:ext>
            </a:extLst>
          </a:blip>
          <a:stretch>
            <a:fillRect/>
          </a:stretch>
        </p:blipFill>
        <p:spPr>
          <a:xfrm rot="19819042">
            <a:off x="1912590" y="153001"/>
            <a:ext cx="237894" cy="147428"/>
          </a:xfrm>
          <a:prstGeom prst="rect">
            <a:avLst/>
          </a:prstGeom>
        </p:spPr>
      </p:pic>
    </p:spTree>
    <p:extLst>
      <p:ext uri="{BB962C8B-B14F-4D97-AF65-F5344CB8AC3E}">
        <p14:creationId xmlns="" xmlns:p14="http://schemas.microsoft.com/office/powerpoint/2010/main" val="2545888594"/>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629434" y="1192874"/>
            <a:ext cx="165462" cy="102540"/>
          </a:xfrm>
          <a:prstGeom prst="rect">
            <a:avLst/>
          </a:prstGeom>
        </p:spPr>
      </p:pic>
    </p:spTree>
    <p:extLst>
      <p:ext uri="{BB962C8B-B14F-4D97-AF65-F5344CB8AC3E}">
        <p14:creationId xmlns="" xmlns:p14="http://schemas.microsoft.com/office/powerpoint/2010/main" val="621954678"/>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 xmlns:p14="http://schemas.microsoft.com/office/powerpoint/2010/main" val="403077740"/>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 xmlns:a16="http://schemas.microsoft.com/office/drawing/2014/main" id="{8AED82F3-E353-4900-99D3-2CD090E0FEB5}"/>
              </a:ext>
            </a:extLst>
          </p:cNvPr>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421166158"/>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 xmlns:a16="http://schemas.microsoft.com/office/drawing/2014/main" id="{339F5A9C-BD14-4427-B9F0-39CE623B943E}"/>
              </a:ext>
            </a:extLst>
          </p:cNvPr>
          <p:cNvSpPr>
            <a:spLocks noGrp="1"/>
          </p:cNvSpPr>
          <p:nvPr>
            <p:ph type="body" sz="quarter" idx="10" hasCustomPrompt="1"/>
          </p:nvPr>
        </p:nvSpPr>
        <p:spPr>
          <a:xfrm>
            <a:off x="2333181" y="640842"/>
            <a:ext cx="948183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2071050702"/>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345811052"/>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629434" y="1192874"/>
            <a:ext cx="165462" cy="102540"/>
          </a:xfrm>
          <a:prstGeom prst="rect">
            <a:avLst/>
          </a:prstGeom>
        </p:spPr>
      </p:pic>
      <p:sp>
        <p:nvSpPr>
          <p:cNvPr id="10" name="Rectangle 1">
            <a:extLst>
              <a:ext uri="{FF2B5EF4-FFF2-40B4-BE49-F238E27FC236}">
                <a16:creationId xmlns="" xmlns:a16="http://schemas.microsoft.com/office/drawing/2014/main" id="{5D9DF242-4B02-4EDE-948B-86C0BEE2AE25}"/>
              </a:ext>
            </a:extLst>
          </p:cNvPr>
          <p:cNvSpPr/>
          <p:nvPr userDrawn="1"/>
        </p:nvSpPr>
        <p:spPr>
          <a:xfrm>
            <a:off x="409074"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 xmlns:a16="http://schemas.microsoft.com/office/drawing/2014/main" id="{A113DC2C-763A-405E-93B7-1A37111FCF29}"/>
              </a:ext>
            </a:extLst>
          </p:cNvPr>
          <p:cNvSpPr/>
          <p:nvPr userDrawn="1"/>
        </p:nvSpPr>
        <p:spPr>
          <a:xfrm>
            <a:off x="7320143" y="4113431"/>
            <a:ext cx="487185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 xmlns:a16="http://schemas.microsoft.com/office/drawing/2014/main" id="{3C5FB90C-0839-48C2-A113-53A68B11DA0A}"/>
              </a:ext>
            </a:extLst>
          </p:cNvPr>
          <p:cNvGrpSpPr/>
          <p:nvPr userDrawn="1"/>
        </p:nvGrpSpPr>
        <p:grpSpPr>
          <a:xfrm>
            <a:off x="4871870" y="2014248"/>
            <a:ext cx="2448272" cy="4303935"/>
            <a:chOff x="445712" y="1449040"/>
            <a:chExt cx="2113018" cy="3924176"/>
          </a:xfrm>
        </p:grpSpPr>
        <p:sp>
          <p:nvSpPr>
            <p:cNvPr id="19" name="Rounded Rectangle 4">
              <a:extLst>
                <a:ext uri="{FF2B5EF4-FFF2-40B4-BE49-F238E27FC236}">
                  <a16:creationId xmlns="" xmlns:a16="http://schemas.microsoft.com/office/drawing/2014/main"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 xmlns:a16="http://schemas.microsoft.com/office/drawing/2014/main"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 xmlns:a16="http://schemas.microsoft.com/office/drawing/2014/main"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 xmlns:a16="http://schemas.microsoft.com/office/drawing/2014/main"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 xmlns:a16="http://schemas.microsoft.com/office/drawing/2014/main"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 xmlns:a16="http://schemas.microsoft.com/office/drawing/2014/main" id="{A6E594DC-0F23-490E-BAD8-4D5FEAE09EA6}"/>
              </a:ext>
            </a:extLst>
          </p:cNvPr>
          <p:cNvSpPr>
            <a:spLocks noGrp="1"/>
          </p:cNvSpPr>
          <p:nvPr>
            <p:ph type="pic" idx="22" hasCustomPrompt="1"/>
          </p:nvPr>
        </p:nvSpPr>
        <p:spPr>
          <a:xfrm>
            <a:off x="5051890"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2272565130"/>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629434" y="1192874"/>
            <a:ext cx="165462" cy="102540"/>
          </a:xfrm>
          <a:prstGeom prst="rect">
            <a:avLst/>
          </a:prstGeom>
        </p:spPr>
      </p:pic>
      <p:sp>
        <p:nvSpPr>
          <p:cNvPr id="10" name="그림 개체 틀 49">
            <a:extLst>
              <a:ext uri="{FF2B5EF4-FFF2-40B4-BE49-F238E27FC236}">
                <a16:creationId xmlns="" xmlns:a16="http://schemas.microsoft.com/office/drawing/2014/main" id="{15E29CE4-EB8D-4F06-B9AB-E20EDD21F76D}"/>
              </a:ext>
            </a:extLst>
          </p:cNvPr>
          <p:cNvSpPr>
            <a:spLocks noGrp="1"/>
          </p:cNvSpPr>
          <p:nvPr>
            <p:ph type="pic" idx="16" hasCustomPrompt="1"/>
          </p:nvPr>
        </p:nvSpPr>
        <p:spPr>
          <a:xfrm>
            <a:off x="6399544"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4038896092"/>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 xmlns:a16="http://schemas.microsoft.com/office/drawing/2014/main"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2342812042"/>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0"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39"/>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3"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39"/>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 xmlns:a16="http://schemas.microsoft.com/office/drawing/2014/main" id="{C6F3612C-F0AE-484F-942A-DE2A058655BF}"/>
              </a:ext>
            </a:extLst>
          </p:cNvPr>
          <p:cNvSpPr>
            <a:spLocks noGrp="1"/>
          </p:cNvSpPr>
          <p:nvPr>
            <p:ph type="title" hasCustomPrompt="1"/>
          </p:nvPr>
        </p:nvSpPr>
        <p:spPr>
          <a:xfrm>
            <a:off x="-13503" y="209181"/>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 xmlns:p14="http://schemas.microsoft.com/office/powerpoint/2010/main" val="1175992158"/>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userDrawn="1">
  <p:cSld name="16_Images &amp; Contents Layout">
    <p:bg>
      <p:bgPr>
        <a:solidFill>
          <a:schemeClr val="bg1"/>
        </a:solidFill>
        <a:effectLst/>
      </p:bgPr>
    </p:bg>
    <p:spTree>
      <p:nvGrpSpPr>
        <p:cNvPr id="1" name=""/>
        <p:cNvGrpSpPr/>
        <p:nvPr/>
      </p:nvGrpSpPr>
      <p:grpSpPr>
        <a:xfrm>
          <a:off x="0" y="0"/>
          <a:ext cx="0" cy="0"/>
          <a:chOff x="0" y="0"/>
          <a:chExt cx="0" cy="0"/>
        </a:xfrm>
      </p:grpSpPr>
      <p:sp>
        <p:nvSpPr>
          <p:cNvPr id="8" name="Picture Placeholder 2"/>
          <p:cNvSpPr>
            <a:spLocks noGrp="1"/>
          </p:cNvSpPr>
          <p:nvPr>
            <p:ph type="pic" idx="10" hasCustomPrompt="1"/>
          </p:nvPr>
        </p:nvSpPr>
        <p:spPr>
          <a:xfrm>
            <a:off x="9139162" y="1"/>
            <a:ext cx="2863562" cy="3999323"/>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11" name="Picture Placeholder 2"/>
          <p:cNvSpPr>
            <a:spLocks noGrp="1"/>
          </p:cNvSpPr>
          <p:nvPr>
            <p:ph type="pic" idx="11" hasCustomPrompt="1"/>
          </p:nvPr>
        </p:nvSpPr>
        <p:spPr>
          <a:xfrm>
            <a:off x="6122128" y="2870061"/>
            <a:ext cx="2863562" cy="3987939"/>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3" name="Rectangle 2"/>
          <p:cNvSpPr/>
          <p:nvPr userDrawn="1"/>
        </p:nvSpPr>
        <p:spPr>
          <a:xfrm>
            <a:off x="9139162" y="4114800"/>
            <a:ext cx="2863562" cy="274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
        <p:nvSpPr>
          <p:cNvPr id="14" name="Rectangle 13"/>
          <p:cNvSpPr/>
          <p:nvPr userDrawn="1"/>
        </p:nvSpPr>
        <p:spPr>
          <a:xfrm>
            <a:off x="6122128" y="1"/>
            <a:ext cx="2863562" cy="27545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Tree>
    <p:extLst>
      <p:ext uri="{BB962C8B-B14F-4D97-AF65-F5344CB8AC3E}">
        <p14:creationId xmlns="" xmlns:p14="http://schemas.microsoft.com/office/powerpoint/2010/main" val="569157211"/>
      </p:ext>
    </p:extLst>
  </p:cSld>
  <p:clrMapOvr>
    <a:masterClrMapping/>
  </p:clrMapOvr>
  <p:extLst>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193.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79"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17"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1590257896"/>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3018956932"/>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8"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8"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7"/>
            <a:ext cx="3304050"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8" y="1552597"/>
            <a:ext cx="3304050"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 xmlns:a16="http://schemas.microsoft.com/office/drawing/2014/main"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 xmlns:a16="http://schemas.microsoft.com/office/drawing/2014/main"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 xmlns:a16="http://schemas.microsoft.com/office/drawing/2014/main"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1411050532"/>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 xmlns:a16="http://schemas.microsoft.com/office/drawing/2014/main" id="{B7165DEF-E616-4890-AF3D-57D9D379148D}"/>
              </a:ext>
            </a:extLst>
          </p:cNvPr>
          <p:cNvSpPr>
            <a:spLocks noGrp="1"/>
          </p:cNvSpPr>
          <p:nvPr>
            <p:ph type="pic" sz="quarter" idx="13" hasCustomPrompt="1"/>
          </p:nvPr>
        </p:nvSpPr>
        <p:spPr>
          <a:xfrm>
            <a:off x="8225598"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 xmlns:a16="http://schemas.microsoft.com/office/drawing/2014/main" id="{C16AC466-35BA-4450-934A-9BB571A42B7F}"/>
              </a:ext>
            </a:extLst>
          </p:cNvPr>
          <p:cNvSpPr>
            <a:spLocks noGrp="1"/>
          </p:cNvSpPr>
          <p:nvPr>
            <p:ph type="pic" sz="quarter" idx="12" hasCustomPrompt="1"/>
          </p:nvPr>
        </p:nvSpPr>
        <p:spPr>
          <a:xfrm>
            <a:off x="4481182"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 xmlns:a16="http://schemas.microsoft.com/office/drawing/2014/main"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 xmlns:a16="http://schemas.microsoft.com/office/drawing/2014/main" id="{43837709-0073-4885-B368-D1E407D275BA}"/>
              </a:ext>
            </a:extLst>
          </p:cNvPr>
          <p:cNvSpPr>
            <a:spLocks noGrp="1"/>
          </p:cNvSpPr>
          <p:nvPr>
            <p:ph type="pic" sz="quarter" idx="11" hasCustomPrompt="1"/>
          </p:nvPr>
        </p:nvSpPr>
        <p:spPr>
          <a:xfrm>
            <a:off x="8225598"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 xmlns:p14="http://schemas.microsoft.com/office/powerpoint/2010/main" val="1171459655"/>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 xmlns:a16="http://schemas.microsoft.com/office/drawing/2014/main"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 xmlns:a16="http://schemas.microsoft.com/office/drawing/2014/main" id="{D072C73F-4BE8-4869-9545-239417D1D13E}"/>
              </a:ext>
            </a:extLst>
          </p:cNvPr>
          <p:cNvSpPr/>
          <p:nvPr userDrawn="1"/>
        </p:nvSpPr>
        <p:spPr>
          <a:xfrm>
            <a:off x="0"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8"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2"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8"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 xmlns:p14="http://schemas.microsoft.com/office/powerpoint/2010/main" val="966205064"/>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 xmlns:a16="http://schemas.microsoft.com/office/drawing/2014/main"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 xmlns:a16="http://schemas.microsoft.com/office/drawing/2014/main"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 xmlns:a16="http://schemas.microsoft.com/office/drawing/2014/main"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1444177932"/>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 xmlns:a16="http://schemas.microsoft.com/office/drawing/2014/main" id="{9ADB48FD-2E3C-4E00-A5F2-E0DA349FF986}"/>
              </a:ext>
            </a:extLst>
          </p:cNvPr>
          <p:cNvSpPr>
            <a:spLocks noGrp="1"/>
          </p:cNvSpPr>
          <p:nvPr>
            <p:ph type="pic" idx="14" hasCustomPrompt="1"/>
          </p:nvPr>
        </p:nvSpPr>
        <p:spPr>
          <a:xfrm>
            <a:off x="168282"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467880689"/>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699"/>
            <a:ext cx="10782226"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53"/>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7"/>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3"/>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6"/>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 xmlns:a16="http://schemas.microsoft.com/office/drawing/2014/main"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 xmlns:a16="http://schemas.microsoft.com/office/drawing/2014/main"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 xmlns:a16="http://schemas.microsoft.com/office/drawing/2014/main"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1430130369"/>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 xmlns:a16="http://schemas.microsoft.com/office/drawing/2014/main" id="{2E4470BE-467F-42F1-9CCD-604F8475C0F0}"/>
              </a:ext>
            </a:extLst>
          </p:cNvPr>
          <p:cNvSpPr/>
          <p:nvPr userDrawn="1"/>
        </p:nvSpPr>
        <p:spPr>
          <a:xfrm>
            <a:off x="676356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 xmlns:a16="http://schemas.microsoft.com/office/drawing/2014/main"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 xmlns:a16="http://schemas.microsoft.com/office/drawing/2014/main"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 xmlns:a16="http://schemas.microsoft.com/office/drawing/2014/main"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 xmlns:a16="http://schemas.microsoft.com/office/drawing/2014/main"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 xmlns:a16="http://schemas.microsoft.com/office/drawing/2014/main" id="{C351CBC6-A360-43D0-ADEE-814396B2607F}"/>
              </a:ext>
            </a:extLst>
          </p:cNvPr>
          <p:cNvSpPr>
            <a:spLocks noGrp="1"/>
          </p:cNvSpPr>
          <p:nvPr>
            <p:ph type="pic" sz="quarter" idx="17" hasCustomPrompt="1"/>
          </p:nvPr>
        </p:nvSpPr>
        <p:spPr>
          <a:xfrm>
            <a:off x="6763562"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 xmlns:a16="http://schemas.microsoft.com/office/drawing/2014/main"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 xmlns:p14="http://schemas.microsoft.com/office/powerpoint/2010/main" val="1201618292"/>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79"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2"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 xmlns:a16="http://schemas.microsoft.com/office/drawing/2014/main"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 xmlns:a16="http://schemas.microsoft.com/office/drawing/2014/main"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459778204"/>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 xmlns:p14="http://schemas.microsoft.com/office/powerpoint/2010/main" val="4219561476"/>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 xmlns:p14="http://schemas.microsoft.com/office/powerpoint/2010/main" val="672589409"/>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 xmlns:a16="http://schemas.microsoft.com/office/drawing/2014/main" id="{2A56CF54-E8A9-4CB3-8E2F-822D02DEE067}"/>
              </a:ext>
            </a:extLst>
          </p:cNvPr>
          <p:cNvSpPr/>
          <p:nvPr userDrawn="1"/>
        </p:nvSpPr>
        <p:spPr>
          <a:xfrm rot="16200000">
            <a:off x="478497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 xmlns:a16="http://schemas.microsoft.com/office/drawing/2014/main" id="{0CA75033-6DEB-4833-A97C-13B2ACE7C612}"/>
              </a:ext>
            </a:extLst>
          </p:cNvPr>
          <p:cNvSpPr>
            <a:spLocks noGrp="1"/>
          </p:cNvSpPr>
          <p:nvPr>
            <p:ph type="pic" idx="14" hasCustomPrompt="1"/>
          </p:nvPr>
        </p:nvSpPr>
        <p:spPr>
          <a:xfrm>
            <a:off x="3767879" y="958244"/>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 xmlns:a16="http://schemas.microsoft.com/office/drawing/2014/main"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 xmlns:a16="http://schemas.microsoft.com/office/drawing/2014/main"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 xmlns:a16="http://schemas.microsoft.com/office/drawing/2014/main" id="{2245EFFE-4084-4C09-826D-4D874ADCF1CE}"/>
              </a:ext>
            </a:extLst>
          </p:cNvPr>
          <p:cNvSpPr/>
          <p:nvPr userDrawn="1"/>
        </p:nvSpPr>
        <p:spPr>
          <a:xfrm>
            <a:off x="9412614"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 xmlns:a16="http://schemas.microsoft.com/office/drawing/2014/main" id="{3FE01333-B095-4842-ADE3-957E2AA6066C}"/>
              </a:ext>
            </a:extLst>
          </p:cNvPr>
          <p:cNvSpPr>
            <a:spLocks noGrp="1"/>
          </p:cNvSpPr>
          <p:nvPr>
            <p:ph type="pic" idx="15" hasCustomPrompt="1"/>
          </p:nvPr>
        </p:nvSpPr>
        <p:spPr>
          <a:xfrm>
            <a:off x="6590247" y="958244"/>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 xmlns:a16="http://schemas.microsoft.com/office/drawing/2014/main" id="{30FFE088-CDD4-4C6A-BFE6-83468B616121}"/>
              </a:ext>
            </a:extLst>
          </p:cNvPr>
          <p:cNvSpPr>
            <a:spLocks noGrp="1"/>
          </p:cNvSpPr>
          <p:nvPr>
            <p:ph type="pic" idx="16" hasCustomPrompt="1"/>
          </p:nvPr>
        </p:nvSpPr>
        <p:spPr>
          <a:xfrm>
            <a:off x="9412614" y="958244"/>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 xmlns:p14="http://schemas.microsoft.com/office/powerpoint/2010/main" val="3815198496"/>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 xmlns:p14="http://schemas.microsoft.com/office/powerpoint/2010/main" val="296860337"/>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09" y="1131590"/>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76"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3"/>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 xmlns:p14="http://schemas.microsoft.com/office/powerpoint/2010/main" val="162428741"/>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userDrawn="1">
  <p:cSld name="Section Break Slide layout">
    <p:bg>
      <p:bgPr>
        <a:solidFill>
          <a:schemeClr val="bg1"/>
        </a:solidFill>
        <a:effectLst/>
      </p:bgPr>
    </p:bg>
    <p:spTree>
      <p:nvGrpSpPr>
        <p:cNvPr id="1" name=""/>
        <p:cNvGrpSpPr/>
        <p:nvPr/>
      </p:nvGrpSpPr>
      <p:grpSpPr>
        <a:xfrm>
          <a:off x="0" y="0"/>
          <a:ext cx="0" cy="0"/>
          <a:chOff x="0" y="0"/>
          <a:chExt cx="0" cy="0"/>
        </a:xfrm>
      </p:grpSpPr>
      <p:sp>
        <p:nvSpPr>
          <p:cNvPr id="3" name="Text Placeholder 9">
            <a:extLst>
              <a:ext uri="{FF2B5EF4-FFF2-40B4-BE49-F238E27FC236}">
                <a16:creationId xmlns="" xmlns:a16="http://schemas.microsoft.com/office/drawing/2014/main" id="{15C431FD-5460-4260-B8FE-1385C3A0A934}"/>
              </a:ext>
            </a:extLst>
          </p:cNvPr>
          <p:cNvSpPr>
            <a:spLocks noGrp="1"/>
          </p:cNvSpPr>
          <p:nvPr>
            <p:ph type="body" sz="quarter" idx="10" hasCustomPrompt="1"/>
          </p:nvPr>
        </p:nvSpPr>
        <p:spPr>
          <a:xfrm>
            <a:off x="323529" y="287255"/>
            <a:ext cx="11573197" cy="724247"/>
          </a:xfrm>
          <a:prstGeom prst="rect">
            <a:avLst/>
          </a:prstGeom>
        </p:spPr>
        <p:txBody>
          <a:bodyPr anchor="ctr"/>
          <a:lstStyle>
            <a:lvl1pPr marL="0" indent="0" algn="ctr">
              <a:buNone/>
              <a:defRPr sz="5400" b="0" baseline="0">
                <a:solidFill>
                  <a:schemeClr val="tx1">
                    <a:lumMod val="75000"/>
                    <a:lumOff val="2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2756528584"/>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209.xml><?xml version="1.0" encoding="utf-8"?>
<p:sldLayout xmlns:a="http://schemas.openxmlformats.org/drawingml/2006/main" xmlns:r="http://schemas.openxmlformats.org/officeDocument/2006/relationships" xmlns:p="http://schemas.openxmlformats.org/presentationml/2006/main" userDrawn="1">
  <p:cSld name="1_Custom Layout">
    <p:bg>
      <p:bgPr>
        <a:solidFill>
          <a:schemeClr val="accent3"/>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CAD834A1-2664-485F-A4FD-2D93E8FE03EB}"/>
              </a:ext>
            </a:extLst>
          </p:cNvPr>
          <p:cNvSpPr>
            <a:spLocks noGrp="1"/>
          </p:cNvSpPr>
          <p:nvPr>
            <p:ph type="body" sz="quarter" idx="10" hasCustomPrompt="1"/>
          </p:nvPr>
        </p:nvSpPr>
        <p:spPr>
          <a:xfrm>
            <a:off x="323529" y="287255"/>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3492362522"/>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userDrawn="1">
  <p:cSld name="8_Basic Layout">
    <p:spTree>
      <p:nvGrpSpPr>
        <p:cNvPr id="1" name=""/>
        <p:cNvGrpSpPr/>
        <p:nvPr/>
      </p:nvGrpSpPr>
      <p:grpSpPr>
        <a:xfrm>
          <a:off x="0" y="0"/>
          <a:ext cx="0" cy="0"/>
          <a:chOff x="0" y="0"/>
          <a:chExt cx="0" cy="0"/>
        </a:xfrm>
      </p:grpSpPr>
      <p:sp>
        <p:nvSpPr>
          <p:cNvPr id="3" name="Rectangle 2"/>
          <p:cNvSpPr/>
          <p:nvPr userDrawn="1"/>
        </p:nvSpPr>
        <p:spPr>
          <a:xfrm>
            <a:off x="1" y="0"/>
            <a:ext cx="5615947"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2"/>
          <p:cNvSpPr>
            <a:spLocks noGrp="1"/>
          </p:cNvSpPr>
          <p:nvPr>
            <p:ph type="pic" idx="10" hasCustomPrompt="1"/>
          </p:nvPr>
        </p:nvSpPr>
        <p:spPr>
          <a:xfrm>
            <a:off x="4611652"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7" name="Picture Placeholder 2"/>
          <p:cNvSpPr>
            <a:spLocks noGrp="1"/>
          </p:cNvSpPr>
          <p:nvPr>
            <p:ph type="pic" idx="11" hasCustomPrompt="1"/>
          </p:nvPr>
        </p:nvSpPr>
        <p:spPr>
          <a:xfrm>
            <a:off x="6959881"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8" name="Picture Placeholder 2"/>
          <p:cNvSpPr>
            <a:spLocks noGrp="1"/>
          </p:cNvSpPr>
          <p:nvPr>
            <p:ph type="pic" idx="12" hasCustomPrompt="1"/>
          </p:nvPr>
        </p:nvSpPr>
        <p:spPr>
          <a:xfrm>
            <a:off x="9308109"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9" name="Picture Placeholder 2"/>
          <p:cNvSpPr>
            <a:spLocks noGrp="1"/>
          </p:cNvSpPr>
          <p:nvPr>
            <p:ph type="pic" idx="13" hasCustomPrompt="1"/>
          </p:nvPr>
        </p:nvSpPr>
        <p:spPr>
          <a:xfrm>
            <a:off x="4611652"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0" name="Picture Placeholder 2"/>
          <p:cNvSpPr>
            <a:spLocks noGrp="1"/>
          </p:cNvSpPr>
          <p:nvPr>
            <p:ph type="pic" idx="14" hasCustomPrompt="1"/>
          </p:nvPr>
        </p:nvSpPr>
        <p:spPr>
          <a:xfrm>
            <a:off x="6959881"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1" name="Picture Placeholder 2"/>
          <p:cNvSpPr>
            <a:spLocks noGrp="1"/>
          </p:cNvSpPr>
          <p:nvPr>
            <p:ph type="pic" idx="15" hasCustomPrompt="1"/>
          </p:nvPr>
        </p:nvSpPr>
        <p:spPr>
          <a:xfrm>
            <a:off x="9308109"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 xmlns:p14="http://schemas.microsoft.com/office/powerpoint/2010/main" val="3538586652"/>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userDrawn="1">
  <p:cSld name="17_Images &amp; Contents Layout">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03E22A51-FB04-4FB6-8A9D-AE05811C1438}"/>
              </a:ext>
            </a:extLst>
          </p:cNvPr>
          <p:cNvSpPr/>
          <p:nvPr userDrawn="1"/>
        </p:nvSpPr>
        <p:spPr>
          <a:xfrm>
            <a:off x="360608" y="303727"/>
            <a:ext cx="5520743" cy="62505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6" hasCustomPrompt="1"/>
          </p:nvPr>
        </p:nvSpPr>
        <p:spPr>
          <a:xfrm>
            <a:off x="549499" y="523741"/>
            <a:ext cx="3709115" cy="58555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046481514"/>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212.xml><?xml version="1.0" encoding="utf-8"?>
<p:sldLayout xmlns:a="http://schemas.openxmlformats.org/drawingml/2006/main" xmlns:r="http://schemas.openxmlformats.org/officeDocument/2006/relationships" xmlns:p="http://schemas.openxmlformats.org/presentationml/2006/main" userDrawn="1">
  <p:cSld name="8_Images and Contents Layout">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B7D04CEC-4D5F-45A7-9E19-734ADBE840F9}"/>
              </a:ext>
            </a:extLst>
          </p:cNvPr>
          <p:cNvSpPr/>
          <p:nvPr userDrawn="1"/>
        </p:nvSpPr>
        <p:spPr>
          <a:xfrm>
            <a:off x="0" y="1016001"/>
            <a:ext cx="12192000" cy="358986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4" hasCustomPrompt="1"/>
          </p:nvPr>
        </p:nvSpPr>
        <p:spPr>
          <a:xfrm>
            <a:off x="425753" y="463848"/>
            <a:ext cx="11340495" cy="4142019"/>
          </a:xfrm>
          <a:prstGeom prst="rect">
            <a:avLst/>
          </a:prstGeom>
          <a:solidFill>
            <a:schemeClr val="bg1">
              <a:lumMod val="95000"/>
            </a:schemeClr>
          </a:solidFill>
          <a:ln w="19050">
            <a:solidFill>
              <a:schemeClr val="bg1">
                <a:lumMod val="65000"/>
              </a:schemeClr>
            </a:solidFill>
          </a:ln>
        </p:spPr>
        <p:txBody>
          <a:bodyPr anchor="ct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32068866"/>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13" name="Rectangle 6">
            <a:extLst>
              <a:ext uri="{FF2B5EF4-FFF2-40B4-BE49-F238E27FC236}">
                <a16:creationId xmlns="" xmlns:a16="http://schemas.microsoft.com/office/drawing/2014/main" id="{72920181-2924-4E1F-891D-E75A99509C25}"/>
              </a:ext>
            </a:extLst>
          </p:cNvPr>
          <p:cNvSpPr/>
          <p:nvPr userDrawn="1"/>
        </p:nvSpPr>
        <p:spPr>
          <a:xfrm>
            <a:off x="-1" y="0"/>
            <a:ext cx="428723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5"/>
          <p:cNvSpPr>
            <a:spLocks noGrp="1"/>
          </p:cNvSpPr>
          <p:nvPr>
            <p:ph type="pic" sz="quarter" idx="10" hasCustomPrompt="1"/>
          </p:nvPr>
        </p:nvSpPr>
        <p:spPr>
          <a:xfrm>
            <a:off x="3205316" y="535022"/>
            <a:ext cx="3889913" cy="3542051"/>
          </a:xfrm>
          <a:prstGeom prst="rect">
            <a:avLst/>
          </a:prstGeom>
          <a:solidFill>
            <a:schemeClr val="bg1">
              <a:lumMod val="95000"/>
            </a:schemeClr>
          </a:solidFill>
          <a:ln w="88900">
            <a:solidFill>
              <a:schemeClr val="bg1"/>
            </a:solidFill>
          </a:ln>
        </p:spPr>
        <p:txBody>
          <a:bodyPr tIns="54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5"/>
          <p:cNvSpPr>
            <a:spLocks noGrp="1"/>
          </p:cNvSpPr>
          <p:nvPr>
            <p:ph type="pic" sz="quarter" idx="12" hasCustomPrompt="1"/>
          </p:nvPr>
        </p:nvSpPr>
        <p:spPr>
          <a:xfrm>
            <a:off x="7244568" y="2025072"/>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1" hasCustomPrompt="1"/>
          </p:nvPr>
        </p:nvSpPr>
        <p:spPr>
          <a:xfrm>
            <a:off x="4467228" y="4260714"/>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 xmlns:p14="http://schemas.microsoft.com/office/powerpoint/2010/main" val="2761430334"/>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userDrawn="1">
  <p:cSld name="11_Images &amp; Contents Layout">
    <p:spTree>
      <p:nvGrpSpPr>
        <p:cNvPr id="1" name=""/>
        <p:cNvGrpSpPr/>
        <p:nvPr/>
      </p:nvGrpSpPr>
      <p:grpSpPr>
        <a:xfrm>
          <a:off x="0" y="0"/>
          <a:ext cx="0" cy="0"/>
          <a:chOff x="0" y="0"/>
          <a:chExt cx="0" cy="0"/>
        </a:xfrm>
      </p:grpSpPr>
      <p:sp>
        <p:nvSpPr>
          <p:cNvPr id="23" name="Picture Placeholder 22">
            <a:extLst>
              <a:ext uri="{FF2B5EF4-FFF2-40B4-BE49-F238E27FC236}">
                <a16:creationId xmlns="" xmlns:a16="http://schemas.microsoft.com/office/drawing/2014/main" id="{30731E8C-4F6D-4237-9657-97AE0A1B11CD}"/>
              </a:ext>
            </a:extLst>
          </p:cNvPr>
          <p:cNvSpPr>
            <a:spLocks noGrp="1"/>
          </p:cNvSpPr>
          <p:nvPr>
            <p:ph type="pic" idx="12" hasCustomPrompt="1"/>
          </p:nvPr>
        </p:nvSpPr>
        <p:spPr>
          <a:xfrm>
            <a:off x="4799579" y="0"/>
            <a:ext cx="7392421" cy="6858000"/>
          </a:xfrm>
          <a:custGeom>
            <a:avLst/>
            <a:gdLst>
              <a:gd name="connsiteX0" fmla="*/ 1848908 w 7392421"/>
              <a:gd name="connsiteY0" fmla="*/ 6196465 h 6858000"/>
              <a:gd name="connsiteX1" fmla="*/ 1851185 w 7392421"/>
              <a:gd name="connsiteY1" fmla="*/ 6198075 h 6858000"/>
              <a:gd name="connsiteX2" fmla="*/ 1858075 w 7392421"/>
              <a:gd name="connsiteY2" fmla="*/ 6202346 h 6858000"/>
              <a:gd name="connsiteX3" fmla="*/ 1985274 w 7392421"/>
              <a:gd name="connsiteY3" fmla="*/ 6213735 h 6858000"/>
              <a:gd name="connsiteX4" fmla="*/ 2010714 w 7392421"/>
              <a:gd name="connsiteY4" fmla="*/ 6213735 h 6858000"/>
              <a:gd name="connsiteX5" fmla="*/ 2065834 w 7392421"/>
              <a:gd name="connsiteY5" fmla="*/ 6236514 h 6858000"/>
              <a:gd name="connsiteX6" fmla="*/ 2103994 w 7392421"/>
              <a:gd name="connsiteY6" fmla="*/ 6236514 h 6858000"/>
              <a:gd name="connsiteX7" fmla="*/ 2116714 w 7392421"/>
              <a:gd name="connsiteY7" fmla="*/ 6244107 h 6858000"/>
              <a:gd name="connsiteX8" fmla="*/ 2112474 w 7392421"/>
              <a:gd name="connsiteY8" fmla="*/ 6255496 h 6858000"/>
              <a:gd name="connsiteX9" fmla="*/ 2082794 w 7392421"/>
              <a:gd name="connsiteY9" fmla="*/ 6259293 h 6858000"/>
              <a:gd name="connsiteX10" fmla="*/ 2065834 w 7392421"/>
              <a:gd name="connsiteY10" fmla="*/ 6240310 h 6858000"/>
              <a:gd name="connsiteX11" fmla="*/ 2023434 w 7392421"/>
              <a:gd name="connsiteY11" fmla="*/ 6236514 h 6858000"/>
              <a:gd name="connsiteX12" fmla="*/ 1972554 w 7392421"/>
              <a:gd name="connsiteY12" fmla="*/ 6236514 h 6858000"/>
              <a:gd name="connsiteX13" fmla="*/ 1951355 w 7392421"/>
              <a:gd name="connsiteY13" fmla="*/ 6236514 h 6858000"/>
              <a:gd name="connsiteX14" fmla="*/ 1921675 w 7392421"/>
              <a:gd name="connsiteY14" fmla="*/ 6240310 h 6858000"/>
              <a:gd name="connsiteX15" fmla="*/ 1891994 w 7392421"/>
              <a:gd name="connsiteY15" fmla="*/ 6236514 h 6858000"/>
              <a:gd name="connsiteX16" fmla="*/ 1875035 w 7392421"/>
              <a:gd name="connsiteY16" fmla="*/ 6240310 h 6858000"/>
              <a:gd name="connsiteX17" fmla="*/ 1866555 w 7392421"/>
              <a:gd name="connsiteY17" fmla="*/ 6228921 h 6858000"/>
              <a:gd name="connsiteX18" fmla="*/ 1845355 w 7392421"/>
              <a:gd name="connsiteY18" fmla="*/ 6228921 h 6858000"/>
              <a:gd name="connsiteX19" fmla="*/ 1836875 w 7392421"/>
              <a:gd name="connsiteY19" fmla="*/ 6236514 h 6858000"/>
              <a:gd name="connsiteX20" fmla="*/ 1832635 w 7392421"/>
              <a:gd name="connsiteY20" fmla="*/ 6221328 h 6858000"/>
              <a:gd name="connsiteX21" fmla="*/ 1807195 w 7392421"/>
              <a:gd name="connsiteY21" fmla="*/ 6221328 h 6858000"/>
              <a:gd name="connsiteX22" fmla="*/ 1798716 w 7392421"/>
              <a:gd name="connsiteY22" fmla="*/ 6228921 h 6858000"/>
              <a:gd name="connsiteX23" fmla="*/ 1794475 w 7392421"/>
              <a:gd name="connsiteY23" fmla="*/ 6213735 h 6858000"/>
              <a:gd name="connsiteX24" fmla="*/ 1760555 w 7392421"/>
              <a:gd name="connsiteY24" fmla="*/ 6216108 h 6858000"/>
              <a:gd name="connsiteX25" fmla="*/ 1743434 w 7392421"/>
              <a:gd name="connsiteY25" fmla="*/ 6212994 h 6858000"/>
              <a:gd name="connsiteX26" fmla="*/ 1746224 w 7392421"/>
              <a:gd name="connsiteY26" fmla="*/ 6212355 h 6858000"/>
              <a:gd name="connsiteX27" fmla="*/ 1775913 w 7392421"/>
              <a:gd name="connsiteY27" fmla="*/ 6212355 h 6858000"/>
              <a:gd name="connsiteX28" fmla="*/ 1805602 w 7392421"/>
              <a:gd name="connsiteY28" fmla="*/ 6202655 h 6858000"/>
              <a:gd name="connsiteX29" fmla="*/ 1822567 w 7392421"/>
              <a:gd name="connsiteY29" fmla="*/ 6212355 h 6858000"/>
              <a:gd name="connsiteX30" fmla="*/ 1831049 w 7392421"/>
              <a:gd name="connsiteY30" fmla="*/ 6197805 h 6858000"/>
              <a:gd name="connsiteX31" fmla="*/ 1839532 w 7392421"/>
              <a:gd name="connsiteY31" fmla="*/ 6197805 h 6858000"/>
              <a:gd name="connsiteX32" fmla="*/ 1913195 w 7392421"/>
              <a:gd name="connsiteY32" fmla="*/ 6186999 h 6858000"/>
              <a:gd name="connsiteX33" fmla="*/ 1913195 w 7392421"/>
              <a:gd name="connsiteY33" fmla="*/ 6187160 h 6858000"/>
              <a:gd name="connsiteX34" fmla="*/ 1912033 w 7392421"/>
              <a:gd name="connsiteY34" fmla="*/ 6187221 h 6858000"/>
              <a:gd name="connsiteX35" fmla="*/ 863352 w 7392421"/>
              <a:gd name="connsiteY35" fmla="*/ 5843219 h 6858000"/>
              <a:gd name="connsiteX36" fmla="*/ 864073 w 7392421"/>
              <a:gd name="connsiteY36" fmla="*/ 5843752 h 6858000"/>
              <a:gd name="connsiteX37" fmla="*/ 863059 w 7392421"/>
              <a:gd name="connsiteY37" fmla="*/ 5843752 h 6858000"/>
              <a:gd name="connsiteX38" fmla="*/ 883526 w 7392421"/>
              <a:gd name="connsiteY38" fmla="*/ 5689580 h 6858000"/>
              <a:gd name="connsiteX39" fmla="*/ 892008 w 7392421"/>
              <a:gd name="connsiteY39" fmla="*/ 5689580 h 6858000"/>
              <a:gd name="connsiteX40" fmla="*/ 896249 w 7392421"/>
              <a:gd name="connsiteY40" fmla="*/ 5693132 h 6858000"/>
              <a:gd name="connsiteX41" fmla="*/ 895512 w 7392421"/>
              <a:gd name="connsiteY41" fmla="*/ 5693596 h 6858000"/>
              <a:gd name="connsiteX42" fmla="*/ 892008 w 7392421"/>
              <a:gd name="connsiteY42" fmla="*/ 5693132 h 6858000"/>
              <a:gd name="connsiteX43" fmla="*/ 883526 w 7392421"/>
              <a:gd name="connsiteY43" fmla="*/ 5689580 h 6858000"/>
              <a:gd name="connsiteX44" fmla="*/ 1298563 w 7392421"/>
              <a:gd name="connsiteY44" fmla="*/ 5672327 h 6858000"/>
              <a:gd name="connsiteX45" fmla="*/ 1299170 w 7392421"/>
              <a:gd name="connsiteY45" fmla="*/ 5675371 h 6858000"/>
              <a:gd name="connsiteX46" fmla="*/ 1299170 w 7392421"/>
              <a:gd name="connsiteY46" fmla="*/ 5682476 h 6858000"/>
              <a:gd name="connsiteX47" fmla="*/ 1294928 w 7392421"/>
              <a:gd name="connsiteY47" fmla="*/ 5675371 h 6858000"/>
              <a:gd name="connsiteX48" fmla="*/ 985317 w 7392421"/>
              <a:gd name="connsiteY48" fmla="*/ 5668268 h 6858000"/>
              <a:gd name="connsiteX49" fmla="*/ 1006522 w 7392421"/>
              <a:gd name="connsiteY49" fmla="*/ 5682476 h 6858000"/>
              <a:gd name="connsiteX50" fmla="*/ 1031970 w 7392421"/>
              <a:gd name="connsiteY50" fmla="*/ 5675371 h 6858000"/>
              <a:gd name="connsiteX51" fmla="*/ 1040453 w 7392421"/>
              <a:gd name="connsiteY51" fmla="*/ 5671819 h 6858000"/>
              <a:gd name="connsiteX52" fmla="*/ 1061659 w 7392421"/>
              <a:gd name="connsiteY52" fmla="*/ 5675371 h 6858000"/>
              <a:gd name="connsiteX53" fmla="*/ 1091348 w 7392421"/>
              <a:gd name="connsiteY53" fmla="*/ 5682476 h 6858000"/>
              <a:gd name="connsiteX54" fmla="*/ 1133760 w 7392421"/>
              <a:gd name="connsiteY54" fmla="*/ 5678923 h 6858000"/>
              <a:gd name="connsiteX55" fmla="*/ 1146484 w 7392421"/>
              <a:gd name="connsiteY55" fmla="*/ 5668268 h 6858000"/>
              <a:gd name="connsiteX56" fmla="*/ 1159208 w 7392421"/>
              <a:gd name="connsiteY56" fmla="*/ 5668268 h 6858000"/>
              <a:gd name="connsiteX57" fmla="*/ 1159208 w 7392421"/>
              <a:gd name="connsiteY57" fmla="*/ 5678923 h 6858000"/>
              <a:gd name="connsiteX58" fmla="*/ 1142243 w 7392421"/>
              <a:gd name="connsiteY58" fmla="*/ 5700236 h 6858000"/>
              <a:gd name="connsiteX59" fmla="*/ 1129518 w 7392421"/>
              <a:gd name="connsiteY59" fmla="*/ 5703788 h 6858000"/>
              <a:gd name="connsiteX60" fmla="*/ 1129518 w 7392421"/>
              <a:gd name="connsiteY60" fmla="*/ 5700236 h 6858000"/>
              <a:gd name="connsiteX61" fmla="*/ 1116795 w 7392421"/>
              <a:gd name="connsiteY61" fmla="*/ 5693132 h 6858000"/>
              <a:gd name="connsiteX62" fmla="*/ 1108314 w 7392421"/>
              <a:gd name="connsiteY62" fmla="*/ 5703788 h 6858000"/>
              <a:gd name="connsiteX63" fmla="*/ 1100226 w 7392421"/>
              <a:gd name="connsiteY63" fmla="*/ 5708967 h 6858000"/>
              <a:gd name="connsiteX64" fmla="*/ 1042644 w 7392421"/>
              <a:gd name="connsiteY64" fmla="*/ 5708967 h 6858000"/>
              <a:gd name="connsiteX65" fmla="*/ 1004472 w 7392421"/>
              <a:gd name="connsiteY65" fmla="*/ 5714762 h 6858000"/>
              <a:gd name="connsiteX66" fmla="*/ 995990 w 7392421"/>
              <a:gd name="connsiteY66" fmla="*/ 5711865 h 6858000"/>
              <a:gd name="connsiteX67" fmla="*/ 970542 w 7392421"/>
              <a:gd name="connsiteY67" fmla="*/ 5708605 h 6858000"/>
              <a:gd name="connsiteX68" fmla="*/ 953015 w 7392421"/>
              <a:gd name="connsiteY68" fmla="*/ 5710850 h 6858000"/>
              <a:gd name="connsiteX69" fmla="*/ 948204 w 7392421"/>
              <a:gd name="connsiteY69" fmla="*/ 5704232 h 6858000"/>
              <a:gd name="connsiteX70" fmla="*/ 934421 w 7392421"/>
              <a:gd name="connsiteY70" fmla="*/ 5696683 h 6858000"/>
              <a:gd name="connsiteX71" fmla="*/ 921698 w 7392421"/>
              <a:gd name="connsiteY71" fmla="*/ 5696683 h 6858000"/>
              <a:gd name="connsiteX72" fmla="*/ 904732 w 7392421"/>
              <a:gd name="connsiteY72" fmla="*/ 5703788 h 6858000"/>
              <a:gd name="connsiteX73" fmla="*/ 892008 w 7392421"/>
              <a:gd name="connsiteY73" fmla="*/ 5693132 h 6858000"/>
              <a:gd name="connsiteX74" fmla="*/ 894128 w 7392421"/>
              <a:gd name="connsiteY74" fmla="*/ 5694464 h 6858000"/>
              <a:gd name="connsiteX75" fmla="*/ 895512 w 7392421"/>
              <a:gd name="connsiteY75" fmla="*/ 5693596 h 6858000"/>
              <a:gd name="connsiteX76" fmla="*/ 902082 w 7392421"/>
              <a:gd name="connsiteY76" fmla="*/ 5694464 h 6858000"/>
              <a:gd name="connsiteX77" fmla="*/ 908973 w 7392421"/>
              <a:gd name="connsiteY77" fmla="*/ 5693132 h 6858000"/>
              <a:gd name="connsiteX78" fmla="*/ 951385 w 7392421"/>
              <a:gd name="connsiteY78" fmla="*/ 5682476 h 6858000"/>
              <a:gd name="connsiteX79" fmla="*/ 968351 w 7392421"/>
              <a:gd name="connsiteY79" fmla="*/ 5678923 h 6858000"/>
              <a:gd name="connsiteX80" fmla="*/ 985317 w 7392421"/>
              <a:gd name="connsiteY80" fmla="*/ 5668268 h 6858000"/>
              <a:gd name="connsiteX81" fmla="*/ 3069156 w 7392421"/>
              <a:gd name="connsiteY81" fmla="*/ 5224784 h 6858000"/>
              <a:gd name="connsiteX82" fmla="*/ 3069877 w 7392421"/>
              <a:gd name="connsiteY82" fmla="*/ 5225655 h 6858000"/>
              <a:gd name="connsiteX83" fmla="*/ 3070170 w 7392421"/>
              <a:gd name="connsiteY83" fmla="*/ 5224784 h 6858000"/>
              <a:gd name="connsiteX84" fmla="*/ 0 w 7392421"/>
              <a:gd name="connsiteY84" fmla="*/ 3728101 h 6858000"/>
              <a:gd name="connsiteX85" fmla="*/ 1014 w 7392421"/>
              <a:gd name="connsiteY85" fmla="*/ 3728101 h 6858000"/>
              <a:gd name="connsiteX86" fmla="*/ 293 w 7392421"/>
              <a:gd name="connsiteY86" fmla="*/ 3728972 h 6858000"/>
              <a:gd name="connsiteX87" fmla="*/ 1748249 w 7392421"/>
              <a:gd name="connsiteY87" fmla="*/ 900296 h 6858000"/>
              <a:gd name="connsiteX88" fmla="*/ 1750394 w 7392421"/>
              <a:gd name="connsiteY88" fmla="*/ 900296 h 6858000"/>
              <a:gd name="connsiteX89" fmla="*/ 1741171 w 7392421"/>
              <a:gd name="connsiteY89" fmla="*/ 901194 h 6858000"/>
              <a:gd name="connsiteX90" fmla="*/ 1738152 w 7392421"/>
              <a:gd name="connsiteY90" fmla="*/ 900900 h 6858000"/>
              <a:gd name="connsiteX91" fmla="*/ 1881554 w 7392421"/>
              <a:gd name="connsiteY91" fmla="*/ 886188 h 6858000"/>
              <a:gd name="connsiteX92" fmla="*/ 1912293 w 7392421"/>
              <a:gd name="connsiteY92" fmla="*/ 887026 h 6858000"/>
              <a:gd name="connsiteX93" fmla="*/ 1958933 w 7392421"/>
              <a:gd name="connsiteY93" fmla="*/ 894840 h 6858000"/>
              <a:gd name="connsiteX94" fmla="*/ 1961440 w 7392421"/>
              <a:gd name="connsiteY94" fmla="*/ 895896 h 6858000"/>
              <a:gd name="connsiteX95" fmla="*/ 1862047 w 7392421"/>
              <a:gd name="connsiteY95" fmla="*/ 895896 h 6858000"/>
              <a:gd name="connsiteX96" fmla="*/ 1840840 w 7392421"/>
              <a:gd name="connsiteY96" fmla="*/ 899749 h 6858000"/>
              <a:gd name="connsiteX97" fmla="*/ 1821936 w 7392421"/>
              <a:gd name="connsiteY97" fmla="*/ 894167 h 6858000"/>
              <a:gd name="connsiteX98" fmla="*/ 1844454 w 7392421"/>
              <a:gd name="connsiteY98" fmla="*/ 892607 h 6858000"/>
              <a:gd name="connsiteX99" fmla="*/ 1857174 w 7392421"/>
              <a:gd name="connsiteY99" fmla="*/ 890374 h 6858000"/>
              <a:gd name="connsiteX100" fmla="*/ 1881554 w 7392421"/>
              <a:gd name="connsiteY100" fmla="*/ 886188 h 6858000"/>
              <a:gd name="connsiteX101" fmla="*/ 1719279 w 7392421"/>
              <a:gd name="connsiteY101" fmla="*/ 884793 h 6858000"/>
              <a:gd name="connsiteX102" fmla="*/ 1738455 w 7392421"/>
              <a:gd name="connsiteY102" fmla="*/ 884793 h 6858000"/>
              <a:gd name="connsiteX103" fmla="*/ 1797815 w 7392421"/>
              <a:gd name="connsiteY103" fmla="*/ 890374 h 6858000"/>
              <a:gd name="connsiteX104" fmla="*/ 1737762 w 7392421"/>
              <a:gd name="connsiteY104" fmla="*/ 892482 h 6858000"/>
              <a:gd name="connsiteX105" fmla="*/ 1688889 w 7392421"/>
              <a:gd name="connsiteY105" fmla="*/ 892482 h 6858000"/>
              <a:gd name="connsiteX106" fmla="*/ 1722809 w 7392421"/>
              <a:gd name="connsiteY106" fmla="*/ 889133 h 6858000"/>
              <a:gd name="connsiteX107" fmla="*/ 1731289 w 7392421"/>
              <a:gd name="connsiteY107" fmla="*/ 886901 h 6858000"/>
              <a:gd name="connsiteX108" fmla="*/ 1645175 w 7392421"/>
              <a:gd name="connsiteY108" fmla="*/ 884793 h 6858000"/>
              <a:gd name="connsiteX109" fmla="*/ 1715727 w 7392421"/>
              <a:gd name="connsiteY109" fmla="*/ 884793 h 6858000"/>
              <a:gd name="connsiteX110" fmla="*/ 1667690 w 7392421"/>
              <a:gd name="connsiteY110" fmla="*/ 886901 h 6858000"/>
              <a:gd name="connsiteX111" fmla="*/ 1595610 w 7392421"/>
              <a:gd name="connsiteY111" fmla="*/ 886901 h 6858000"/>
              <a:gd name="connsiteX112" fmla="*/ 1594784 w 7392421"/>
              <a:gd name="connsiteY112" fmla="*/ 886834 h 6858000"/>
              <a:gd name="connsiteX113" fmla="*/ 1774961 w 7392421"/>
              <a:gd name="connsiteY113" fmla="*/ 491518 h 6858000"/>
              <a:gd name="connsiteX114" fmla="*/ 1774351 w 7392421"/>
              <a:gd name="connsiteY114" fmla="*/ 492814 h 6858000"/>
              <a:gd name="connsiteX115" fmla="*/ 1769849 w 7392421"/>
              <a:gd name="connsiteY115" fmla="*/ 491944 h 6858000"/>
              <a:gd name="connsiteX116" fmla="*/ 1982374 w 7392421"/>
              <a:gd name="connsiteY116" fmla="*/ 395710 h 6858000"/>
              <a:gd name="connsiteX117" fmla="*/ 1992974 w 7392421"/>
              <a:gd name="connsiteY117" fmla="*/ 397133 h 6858000"/>
              <a:gd name="connsiteX118" fmla="*/ 2005216 w 7392421"/>
              <a:gd name="connsiteY118" fmla="*/ 401518 h 6858000"/>
              <a:gd name="connsiteX119" fmla="*/ 1985984 w 7392421"/>
              <a:gd name="connsiteY119" fmla="*/ 397672 h 6858000"/>
              <a:gd name="connsiteX120" fmla="*/ 1980348 w 7392421"/>
              <a:gd name="connsiteY120" fmla="*/ 395982 h 6858000"/>
              <a:gd name="connsiteX121" fmla="*/ 1898608 w 7392421"/>
              <a:gd name="connsiteY121" fmla="*/ 46924 h 6858000"/>
              <a:gd name="connsiteX122" fmla="*/ 1906232 w 7392421"/>
              <a:gd name="connsiteY122" fmla="*/ 47706 h 6858000"/>
              <a:gd name="connsiteX123" fmla="*/ 1901691 w 7392421"/>
              <a:gd name="connsiteY123" fmla="*/ 51487 h 6858000"/>
              <a:gd name="connsiteX124" fmla="*/ 1898694 w 7392421"/>
              <a:gd name="connsiteY124" fmla="*/ 52622 h 6858000"/>
              <a:gd name="connsiteX125" fmla="*/ 1895454 w 7392421"/>
              <a:gd name="connsiteY125" fmla="*/ 51655 h 6858000"/>
              <a:gd name="connsiteX126" fmla="*/ 1893127 w 7392421"/>
              <a:gd name="connsiteY126" fmla="*/ 47486 h 6858000"/>
              <a:gd name="connsiteX127" fmla="*/ 2355584 w 7392421"/>
              <a:gd name="connsiteY127" fmla="*/ 38338 h 6858000"/>
              <a:gd name="connsiteX128" fmla="*/ 2354974 w 7392421"/>
              <a:gd name="connsiteY128" fmla="*/ 39445 h 6858000"/>
              <a:gd name="connsiteX129" fmla="*/ 2350472 w 7392421"/>
              <a:gd name="connsiteY129" fmla="*/ 38702 h 6858000"/>
              <a:gd name="connsiteX130" fmla="*/ 3146743 w 7392421"/>
              <a:gd name="connsiteY130" fmla="*/ 0 h 6858000"/>
              <a:gd name="connsiteX131" fmla="*/ 3202796 w 7392421"/>
              <a:gd name="connsiteY131" fmla="*/ 0 h 6858000"/>
              <a:gd name="connsiteX132" fmla="*/ 3202796 w 7392421"/>
              <a:gd name="connsiteY132" fmla="*/ 4543 h 6858000"/>
              <a:gd name="connsiteX133" fmla="*/ 3308828 w 7392421"/>
              <a:gd name="connsiteY133" fmla="*/ 4543 h 6858000"/>
              <a:gd name="connsiteX134" fmla="*/ 3334275 w 7392421"/>
              <a:gd name="connsiteY134" fmla="*/ 4543 h 6858000"/>
              <a:gd name="connsiteX135" fmla="*/ 3383051 w 7392421"/>
              <a:gd name="connsiteY135" fmla="*/ 559 h 6858000"/>
              <a:gd name="connsiteX136" fmla="*/ 3398101 w 7392421"/>
              <a:gd name="connsiteY136" fmla="*/ 0 h 6858000"/>
              <a:gd name="connsiteX137" fmla="*/ 7392421 w 7392421"/>
              <a:gd name="connsiteY137" fmla="*/ 0 h 6858000"/>
              <a:gd name="connsiteX138" fmla="*/ 7392421 w 7392421"/>
              <a:gd name="connsiteY138" fmla="*/ 6858000 h 6858000"/>
              <a:gd name="connsiteX139" fmla="*/ 2857168 w 7392421"/>
              <a:gd name="connsiteY139" fmla="*/ 6858000 h 6858000"/>
              <a:gd name="connsiteX140" fmla="*/ 2860240 w 7392421"/>
              <a:gd name="connsiteY140" fmla="*/ 6839268 h 6858000"/>
              <a:gd name="connsiteX141" fmla="*/ 2873493 w 7392421"/>
              <a:gd name="connsiteY141" fmla="*/ 6831079 h 6858000"/>
              <a:gd name="connsiteX142" fmla="*/ 2920147 w 7392421"/>
              <a:gd name="connsiteY142" fmla="*/ 6823372 h 6858000"/>
              <a:gd name="connsiteX143" fmla="*/ 2975283 w 7392421"/>
              <a:gd name="connsiteY143" fmla="*/ 6823372 h 6858000"/>
              <a:gd name="connsiteX144" fmla="*/ 3026178 w 7392421"/>
              <a:gd name="connsiteY144" fmla="*/ 6823372 h 6858000"/>
              <a:gd name="connsiteX145" fmla="*/ 3047384 w 7392421"/>
              <a:gd name="connsiteY145" fmla="*/ 6807959 h 6858000"/>
              <a:gd name="connsiteX146" fmla="*/ 3038903 w 7392421"/>
              <a:gd name="connsiteY146" fmla="*/ 6788692 h 6858000"/>
              <a:gd name="connsiteX147" fmla="*/ 3017697 w 7392421"/>
              <a:gd name="connsiteY147" fmla="*/ 6788692 h 6858000"/>
              <a:gd name="connsiteX148" fmla="*/ 2996489 w 7392421"/>
              <a:gd name="connsiteY148" fmla="*/ 6777131 h 6858000"/>
              <a:gd name="connsiteX149" fmla="*/ 2971042 w 7392421"/>
              <a:gd name="connsiteY149" fmla="*/ 6757864 h 6858000"/>
              <a:gd name="connsiteX150" fmla="*/ 2932870 w 7392421"/>
              <a:gd name="connsiteY150" fmla="*/ 6746304 h 6858000"/>
              <a:gd name="connsiteX151" fmla="*/ 2894699 w 7392421"/>
              <a:gd name="connsiteY151" fmla="*/ 6746304 h 6858000"/>
              <a:gd name="connsiteX152" fmla="*/ 2835322 w 7392421"/>
              <a:gd name="connsiteY152" fmla="*/ 6750157 h 6858000"/>
              <a:gd name="connsiteX153" fmla="*/ 2826839 w 7392421"/>
              <a:gd name="connsiteY153" fmla="*/ 6746304 h 6858000"/>
              <a:gd name="connsiteX154" fmla="*/ 2831081 w 7392421"/>
              <a:gd name="connsiteY154" fmla="*/ 6734743 h 6858000"/>
              <a:gd name="connsiteX155" fmla="*/ 2856528 w 7392421"/>
              <a:gd name="connsiteY155" fmla="*/ 6727037 h 6858000"/>
              <a:gd name="connsiteX156" fmla="*/ 2865010 w 7392421"/>
              <a:gd name="connsiteY156" fmla="*/ 6700063 h 6858000"/>
              <a:gd name="connsiteX157" fmla="*/ 2822598 w 7392421"/>
              <a:gd name="connsiteY157" fmla="*/ 6696209 h 6858000"/>
              <a:gd name="connsiteX158" fmla="*/ 2839564 w 7392421"/>
              <a:gd name="connsiteY158" fmla="*/ 6692356 h 6858000"/>
              <a:gd name="connsiteX159" fmla="*/ 2877734 w 7392421"/>
              <a:gd name="connsiteY159" fmla="*/ 6692356 h 6858000"/>
              <a:gd name="connsiteX160" fmla="*/ 2915906 w 7392421"/>
              <a:gd name="connsiteY160" fmla="*/ 6680796 h 6858000"/>
              <a:gd name="connsiteX161" fmla="*/ 2924389 w 7392421"/>
              <a:gd name="connsiteY161" fmla="*/ 6657675 h 6858000"/>
              <a:gd name="connsiteX162" fmla="*/ 2903182 w 7392421"/>
              <a:gd name="connsiteY162" fmla="*/ 6646115 h 6858000"/>
              <a:gd name="connsiteX163" fmla="*/ 2869251 w 7392421"/>
              <a:gd name="connsiteY163" fmla="*/ 6649968 h 6858000"/>
              <a:gd name="connsiteX164" fmla="*/ 2797151 w 7392421"/>
              <a:gd name="connsiteY164" fmla="*/ 6657675 h 6858000"/>
              <a:gd name="connsiteX165" fmla="*/ 2788668 w 7392421"/>
              <a:gd name="connsiteY165" fmla="*/ 6653822 h 6858000"/>
              <a:gd name="connsiteX166" fmla="*/ 2729290 w 7392421"/>
              <a:gd name="connsiteY166" fmla="*/ 6646115 h 6858000"/>
              <a:gd name="connsiteX167" fmla="*/ 2640224 w 7392421"/>
              <a:gd name="connsiteY167" fmla="*/ 6638408 h 6858000"/>
              <a:gd name="connsiteX168" fmla="*/ 2635982 w 7392421"/>
              <a:gd name="connsiteY168" fmla="*/ 6638408 h 6858000"/>
              <a:gd name="connsiteX169" fmla="*/ 2635982 w 7392421"/>
              <a:gd name="connsiteY169" fmla="*/ 6634555 h 6858000"/>
              <a:gd name="connsiteX170" fmla="*/ 2640224 w 7392421"/>
              <a:gd name="connsiteY170" fmla="*/ 6626848 h 6858000"/>
              <a:gd name="connsiteX171" fmla="*/ 2652948 w 7392421"/>
              <a:gd name="connsiteY171" fmla="*/ 6626848 h 6858000"/>
              <a:gd name="connsiteX172" fmla="*/ 2729290 w 7392421"/>
              <a:gd name="connsiteY172" fmla="*/ 6626848 h 6858000"/>
              <a:gd name="connsiteX173" fmla="*/ 2742014 w 7392421"/>
              <a:gd name="connsiteY173" fmla="*/ 6619141 h 6858000"/>
              <a:gd name="connsiteX174" fmla="*/ 2763220 w 7392421"/>
              <a:gd name="connsiteY174" fmla="*/ 6603727 h 6858000"/>
              <a:gd name="connsiteX175" fmla="*/ 2814115 w 7392421"/>
              <a:gd name="connsiteY175" fmla="*/ 6603727 h 6858000"/>
              <a:gd name="connsiteX176" fmla="*/ 2852287 w 7392421"/>
              <a:gd name="connsiteY176" fmla="*/ 6596020 h 6858000"/>
              <a:gd name="connsiteX177" fmla="*/ 2831081 w 7392421"/>
              <a:gd name="connsiteY177" fmla="*/ 6584460 h 6858000"/>
              <a:gd name="connsiteX178" fmla="*/ 2729290 w 7392421"/>
              <a:gd name="connsiteY178" fmla="*/ 6580607 h 6858000"/>
              <a:gd name="connsiteX179" fmla="*/ 2568123 w 7392421"/>
              <a:gd name="connsiteY179" fmla="*/ 6580607 h 6858000"/>
              <a:gd name="connsiteX180" fmla="*/ 2546916 w 7392421"/>
              <a:gd name="connsiteY180" fmla="*/ 6584460 h 6858000"/>
              <a:gd name="connsiteX181" fmla="*/ 2504504 w 7392421"/>
              <a:gd name="connsiteY181" fmla="*/ 6580607 h 6858000"/>
              <a:gd name="connsiteX182" fmla="*/ 2462091 w 7392421"/>
              <a:gd name="connsiteY182" fmla="*/ 6584460 h 6858000"/>
              <a:gd name="connsiteX183" fmla="*/ 2432402 w 7392421"/>
              <a:gd name="connsiteY183" fmla="*/ 6584460 h 6858000"/>
              <a:gd name="connsiteX184" fmla="*/ 2360301 w 7392421"/>
              <a:gd name="connsiteY184" fmla="*/ 6572900 h 6858000"/>
              <a:gd name="connsiteX185" fmla="*/ 2343335 w 7392421"/>
              <a:gd name="connsiteY185" fmla="*/ 6580607 h 6858000"/>
              <a:gd name="connsiteX186" fmla="*/ 2317888 w 7392421"/>
              <a:gd name="connsiteY186" fmla="*/ 6572900 h 6858000"/>
              <a:gd name="connsiteX187" fmla="*/ 2223860 w 7392421"/>
              <a:gd name="connsiteY187" fmla="*/ 6572900 h 6858000"/>
              <a:gd name="connsiteX188" fmla="*/ 2226954 w 7392421"/>
              <a:gd name="connsiteY188" fmla="*/ 6566806 h 6858000"/>
              <a:gd name="connsiteX189" fmla="*/ 2243914 w 7392421"/>
              <a:gd name="connsiteY189" fmla="*/ 6536434 h 6858000"/>
              <a:gd name="connsiteX190" fmla="*/ 2243914 w 7392421"/>
              <a:gd name="connsiteY190" fmla="*/ 6528842 h 6858000"/>
              <a:gd name="connsiteX191" fmla="*/ 2180314 w 7392421"/>
              <a:gd name="connsiteY191" fmla="*/ 6490877 h 6858000"/>
              <a:gd name="connsiteX192" fmla="*/ 1959834 w 7392421"/>
              <a:gd name="connsiteY192" fmla="*/ 6490877 h 6858000"/>
              <a:gd name="connsiteX193" fmla="*/ 1942874 w 7392421"/>
              <a:gd name="connsiteY193" fmla="*/ 6483284 h 6858000"/>
              <a:gd name="connsiteX194" fmla="*/ 1959834 w 7392421"/>
              <a:gd name="connsiteY194" fmla="*/ 6479487 h 6858000"/>
              <a:gd name="connsiteX195" fmla="*/ 2010714 w 7392421"/>
              <a:gd name="connsiteY195" fmla="*/ 6468098 h 6858000"/>
              <a:gd name="connsiteX196" fmla="*/ 2154873 w 7392421"/>
              <a:gd name="connsiteY196" fmla="*/ 6418744 h 6858000"/>
              <a:gd name="connsiteX197" fmla="*/ 2239673 w 7392421"/>
              <a:gd name="connsiteY197" fmla="*/ 6414948 h 6858000"/>
              <a:gd name="connsiteX198" fmla="*/ 2294793 w 7392421"/>
              <a:gd name="connsiteY198" fmla="*/ 6414948 h 6858000"/>
              <a:gd name="connsiteX199" fmla="*/ 2345673 w 7392421"/>
              <a:gd name="connsiteY199" fmla="*/ 6407355 h 6858000"/>
              <a:gd name="connsiteX200" fmla="*/ 2366873 w 7392421"/>
              <a:gd name="connsiteY200" fmla="*/ 6399762 h 6858000"/>
              <a:gd name="connsiteX201" fmla="*/ 2345673 w 7392421"/>
              <a:gd name="connsiteY201" fmla="*/ 6392169 h 6858000"/>
              <a:gd name="connsiteX202" fmla="*/ 2197274 w 7392421"/>
              <a:gd name="connsiteY202" fmla="*/ 6399762 h 6858000"/>
              <a:gd name="connsiteX203" fmla="*/ 2133674 w 7392421"/>
              <a:gd name="connsiteY203" fmla="*/ 6376983 h 6858000"/>
              <a:gd name="connsiteX204" fmla="*/ 2133674 w 7392421"/>
              <a:gd name="connsiteY204" fmla="*/ 6369390 h 6858000"/>
              <a:gd name="connsiteX205" fmla="*/ 2137913 w 7392421"/>
              <a:gd name="connsiteY205" fmla="*/ 6354204 h 6858000"/>
              <a:gd name="connsiteX206" fmla="*/ 2176073 w 7392421"/>
              <a:gd name="connsiteY206" fmla="*/ 6354204 h 6858000"/>
              <a:gd name="connsiteX207" fmla="*/ 2201513 w 7392421"/>
              <a:gd name="connsiteY207" fmla="*/ 6346611 h 6858000"/>
              <a:gd name="connsiteX208" fmla="*/ 2205753 w 7392421"/>
              <a:gd name="connsiteY208" fmla="*/ 6339018 h 6858000"/>
              <a:gd name="connsiteX209" fmla="*/ 2197274 w 7392421"/>
              <a:gd name="connsiteY209" fmla="*/ 6335222 h 6858000"/>
              <a:gd name="connsiteX210" fmla="*/ 2159113 w 7392421"/>
              <a:gd name="connsiteY210" fmla="*/ 6335222 h 6858000"/>
              <a:gd name="connsiteX211" fmla="*/ 2146394 w 7392421"/>
              <a:gd name="connsiteY211" fmla="*/ 6327629 h 6858000"/>
              <a:gd name="connsiteX212" fmla="*/ 2154873 w 7392421"/>
              <a:gd name="connsiteY212" fmla="*/ 6320036 h 6858000"/>
              <a:gd name="connsiteX213" fmla="*/ 2205753 w 7392421"/>
              <a:gd name="connsiteY213" fmla="*/ 6301054 h 6858000"/>
              <a:gd name="connsiteX214" fmla="*/ 2286313 w 7392421"/>
              <a:gd name="connsiteY214" fmla="*/ 6285868 h 6858000"/>
              <a:gd name="connsiteX215" fmla="*/ 2286313 w 7392421"/>
              <a:gd name="connsiteY215" fmla="*/ 6282071 h 6858000"/>
              <a:gd name="connsiteX216" fmla="*/ 2286313 w 7392421"/>
              <a:gd name="connsiteY216" fmla="*/ 6274478 h 6858000"/>
              <a:gd name="connsiteX217" fmla="*/ 2269353 w 7392421"/>
              <a:gd name="connsiteY217" fmla="*/ 6274478 h 6858000"/>
              <a:gd name="connsiteX218" fmla="*/ 2256633 w 7392421"/>
              <a:gd name="connsiteY218" fmla="*/ 6251700 h 6858000"/>
              <a:gd name="connsiteX219" fmla="*/ 2252393 w 7392421"/>
              <a:gd name="connsiteY219" fmla="*/ 6240310 h 6858000"/>
              <a:gd name="connsiteX220" fmla="*/ 2214234 w 7392421"/>
              <a:gd name="connsiteY220" fmla="*/ 6228921 h 6858000"/>
              <a:gd name="connsiteX221" fmla="*/ 2243914 w 7392421"/>
              <a:gd name="connsiteY221" fmla="*/ 6228921 h 6858000"/>
              <a:gd name="connsiteX222" fmla="*/ 2248153 w 7392421"/>
              <a:gd name="connsiteY222" fmla="*/ 6217531 h 6858000"/>
              <a:gd name="connsiteX223" fmla="*/ 2248153 w 7392421"/>
              <a:gd name="connsiteY223" fmla="*/ 6209938 h 6858000"/>
              <a:gd name="connsiteX224" fmla="*/ 2252393 w 7392421"/>
              <a:gd name="connsiteY224" fmla="*/ 6209938 h 6858000"/>
              <a:gd name="connsiteX225" fmla="*/ 2294793 w 7392421"/>
              <a:gd name="connsiteY225" fmla="*/ 6213735 h 6858000"/>
              <a:gd name="connsiteX226" fmla="*/ 2303273 w 7392421"/>
              <a:gd name="connsiteY226" fmla="*/ 6209938 h 6858000"/>
              <a:gd name="connsiteX227" fmla="*/ 2299033 w 7392421"/>
              <a:gd name="connsiteY227" fmla="*/ 6202346 h 6858000"/>
              <a:gd name="connsiteX228" fmla="*/ 2273593 w 7392421"/>
              <a:gd name="connsiteY228" fmla="*/ 6187160 h 6858000"/>
              <a:gd name="connsiteX229" fmla="*/ 2269353 w 7392421"/>
              <a:gd name="connsiteY229" fmla="*/ 6168177 h 6858000"/>
              <a:gd name="connsiteX230" fmla="*/ 2277833 w 7392421"/>
              <a:gd name="connsiteY230" fmla="*/ 6156788 h 6858000"/>
              <a:gd name="connsiteX231" fmla="*/ 2299033 w 7392421"/>
              <a:gd name="connsiteY231" fmla="*/ 6156788 h 6858000"/>
              <a:gd name="connsiteX232" fmla="*/ 2349913 w 7392421"/>
              <a:gd name="connsiteY232" fmla="*/ 6171974 h 6858000"/>
              <a:gd name="connsiteX233" fmla="*/ 2371112 w 7392421"/>
              <a:gd name="connsiteY233" fmla="*/ 6164381 h 6858000"/>
              <a:gd name="connsiteX234" fmla="*/ 2383832 w 7392421"/>
              <a:gd name="connsiteY234" fmla="*/ 6141602 h 6858000"/>
              <a:gd name="connsiteX235" fmla="*/ 2421992 w 7392421"/>
              <a:gd name="connsiteY235" fmla="*/ 6134009 h 6858000"/>
              <a:gd name="connsiteX236" fmla="*/ 2455913 w 7392421"/>
              <a:gd name="connsiteY236" fmla="*/ 6137806 h 6858000"/>
              <a:gd name="connsiteX237" fmla="*/ 2464392 w 7392421"/>
              <a:gd name="connsiteY237" fmla="*/ 6126416 h 6858000"/>
              <a:gd name="connsiteX238" fmla="*/ 2455913 w 7392421"/>
              <a:gd name="connsiteY238" fmla="*/ 6115027 h 6858000"/>
              <a:gd name="connsiteX239" fmla="*/ 2443193 w 7392421"/>
              <a:gd name="connsiteY239" fmla="*/ 6118823 h 6858000"/>
              <a:gd name="connsiteX240" fmla="*/ 2392313 w 7392421"/>
              <a:gd name="connsiteY240" fmla="*/ 6107434 h 6858000"/>
              <a:gd name="connsiteX241" fmla="*/ 2388072 w 7392421"/>
              <a:gd name="connsiteY241" fmla="*/ 6084655 h 6858000"/>
              <a:gd name="connsiteX242" fmla="*/ 2349913 w 7392421"/>
              <a:gd name="connsiteY242" fmla="*/ 6084655 h 6858000"/>
              <a:gd name="connsiteX243" fmla="*/ 2315993 w 7392421"/>
              <a:gd name="connsiteY243" fmla="*/ 6080859 h 6858000"/>
              <a:gd name="connsiteX244" fmla="*/ 2307778 w 7392421"/>
              <a:gd name="connsiteY244" fmla="*/ 6076647 h 6858000"/>
              <a:gd name="connsiteX245" fmla="*/ 2303001 w 7392421"/>
              <a:gd name="connsiteY245" fmla="*/ 6077973 h 6858000"/>
              <a:gd name="connsiteX246" fmla="*/ 2306070 w 7392421"/>
              <a:gd name="connsiteY246" fmla="*/ 6071704 h 6858000"/>
              <a:gd name="connsiteX247" fmla="*/ 2297589 w 7392421"/>
              <a:gd name="connsiteY247" fmla="*/ 6047454 h 6858000"/>
              <a:gd name="connsiteX248" fmla="*/ 2276383 w 7392421"/>
              <a:gd name="connsiteY248" fmla="*/ 6047454 h 6858000"/>
              <a:gd name="connsiteX249" fmla="*/ 2255176 w 7392421"/>
              <a:gd name="connsiteY249" fmla="*/ 6032903 h 6858000"/>
              <a:gd name="connsiteX250" fmla="*/ 2229728 w 7392421"/>
              <a:gd name="connsiteY250" fmla="*/ 6008653 h 6858000"/>
              <a:gd name="connsiteX251" fmla="*/ 2191556 w 7392421"/>
              <a:gd name="connsiteY251" fmla="*/ 5994103 h 6858000"/>
              <a:gd name="connsiteX252" fmla="*/ 2153385 w 7392421"/>
              <a:gd name="connsiteY252" fmla="*/ 5994103 h 6858000"/>
              <a:gd name="connsiteX253" fmla="*/ 2094008 w 7392421"/>
              <a:gd name="connsiteY253" fmla="*/ 5998953 h 6858000"/>
              <a:gd name="connsiteX254" fmla="*/ 2085525 w 7392421"/>
              <a:gd name="connsiteY254" fmla="*/ 5994103 h 6858000"/>
              <a:gd name="connsiteX255" fmla="*/ 2089767 w 7392421"/>
              <a:gd name="connsiteY255" fmla="*/ 5979552 h 6858000"/>
              <a:gd name="connsiteX256" fmla="*/ 2115214 w 7392421"/>
              <a:gd name="connsiteY256" fmla="*/ 5969853 h 6858000"/>
              <a:gd name="connsiteX257" fmla="*/ 2123696 w 7392421"/>
              <a:gd name="connsiteY257" fmla="*/ 5935902 h 6858000"/>
              <a:gd name="connsiteX258" fmla="*/ 2081284 w 7392421"/>
              <a:gd name="connsiteY258" fmla="*/ 5931052 h 6858000"/>
              <a:gd name="connsiteX259" fmla="*/ 2098250 w 7392421"/>
              <a:gd name="connsiteY259" fmla="*/ 5926202 h 6858000"/>
              <a:gd name="connsiteX260" fmla="*/ 2136420 w 7392421"/>
              <a:gd name="connsiteY260" fmla="*/ 5926202 h 6858000"/>
              <a:gd name="connsiteX261" fmla="*/ 2174592 w 7392421"/>
              <a:gd name="connsiteY261" fmla="*/ 5911652 h 6858000"/>
              <a:gd name="connsiteX262" fmla="*/ 2183075 w 7392421"/>
              <a:gd name="connsiteY262" fmla="*/ 5882551 h 6858000"/>
              <a:gd name="connsiteX263" fmla="*/ 2161868 w 7392421"/>
              <a:gd name="connsiteY263" fmla="*/ 5868002 h 6858000"/>
              <a:gd name="connsiteX264" fmla="*/ 2127937 w 7392421"/>
              <a:gd name="connsiteY264" fmla="*/ 5872851 h 6858000"/>
              <a:gd name="connsiteX265" fmla="*/ 2055837 w 7392421"/>
              <a:gd name="connsiteY265" fmla="*/ 5882551 h 6858000"/>
              <a:gd name="connsiteX266" fmla="*/ 2047354 w 7392421"/>
              <a:gd name="connsiteY266" fmla="*/ 5877702 h 6858000"/>
              <a:gd name="connsiteX267" fmla="*/ 1987976 w 7392421"/>
              <a:gd name="connsiteY267" fmla="*/ 5868002 h 6858000"/>
              <a:gd name="connsiteX268" fmla="*/ 1953832 w 7392421"/>
              <a:gd name="connsiteY268" fmla="*/ 5861494 h 6858000"/>
              <a:gd name="connsiteX269" fmla="*/ 1965665 w 7392421"/>
              <a:gd name="connsiteY269" fmla="*/ 5858291 h 6858000"/>
              <a:gd name="connsiteX270" fmla="*/ 1985274 w 7392421"/>
              <a:gd name="connsiteY270" fmla="*/ 5849274 h 6858000"/>
              <a:gd name="connsiteX271" fmla="*/ 1991104 w 7392421"/>
              <a:gd name="connsiteY271" fmla="*/ 5845003 h 6858000"/>
              <a:gd name="connsiteX272" fmla="*/ 1991786 w 7392421"/>
              <a:gd name="connsiteY272" fmla="*/ 5843171 h 6858000"/>
              <a:gd name="connsiteX273" fmla="*/ 1995929 w 7392421"/>
              <a:gd name="connsiteY273" fmla="*/ 5842539 h 6858000"/>
              <a:gd name="connsiteX274" fmla="*/ 2000700 w 7392421"/>
              <a:gd name="connsiteY274" fmla="*/ 5834051 h 6858000"/>
              <a:gd name="connsiteX275" fmla="*/ 2021906 w 7392421"/>
              <a:gd name="connsiteY275" fmla="*/ 5814651 h 6858000"/>
              <a:gd name="connsiteX276" fmla="*/ 2072801 w 7392421"/>
              <a:gd name="connsiteY276" fmla="*/ 5814651 h 6858000"/>
              <a:gd name="connsiteX277" fmla="*/ 2110973 w 7392421"/>
              <a:gd name="connsiteY277" fmla="*/ 5804950 h 6858000"/>
              <a:gd name="connsiteX278" fmla="*/ 2089767 w 7392421"/>
              <a:gd name="connsiteY278" fmla="*/ 5790401 h 6858000"/>
              <a:gd name="connsiteX279" fmla="*/ 1987976 w 7392421"/>
              <a:gd name="connsiteY279" fmla="*/ 5785551 h 6858000"/>
              <a:gd name="connsiteX280" fmla="*/ 1826809 w 7392421"/>
              <a:gd name="connsiteY280" fmla="*/ 5785551 h 6858000"/>
              <a:gd name="connsiteX281" fmla="*/ 1805602 w 7392421"/>
              <a:gd name="connsiteY281" fmla="*/ 5790401 h 6858000"/>
              <a:gd name="connsiteX282" fmla="*/ 1763190 w 7392421"/>
              <a:gd name="connsiteY282" fmla="*/ 5785551 h 6858000"/>
              <a:gd name="connsiteX283" fmla="*/ 1720777 w 7392421"/>
              <a:gd name="connsiteY283" fmla="*/ 5790401 h 6858000"/>
              <a:gd name="connsiteX284" fmla="*/ 1691088 w 7392421"/>
              <a:gd name="connsiteY284" fmla="*/ 5790401 h 6858000"/>
              <a:gd name="connsiteX285" fmla="*/ 1618987 w 7392421"/>
              <a:gd name="connsiteY285" fmla="*/ 5775851 h 6858000"/>
              <a:gd name="connsiteX286" fmla="*/ 1602021 w 7392421"/>
              <a:gd name="connsiteY286" fmla="*/ 5785551 h 6858000"/>
              <a:gd name="connsiteX287" fmla="*/ 1576574 w 7392421"/>
              <a:gd name="connsiteY287" fmla="*/ 5775851 h 6858000"/>
              <a:gd name="connsiteX288" fmla="*/ 1428130 w 7392421"/>
              <a:gd name="connsiteY288" fmla="*/ 5775851 h 6858000"/>
              <a:gd name="connsiteX289" fmla="*/ 1357618 w 7392421"/>
              <a:gd name="connsiteY289" fmla="*/ 5775244 h 6858000"/>
              <a:gd name="connsiteX290" fmla="*/ 1317117 w 7392421"/>
              <a:gd name="connsiteY290" fmla="*/ 5772911 h 6858000"/>
              <a:gd name="connsiteX291" fmla="*/ 1318325 w 7392421"/>
              <a:gd name="connsiteY291" fmla="*/ 5772719 h 6858000"/>
              <a:gd name="connsiteX292" fmla="*/ 1373462 w 7392421"/>
              <a:gd name="connsiteY292" fmla="*/ 5772719 h 6858000"/>
              <a:gd name="connsiteX293" fmla="*/ 1407392 w 7392421"/>
              <a:gd name="connsiteY293" fmla="*/ 5769821 h 6858000"/>
              <a:gd name="connsiteX294" fmla="*/ 1420116 w 7392421"/>
              <a:gd name="connsiteY294" fmla="*/ 5766924 h 6858000"/>
              <a:gd name="connsiteX295" fmla="*/ 1471012 w 7392421"/>
              <a:gd name="connsiteY295" fmla="*/ 5766924 h 6858000"/>
              <a:gd name="connsiteX296" fmla="*/ 1526148 w 7392421"/>
              <a:gd name="connsiteY296" fmla="*/ 5766924 h 6858000"/>
              <a:gd name="connsiteX297" fmla="*/ 1581284 w 7392421"/>
              <a:gd name="connsiteY297" fmla="*/ 5766924 h 6858000"/>
              <a:gd name="connsiteX298" fmla="*/ 1606731 w 7392421"/>
              <a:gd name="connsiteY298" fmla="*/ 5761128 h 6858000"/>
              <a:gd name="connsiteX299" fmla="*/ 1644903 w 7392421"/>
              <a:gd name="connsiteY299" fmla="*/ 5761128 h 6858000"/>
              <a:gd name="connsiteX300" fmla="*/ 1661868 w 7392421"/>
              <a:gd name="connsiteY300" fmla="*/ 5761128 h 6858000"/>
              <a:gd name="connsiteX301" fmla="*/ 1708522 w 7392421"/>
              <a:gd name="connsiteY301" fmla="*/ 5764026 h 6858000"/>
              <a:gd name="connsiteX302" fmla="*/ 1725487 w 7392421"/>
              <a:gd name="connsiteY302" fmla="*/ 5755332 h 6858000"/>
              <a:gd name="connsiteX303" fmla="*/ 1742451 w 7392421"/>
              <a:gd name="connsiteY303" fmla="*/ 5755332 h 6858000"/>
              <a:gd name="connsiteX304" fmla="*/ 1746693 w 7392421"/>
              <a:gd name="connsiteY304" fmla="*/ 5749537 h 6858000"/>
              <a:gd name="connsiteX305" fmla="*/ 1801829 w 7392421"/>
              <a:gd name="connsiteY305" fmla="*/ 5749537 h 6858000"/>
              <a:gd name="connsiteX306" fmla="*/ 1801829 w 7392421"/>
              <a:gd name="connsiteY306" fmla="*/ 5755332 h 6858000"/>
              <a:gd name="connsiteX307" fmla="*/ 1907861 w 7392421"/>
              <a:gd name="connsiteY307" fmla="*/ 5755332 h 6858000"/>
              <a:gd name="connsiteX308" fmla="*/ 1933309 w 7392421"/>
              <a:gd name="connsiteY308" fmla="*/ 5755332 h 6858000"/>
              <a:gd name="connsiteX309" fmla="*/ 2030858 w 7392421"/>
              <a:gd name="connsiteY309" fmla="*/ 5749537 h 6858000"/>
              <a:gd name="connsiteX310" fmla="*/ 2030858 w 7392421"/>
              <a:gd name="connsiteY310" fmla="*/ 5740843 h 6858000"/>
              <a:gd name="connsiteX311" fmla="*/ 2035098 w 7392421"/>
              <a:gd name="connsiteY311" fmla="*/ 5737945 h 6858000"/>
              <a:gd name="connsiteX312" fmla="*/ 2043581 w 7392421"/>
              <a:gd name="connsiteY312" fmla="*/ 5740843 h 6858000"/>
              <a:gd name="connsiteX313" fmla="*/ 2124166 w 7392421"/>
              <a:gd name="connsiteY313" fmla="*/ 5740843 h 6858000"/>
              <a:gd name="connsiteX314" fmla="*/ 2141130 w 7392421"/>
              <a:gd name="connsiteY314" fmla="*/ 5746639 h 6858000"/>
              <a:gd name="connsiteX315" fmla="*/ 2170819 w 7392421"/>
              <a:gd name="connsiteY315" fmla="*/ 5746639 h 6858000"/>
              <a:gd name="connsiteX316" fmla="*/ 2200508 w 7392421"/>
              <a:gd name="connsiteY316" fmla="*/ 5735047 h 6858000"/>
              <a:gd name="connsiteX317" fmla="*/ 2213231 w 7392421"/>
              <a:gd name="connsiteY317" fmla="*/ 5732149 h 6858000"/>
              <a:gd name="connsiteX318" fmla="*/ 2230197 w 7392421"/>
              <a:gd name="connsiteY318" fmla="*/ 5732149 h 6858000"/>
              <a:gd name="connsiteX319" fmla="*/ 2234438 w 7392421"/>
              <a:gd name="connsiteY319" fmla="*/ 5729252 h 6858000"/>
              <a:gd name="connsiteX320" fmla="*/ 2230197 w 7392421"/>
              <a:gd name="connsiteY320" fmla="*/ 5723456 h 6858000"/>
              <a:gd name="connsiteX321" fmla="*/ 2179302 w 7392421"/>
              <a:gd name="connsiteY321" fmla="*/ 5717660 h 6858000"/>
              <a:gd name="connsiteX322" fmla="*/ 2166578 w 7392421"/>
              <a:gd name="connsiteY322" fmla="*/ 5711865 h 6858000"/>
              <a:gd name="connsiteX323" fmla="*/ 2128407 w 7392421"/>
              <a:gd name="connsiteY323" fmla="*/ 5700273 h 6858000"/>
              <a:gd name="connsiteX324" fmla="*/ 2119924 w 7392421"/>
              <a:gd name="connsiteY324" fmla="*/ 5703171 h 6858000"/>
              <a:gd name="connsiteX325" fmla="*/ 2111441 w 7392421"/>
              <a:gd name="connsiteY325" fmla="*/ 5697375 h 6858000"/>
              <a:gd name="connsiteX326" fmla="*/ 2073271 w 7392421"/>
              <a:gd name="connsiteY326" fmla="*/ 5682886 h 6858000"/>
              <a:gd name="connsiteX327" fmla="*/ 2043581 w 7392421"/>
              <a:gd name="connsiteY327" fmla="*/ 5691580 h 6858000"/>
              <a:gd name="connsiteX328" fmla="*/ 2039340 w 7392421"/>
              <a:gd name="connsiteY328" fmla="*/ 5688682 h 6858000"/>
              <a:gd name="connsiteX329" fmla="*/ 2009652 w 7392421"/>
              <a:gd name="connsiteY329" fmla="*/ 5688682 h 6858000"/>
              <a:gd name="connsiteX330" fmla="*/ 1950274 w 7392421"/>
              <a:gd name="connsiteY330" fmla="*/ 5697375 h 6858000"/>
              <a:gd name="connsiteX331" fmla="*/ 1946033 w 7392421"/>
              <a:gd name="connsiteY331" fmla="*/ 5691580 h 6858000"/>
              <a:gd name="connsiteX332" fmla="*/ 1937550 w 7392421"/>
              <a:gd name="connsiteY332" fmla="*/ 5665499 h 6858000"/>
              <a:gd name="connsiteX333" fmla="*/ 1907861 w 7392421"/>
              <a:gd name="connsiteY333" fmla="*/ 5665499 h 6858000"/>
              <a:gd name="connsiteX334" fmla="*/ 1899378 w 7392421"/>
              <a:gd name="connsiteY334" fmla="*/ 5677090 h 6858000"/>
              <a:gd name="connsiteX335" fmla="*/ 1873931 w 7392421"/>
              <a:gd name="connsiteY335" fmla="*/ 5688682 h 6858000"/>
              <a:gd name="connsiteX336" fmla="*/ 1865448 w 7392421"/>
              <a:gd name="connsiteY336" fmla="*/ 5691580 h 6858000"/>
              <a:gd name="connsiteX337" fmla="*/ 1848483 w 7392421"/>
              <a:gd name="connsiteY337" fmla="*/ 5691580 h 6858000"/>
              <a:gd name="connsiteX338" fmla="*/ 1831519 w 7392421"/>
              <a:gd name="connsiteY338" fmla="*/ 5691580 h 6858000"/>
              <a:gd name="connsiteX339" fmla="*/ 1823036 w 7392421"/>
              <a:gd name="connsiteY339" fmla="*/ 5697375 h 6858000"/>
              <a:gd name="connsiteX340" fmla="*/ 1818795 w 7392421"/>
              <a:gd name="connsiteY340" fmla="*/ 5714762 h 6858000"/>
              <a:gd name="connsiteX341" fmla="*/ 1801829 w 7392421"/>
              <a:gd name="connsiteY341" fmla="*/ 5714762 h 6858000"/>
              <a:gd name="connsiteX342" fmla="*/ 1797588 w 7392421"/>
              <a:gd name="connsiteY342" fmla="*/ 5706069 h 6858000"/>
              <a:gd name="connsiteX343" fmla="*/ 1763658 w 7392421"/>
              <a:gd name="connsiteY343" fmla="*/ 5697375 h 6858000"/>
              <a:gd name="connsiteX344" fmla="*/ 1755176 w 7392421"/>
              <a:gd name="connsiteY344" fmla="*/ 5700273 h 6858000"/>
              <a:gd name="connsiteX345" fmla="*/ 1738210 w 7392421"/>
              <a:gd name="connsiteY345" fmla="*/ 5700273 h 6858000"/>
              <a:gd name="connsiteX346" fmla="*/ 1729728 w 7392421"/>
              <a:gd name="connsiteY346" fmla="*/ 5706069 h 6858000"/>
              <a:gd name="connsiteX347" fmla="*/ 1725487 w 7392421"/>
              <a:gd name="connsiteY347" fmla="*/ 5697375 h 6858000"/>
              <a:gd name="connsiteX348" fmla="*/ 1721245 w 7392421"/>
              <a:gd name="connsiteY348" fmla="*/ 5697375 h 6858000"/>
              <a:gd name="connsiteX349" fmla="*/ 1683074 w 7392421"/>
              <a:gd name="connsiteY349" fmla="*/ 5703171 h 6858000"/>
              <a:gd name="connsiteX350" fmla="*/ 1640662 w 7392421"/>
              <a:gd name="connsiteY350" fmla="*/ 5697375 h 6858000"/>
              <a:gd name="connsiteX351" fmla="*/ 1598250 w 7392421"/>
              <a:gd name="connsiteY351" fmla="*/ 5700273 h 6858000"/>
              <a:gd name="connsiteX352" fmla="*/ 1547354 w 7392421"/>
              <a:gd name="connsiteY352" fmla="*/ 5700273 h 6858000"/>
              <a:gd name="connsiteX353" fmla="*/ 1543112 w 7392421"/>
              <a:gd name="connsiteY353" fmla="*/ 5700273 h 6858000"/>
              <a:gd name="connsiteX354" fmla="*/ 1543112 w 7392421"/>
              <a:gd name="connsiteY354" fmla="*/ 5703171 h 6858000"/>
              <a:gd name="connsiteX355" fmla="*/ 1555835 w 7392421"/>
              <a:gd name="connsiteY355" fmla="*/ 5708967 h 6858000"/>
              <a:gd name="connsiteX356" fmla="*/ 1564318 w 7392421"/>
              <a:gd name="connsiteY356" fmla="*/ 5714762 h 6858000"/>
              <a:gd name="connsiteX357" fmla="*/ 1551595 w 7392421"/>
              <a:gd name="connsiteY357" fmla="*/ 5717660 h 6858000"/>
              <a:gd name="connsiteX358" fmla="*/ 1581284 w 7392421"/>
              <a:gd name="connsiteY358" fmla="*/ 5726354 h 6858000"/>
              <a:gd name="connsiteX359" fmla="*/ 1594008 w 7392421"/>
              <a:gd name="connsiteY359" fmla="*/ 5732149 h 6858000"/>
              <a:gd name="connsiteX360" fmla="*/ 1581284 w 7392421"/>
              <a:gd name="connsiteY360" fmla="*/ 5737945 h 6858000"/>
              <a:gd name="connsiteX361" fmla="*/ 1551595 w 7392421"/>
              <a:gd name="connsiteY361" fmla="*/ 5732149 h 6858000"/>
              <a:gd name="connsiteX362" fmla="*/ 1543112 w 7392421"/>
              <a:gd name="connsiteY362" fmla="*/ 5732149 h 6858000"/>
              <a:gd name="connsiteX363" fmla="*/ 1496458 w 7392421"/>
              <a:gd name="connsiteY363" fmla="*/ 5737945 h 6858000"/>
              <a:gd name="connsiteX364" fmla="*/ 1466770 w 7392421"/>
              <a:gd name="connsiteY364" fmla="*/ 5732149 h 6858000"/>
              <a:gd name="connsiteX365" fmla="*/ 1462529 w 7392421"/>
              <a:gd name="connsiteY365" fmla="*/ 5732149 h 6858000"/>
              <a:gd name="connsiteX366" fmla="*/ 1428598 w 7392421"/>
              <a:gd name="connsiteY366" fmla="*/ 5737945 h 6858000"/>
              <a:gd name="connsiteX367" fmla="*/ 1405272 w 7392421"/>
              <a:gd name="connsiteY367" fmla="*/ 5733237 h 6858000"/>
              <a:gd name="connsiteX368" fmla="*/ 1388855 w 7392421"/>
              <a:gd name="connsiteY368" fmla="*/ 5728393 h 6858000"/>
              <a:gd name="connsiteX369" fmla="*/ 1394598 w 7392421"/>
              <a:gd name="connsiteY369" fmla="*/ 5725988 h 6858000"/>
              <a:gd name="connsiteX370" fmla="*/ 1400960 w 7392421"/>
              <a:gd name="connsiteY370" fmla="*/ 5717995 h 6858000"/>
              <a:gd name="connsiteX371" fmla="*/ 1426407 w 7392421"/>
              <a:gd name="connsiteY371" fmla="*/ 5710892 h 6858000"/>
              <a:gd name="connsiteX372" fmla="*/ 1400960 w 7392421"/>
              <a:gd name="connsiteY372" fmla="*/ 5693132 h 6858000"/>
              <a:gd name="connsiteX373" fmla="*/ 1379753 w 7392421"/>
              <a:gd name="connsiteY373" fmla="*/ 5682476 h 6858000"/>
              <a:gd name="connsiteX374" fmla="*/ 1371270 w 7392421"/>
              <a:gd name="connsiteY374" fmla="*/ 5678923 h 6858000"/>
              <a:gd name="connsiteX375" fmla="*/ 1350064 w 7392421"/>
              <a:gd name="connsiteY375" fmla="*/ 5686028 h 6858000"/>
              <a:gd name="connsiteX376" fmla="*/ 1345824 w 7392421"/>
              <a:gd name="connsiteY376" fmla="*/ 5700236 h 6858000"/>
              <a:gd name="connsiteX377" fmla="*/ 1341583 w 7392421"/>
              <a:gd name="connsiteY377" fmla="*/ 5703788 h 6858000"/>
              <a:gd name="connsiteX378" fmla="*/ 1341583 w 7392421"/>
              <a:gd name="connsiteY378" fmla="*/ 5686028 h 6858000"/>
              <a:gd name="connsiteX379" fmla="*/ 1333100 w 7392421"/>
              <a:gd name="connsiteY379" fmla="*/ 5678923 h 6858000"/>
              <a:gd name="connsiteX380" fmla="*/ 1299170 w 7392421"/>
              <a:gd name="connsiteY380" fmla="*/ 5675371 h 6858000"/>
              <a:gd name="connsiteX381" fmla="*/ 1299170 w 7392421"/>
              <a:gd name="connsiteY381" fmla="*/ 5671819 h 6858000"/>
              <a:gd name="connsiteX382" fmla="*/ 1298563 w 7392421"/>
              <a:gd name="connsiteY382" fmla="*/ 5672327 h 6858000"/>
              <a:gd name="connsiteX383" fmla="*/ 1294928 w 7392421"/>
              <a:gd name="connsiteY383" fmla="*/ 5654059 h 6858000"/>
              <a:gd name="connsiteX384" fmla="*/ 1277964 w 7392421"/>
              <a:gd name="connsiteY384" fmla="*/ 5629195 h 6858000"/>
              <a:gd name="connsiteX385" fmla="*/ 1316134 w 7392421"/>
              <a:gd name="connsiteY385" fmla="*/ 5625643 h 6858000"/>
              <a:gd name="connsiteX386" fmla="*/ 1354306 w 7392421"/>
              <a:gd name="connsiteY386" fmla="*/ 5622092 h 6858000"/>
              <a:gd name="connsiteX387" fmla="*/ 1400960 w 7392421"/>
              <a:gd name="connsiteY387" fmla="*/ 5622092 h 6858000"/>
              <a:gd name="connsiteX388" fmla="*/ 1413683 w 7392421"/>
              <a:gd name="connsiteY388" fmla="*/ 5625643 h 6858000"/>
              <a:gd name="connsiteX389" fmla="*/ 1464579 w 7392421"/>
              <a:gd name="connsiteY389" fmla="*/ 5625643 h 6858000"/>
              <a:gd name="connsiteX390" fmla="*/ 1473061 w 7392421"/>
              <a:gd name="connsiteY390" fmla="*/ 5622092 h 6858000"/>
              <a:gd name="connsiteX391" fmla="*/ 1511233 w 7392421"/>
              <a:gd name="connsiteY391" fmla="*/ 5629195 h 6858000"/>
              <a:gd name="connsiteX392" fmla="*/ 1587576 w 7392421"/>
              <a:gd name="connsiteY392" fmla="*/ 5629195 h 6858000"/>
              <a:gd name="connsiteX393" fmla="*/ 1608781 w 7392421"/>
              <a:gd name="connsiteY393" fmla="*/ 5629195 h 6858000"/>
              <a:gd name="connsiteX394" fmla="*/ 1634230 w 7392421"/>
              <a:gd name="connsiteY394" fmla="*/ 5629195 h 6858000"/>
              <a:gd name="connsiteX395" fmla="*/ 1680883 w 7392421"/>
              <a:gd name="connsiteY395" fmla="*/ 5632747 h 6858000"/>
              <a:gd name="connsiteX396" fmla="*/ 1719055 w 7392421"/>
              <a:gd name="connsiteY396" fmla="*/ 5632747 h 6858000"/>
              <a:gd name="connsiteX397" fmla="*/ 1757226 w 7392421"/>
              <a:gd name="connsiteY397" fmla="*/ 5632747 h 6858000"/>
              <a:gd name="connsiteX398" fmla="*/ 1769949 w 7392421"/>
              <a:gd name="connsiteY398" fmla="*/ 5632747 h 6858000"/>
              <a:gd name="connsiteX399" fmla="*/ 1833568 w 7392421"/>
              <a:gd name="connsiteY399" fmla="*/ 5629195 h 6858000"/>
              <a:gd name="connsiteX400" fmla="*/ 1846292 w 7392421"/>
              <a:gd name="connsiteY400" fmla="*/ 5618539 h 6858000"/>
              <a:gd name="connsiteX401" fmla="*/ 1850533 w 7392421"/>
              <a:gd name="connsiteY401" fmla="*/ 5607883 h 6858000"/>
              <a:gd name="connsiteX402" fmla="*/ 1897188 w 7392421"/>
              <a:gd name="connsiteY402" fmla="*/ 5593675 h 6858000"/>
              <a:gd name="connsiteX403" fmla="*/ 1931118 w 7392421"/>
              <a:gd name="connsiteY403" fmla="*/ 5600780 h 6858000"/>
              <a:gd name="connsiteX404" fmla="*/ 1935359 w 7392421"/>
              <a:gd name="connsiteY404" fmla="*/ 5600780 h 6858000"/>
              <a:gd name="connsiteX405" fmla="*/ 1965047 w 7392421"/>
              <a:gd name="connsiteY405" fmla="*/ 5593675 h 6858000"/>
              <a:gd name="connsiteX406" fmla="*/ 2011701 w 7392421"/>
              <a:gd name="connsiteY406" fmla="*/ 5600780 h 6858000"/>
              <a:gd name="connsiteX407" fmla="*/ 2020184 w 7392421"/>
              <a:gd name="connsiteY407" fmla="*/ 5600780 h 6858000"/>
              <a:gd name="connsiteX408" fmla="*/ 2049873 w 7392421"/>
              <a:gd name="connsiteY408" fmla="*/ 5593675 h 6858000"/>
              <a:gd name="connsiteX409" fmla="*/ 2062597 w 7392421"/>
              <a:gd name="connsiteY409" fmla="*/ 5600780 h 6858000"/>
              <a:gd name="connsiteX410" fmla="*/ 2049873 w 7392421"/>
              <a:gd name="connsiteY410" fmla="*/ 5607883 h 6858000"/>
              <a:gd name="connsiteX411" fmla="*/ 2020184 w 7392421"/>
              <a:gd name="connsiteY411" fmla="*/ 5618539 h 6858000"/>
              <a:gd name="connsiteX412" fmla="*/ 2032907 w 7392421"/>
              <a:gd name="connsiteY412" fmla="*/ 5622092 h 6858000"/>
              <a:gd name="connsiteX413" fmla="*/ 2024425 w 7392421"/>
              <a:gd name="connsiteY413" fmla="*/ 5629195 h 6858000"/>
              <a:gd name="connsiteX414" fmla="*/ 2011701 w 7392421"/>
              <a:gd name="connsiteY414" fmla="*/ 5636299 h 6858000"/>
              <a:gd name="connsiteX415" fmla="*/ 2011701 w 7392421"/>
              <a:gd name="connsiteY415" fmla="*/ 5639851 h 6858000"/>
              <a:gd name="connsiteX416" fmla="*/ 2015943 w 7392421"/>
              <a:gd name="connsiteY416" fmla="*/ 5639851 h 6858000"/>
              <a:gd name="connsiteX417" fmla="*/ 2066839 w 7392421"/>
              <a:gd name="connsiteY417" fmla="*/ 5639851 h 6858000"/>
              <a:gd name="connsiteX418" fmla="*/ 2109251 w 7392421"/>
              <a:gd name="connsiteY418" fmla="*/ 5643404 h 6858000"/>
              <a:gd name="connsiteX419" fmla="*/ 2151663 w 7392421"/>
              <a:gd name="connsiteY419" fmla="*/ 5636299 h 6858000"/>
              <a:gd name="connsiteX420" fmla="*/ 2189834 w 7392421"/>
              <a:gd name="connsiteY420" fmla="*/ 5643404 h 6858000"/>
              <a:gd name="connsiteX421" fmla="*/ 2194076 w 7392421"/>
              <a:gd name="connsiteY421" fmla="*/ 5643404 h 6858000"/>
              <a:gd name="connsiteX422" fmla="*/ 2198317 w 7392421"/>
              <a:gd name="connsiteY422" fmla="*/ 5632747 h 6858000"/>
              <a:gd name="connsiteX423" fmla="*/ 2206799 w 7392421"/>
              <a:gd name="connsiteY423" fmla="*/ 5639851 h 6858000"/>
              <a:gd name="connsiteX424" fmla="*/ 2223765 w 7392421"/>
              <a:gd name="connsiteY424" fmla="*/ 5639851 h 6858000"/>
              <a:gd name="connsiteX425" fmla="*/ 2232247 w 7392421"/>
              <a:gd name="connsiteY425" fmla="*/ 5643404 h 6858000"/>
              <a:gd name="connsiteX426" fmla="*/ 2266177 w 7392421"/>
              <a:gd name="connsiteY426" fmla="*/ 5632747 h 6858000"/>
              <a:gd name="connsiteX427" fmla="*/ 2270418 w 7392421"/>
              <a:gd name="connsiteY427" fmla="*/ 5622092 h 6858000"/>
              <a:gd name="connsiteX428" fmla="*/ 2287384 w 7392421"/>
              <a:gd name="connsiteY428" fmla="*/ 5622092 h 6858000"/>
              <a:gd name="connsiteX429" fmla="*/ 2291625 w 7392421"/>
              <a:gd name="connsiteY429" fmla="*/ 5643404 h 6858000"/>
              <a:gd name="connsiteX430" fmla="*/ 2300108 w 7392421"/>
              <a:gd name="connsiteY430" fmla="*/ 5650507 h 6858000"/>
              <a:gd name="connsiteX431" fmla="*/ 2317073 w 7392421"/>
              <a:gd name="connsiteY431" fmla="*/ 5650507 h 6858000"/>
              <a:gd name="connsiteX432" fmla="*/ 2334037 w 7392421"/>
              <a:gd name="connsiteY432" fmla="*/ 5650507 h 6858000"/>
              <a:gd name="connsiteX433" fmla="*/ 2342520 w 7392421"/>
              <a:gd name="connsiteY433" fmla="*/ 5654059 h 6858000"/>
              <a:gd name="connsiteX434" fmla="*/ 2367967 w 7392421"/>
              <a:gd name="connsiteY434" fmla="*/ 5668268 h 6858000"/>
              <a:gd name="connsiteX435" fmla="*/ 2376450 w 7392421"/>
              <a:gd name="connsiteY435" fmla="*/ 5682476 h 6858000"/>
              <a:gd name="connsiteX436" fmla="*/ 2406139 w 7392421"/>
              <a:gd name="connsiteY436" fmla="*/ 5682476 h 6858000"/>
              <a:gd name="connsiteX437" fmla="*/ 2414622 w 7392421"/>
              <a:gd name="connsiteY437" fmla="*/ 5650507 h 6858000"/>
              <a:gd name="connsiteX438" fmla="*/ 2418863 w 7392421"/>
              <a:gd name="connsiteY438" fmla="*/ 5643404 h 6858000"/>
              <a:gd name="connsiteX439" fmla="*/ 2478241 w 7392421"/>
              <a:gd name="connsiteY439" fmla="*/ 5654059 h 6858000"/>
              <a:gd name="connsiteX440" fmla="*/ 2507929 w 7392421"/>
              <a:gd name="connsiteY440" fmla="*/ 5654059 h 6858000"/>
              <a:gd name="connsiteX441" fmla="*/ 2512170 w 7392421"/>
              <a:gd name="connsiteY441" fmla="*/ 5650507 h 6858000"/>
              <a:gd name="connsiteX442" fmla="*/ 2541860 w 7392421"/>
              <a:gd name="connsiteY442" fmla="*/ 5661164 h 6858000"/>
              <a:gd name="connsiteX443" fmla="*/ 2580031 w 7392421"/>
              <a:gd name="connsiteY443" fmla="*/ 5643404 h 6858000"/>
              <a:gd name="connsiteX444" fmla="*/ 2588513 w 7392421"/>
              <a:gd name="connsiteY444" fmla="*/ 5636299 h 6858000"/>
              <a:gd name="connsiteX445" fmla="*/ 2596996 w 7392421"/>
              <a:gd name="connsiteY445" fmla="*/ 5639851 h 6858000"/>
              <a:gd name="connsiteX446" fmla="*/ 2635167 w 7392421"/>
              <a:gd name="connsiteY446" fmla="*/ 5625643 h 6858000"/>
              <a:gd name="connsiteX447" fmla="*/ 2647891 w 7392421"/>
              <a:gd name="connsiteY447" fmla="*/ 5618539 h 6858000"/>
              <a:gd name="connsiteX448" fmla="*/ 2698786 w 7392421"/>
              <a:gd name="connsiteY448" fmla="*/ 5611435 h 6858000"/>
              <a:gd name="connsiteX449" fmla="*/ 2703027 w 7392421"/>
              <a:gd name="connsiteY449" fmla="*/ 5604331 h 6858000"/>
              <a:gd name="connsiteX450" fmla="*/ 2698786 w 7392421"/>
              <a:gd name="connsiteY450" fmla="*/ 5600780 h 6858000"/>
              <a:gd name="connsiteX451" fmla="*/ 2681820 w 7392421"/>
              <a:gd name="connsiteY451" fmla="*/ 5600780 h 6858000"/>
              <a:gd name="connsiteX452" fmla="*/ 2669097 w 7392421"/>
              <a:gd name="connsiteY452" fmla="*/ 5597227 h 6858000"/>
              <a:gd name="connsiteX453" fmla="*/ 2639408 w 7392421"/>
              <a:gd name="connsiteY453" fmla="*/ 5583018 h 6858000"/>
              <a:gd name="connsiteX454" fmla="*/ 2609719 w 7392421"/>
              <a:gd name="connsiteY454" fmla="*/ 5583018 h 6858000"/>
              <a:gd name="connsiteX455" fmla="*/ 2592755 w 7392421"/>
              <a:gd name="connsiteY455" fmla="*/ 5590123 h 6858000"/>
              <a:gd name="connsiteX456" fmla="*/ 2512170 w 7392421"/>
              <a:gd name="connsiteY456" fmla="*/ 5590123 h 6858000"/>
              <a:gd name="connsiteX457" fmla="*/ 2503687 w 7392421"/>
              <a:gd name="connsiteY457" fmla="*/ 5593675 h 6858000"/>
              <a:gd name="connsiteX458" fmla="*/ 2499447 w 7392421"/>
              <a:gd name="connsiteY458" fmla="*/ 5590123 h 6858000"/>
              <a:gd name="connsiteX459" fmla="*/ 2499447 w 7392421"/>
              <a:gd name="connsiteY459" fmla="*/ 5579466 h 6858000"/>
              <a:gd name="connsiteX460" fmla="*/ 2401898 w 7392421"/>
              <a:gd name="connsiteY460" fmla="*/ 5572363 h 6858000"/>
              <a:gd name="connsiteX461" fmla="*/ 2376450 w 7392421"/>
              <a:gd name="connsiteY461" fmla="*/ 5572363 h 6858000"/>
              <a:gd name="connsiteX462" fmla="*/ 2270418 w 7392421"/>
              <a:gd name="connsiteY462" fmla="*/ 5572363 h 6858000"/>
              <a:gd name="connsiteX463" fmla="*/ 2270418 w 7392421"/>
              <a:gd name="connsiteY463" fmla="*/ 5579466 h 6858000"/>
              <a:gd name="connsiteX464" fmla="*/ 2215282 w 7392421"/>
              <a:gd name="connsiteY464" fmla="*/ 5579466 h 6858000"/>
              <a:gd name="connsiteX465" fmla="*/ 2211040 w 7392421"/>
              <a:gd name="connsiteY465" fmla="*/ 5572363 h 6858000"/>
              <a:gd name="connsiteX466" fmla="*/ 2194076 w 7392421"/>
              <a:gd name="connsiteY466" fmla="*/ 5572363 h 6858000"/>
              <a:gd name="connsiteX467" fmla="*/ 2177111 w 7392421"/>
              <a:gd name="connsiteY467" fmla="*/ 5561706 h 6858000"/>
              <a:gd name="connsiteX468" fmla="*/ 2130457 w 7392421"/>
              <a:gd name="connsiteY468" fmla="*/ 5565259 h 6858000"/>
              <a:gd name="connsiteX469" fmla="*/ 2113492 w 7392421"/>
              <a:gd name="connsiteY469" fmla="*/ 5565259 h 6858000"/>
              <a:gd name="connsiteX470" fmla="*/ 2075321 w 7392421"/>
              <a:gd name="connsiteY470" fmla="*/ 5565259 h 6858000"/>
              <a:gd name="connsiteX471" fmla="*/ 2049873 w 7392421"/>
              <a:gd name="connsiteY471" fmla="*/ 5558154 h 6858000"/>
              <a:gd name="connsiteX472" fmla="*/ 1994737 w 7392421"/>
              <a:gd name="connsiteY472" fmla="*/ 5558154 h 6858000"/>
              <a:gd name="connsiteX473" fmla="*/ 1939601 w 7392421"/>
              <a:gd name="connsiteY473" fmla="*/ 5558154 h 6858000"/>
              <a:gd name="connsiteX474" fmla="*/ 1888705 w 7392421"/>
              <a:gd name="connsiteY474" fmla="*/ 5558154 h 6858000"/>
              <a:gd name="connsiteX475" fmla="*/ 1875982 w 7392421"/>
              <a:gd name="connsiteY475" fmla="*/ 5554603 h 6858000"/>
              <a:gd name="connsiteX476" fmla="*/ 1842051 w 7392421"/>
              <a:gd name="connsiteY476" fmla="*/ 5551051 h 6858000"/>
              <a:gd name="connsiteX477" fmla="*/ 1786914 w 7392421"/>
              <a:gd name="connsiteY477" fmla="*/ 5551051 h 6858000"/>
              <a:gd name="connsiteX478" fmla="*/ 1744502 w 7392421"/>
              <a:gd name="connsiteY478" fmla="*/ 5547499 h 6858000"/>
              <a:gd name="connsiteX479" fmla="*/ 1706331 w 7392421"/>
              <a:gd name="connsiteY479" fmla="*/ 5540394 h 6858000"/>
              <a:gd name="connsiteX480" fmla="*/ 1608781 w 7392421"/>
              <a:gd name="connsiteY480" fmla="*/ 5540394 h 6858000"/>
              <a:gd name="connsiteX481" fmla="*/ 1571370 w 7392421"/>
              <a:gd name="connsiteY481" fmla="*/ 5539713 h 6858000"/>
              <a:gd name="connsiteX482" fmla="*/ 1582175 w 7392421"/>
              <a:gd name="connsiteY482" fmla="*/ 5526039 h 6858000"/>
              <a:gd name="connsiteX483" fmla="*/ 1584828 w 7392421"/>
              <a:gd name="connsiteY483" fmla="*/ 5525054 h 6858000"/>
              <a:gd name="connsiteX484" fmla="*/ 1606349 w 7392421"/>
              <a:gd name="connsiteY484" fmla="*/ 5526522 h 6858000"/>
              <a:gd name="connsiteX485" fmla="*/ 1635508 w 7392421"/>
              <a:gd name="connsiteY485" fmla="*/ 5524750 h 6858000"/>
              <a:gd name="connsiteX486" fmla="*/ 1686403 w 7392421"/>
              <a:gd name="connsiteY486" fmla="*/ 5524750 h 6858000"/>
              <a:gd name="connsiteX487" fmla="*/ 1707609 w 7392421"/>
              <a:gd name="connsiteY487" fmla="*/ 5505858 h 6858000"/>
              <a:gd name="connsiteX488" fmla="*/ 1699127 w 7392421"/>
              <a:gd name="connsiteY488" fmla="*/ 5482241 h 6858000"/>
              <a:gd name="connsiteX489" fmla="*/ 1677921 w 7392421"/>
              <a:gd name="connsiteY489" fmla="*/ 5482241 h 6858000"/>
              <a:gd name="connsiteX490" fmla="*/ 1656714 w 7392421"/>
              <a:gd name="connsiteY490" fmla="*/ 5468070 h 6858000"/>
              <a:gd name="connsiteX491" fmla="*/ 1631266 w 7392421"/>
              <a:gd name="connsiteY491" fmla="*/ 5444454 h 6858000"/>
              <a:gd name="connsiteX492" fmla="*/ 1593095 w 7392421"/>
              <a:gd name="connsiteY492" fmla="*/ 5430284 h 6858000"/>
              <a:gd name="connsiteX493" fmla="*/ 1554923 w 7392421"/>
              <a:gd name="connsiteY493" fmla="*/ 5430284 h 6858000"/>
              <a:gd name="connsiteX494" fmla="*/ 1495547 w 7392421"/>
              <a:gd name="connsiteY494" fmla="*/ 5435007 h 6858000"/>
              <a:gd name="connsiteX495" fmla="*/ 1487064 w 7392421"/>
              <a:gd name="connsiteY495" fmla="*/ 5430284 h 6858000"/>
              <a:gd name="connsiteX496" fmla="*/ 1491305 w 7392421"/>
              <a:gd name="connsiteY496" fmla="*/ 5416113 h 6858000"/>
              <a:gd name="connsiteX497" fmla="*/ 1516753 w 7392421"/>
              <a:gd name="connsiteY497" fmla="*/ 5406667 h 6858000"/>
              <a:gd name="connsiteX498" fmla="*/ 1525234 w 7392421"/>
              <a:gd name="connsiteY498" fmla="*/ 5373604 h 6858000"/>
              <a:gd name="connsiteX499" fmla="*/ 1482822 w 7392421"/>
              <a:gd name="connsiteY499" fmla="*/ 5368880 h 6858000"/>
              <a:gd name="connsiteX500" fmla="*/ 1499788 w 7392421"/>
              <a:gd name="connsiteY500" fmla="*/ 5364157 h 6858000"/>
              <a:gd name="connsiteX501" fmla="*/ 1537959 w 7392421"/>
              <a:gd name="connsiteY501" fmla="*/ 5364157 h 6858000"/>
              <a:gd name="connsiteX502" fmla="*/ 1576130 w 7392421"/>
              <a:gd name="connsiteY502" fmla="*/ 5349988 h 6858000"/>
              <a:gd name="connsiteX503" fmla="*/ 1584613 w 7392421"/>
              <a:gd name="connsiteY503" fmla="*/ 5321647 h 6858000"/>
              <a:gd name="connsiteX504" fmla="*/ 1563406 w 7392421"/>
              <a:gd name="connsiteY504" fmla="*/ 5307477 h 6858000"/>
              <a:gd name="connsiteX505" fmla="*/ 1529476 w 7392421"/>
              <a:gd name="connsiteY505" fmla="*/ 5312200 h 6858000"/>
              <a:gd name="connsiteX506" fmla="*/ 1457375 w 7392421"/>
              <a:gd name="connsiteY506" fmla="*/ 5321647 h 6858000"/>
              <a:gd name="connsiteX507" fmla="*/ 1448892 w 7392421"/>
              <a:gd name="connsiteY507" fmla="*/ 5316924 h 6858000"/>
              <a:gd name="connsiteX508" fmla="*/ 1389514 w 7392421"/>
              <a:gd name="connsiteY508" fmla="*/ 5307477 h 6858000"/>
              <a:gd name="connsiteX509" fmla="*/ 1300448 w 7392421"/>
              <a:gd name="connsiteY509" fmla="*/ 5298031 h 6858000"/>
              <a:gd name="connsiteX510" fmla="*/ 1296206 w 7392421"/>
              <a:gd name="connsiteY510" fmla="*/ 5298031 h 6858000"/>
              <a:gd name="connsiteX511" fmla="*/ 1296206 w 7392421"/>
              <a:gd name="connsiteY511" fmla="*/ 5293308 h 6858000"/>
              <a:gd name="connsiteX512" fmla="*/ 1300448 w 7392421"/>
              <a:gd name="connsiteY512" fmla="*/ 5283861 h 6858000"/>
              <a:gd name="connsiteX513" fmla="*/ 1313172 w 7392421"/>
              <a:gd name="connsiteY513" fmla="*/ 5283861 h 6858000"/>
              <a:gd name="connsiteX514" fmla="*/ 1389514 w 7392421"/>
              <a:gd name="connsiteY514" fmla="*/ 5283861 h 6858000"/>
              <a:gd name="connsiteX515" fmla="*/ 1402239 w 7392421"/>
              <a:gd name="connsiteY515" fmla="*/ 5274414 h 6858000"/>
              <a:gd name="connsiteX516" fmla="*/ 1423445 w 7392421"/>
              <a:gd name="connsiteY516" fmla="*/ 5255520 h 6858000"/>
              <a:gd name="connsiteX517" fmla="*/ 1474339 w 7392421"/>
              <a:gd name="connsiteY517" fmla="*/ 5255520 h 6858000"/>
              <a:gd name="connsiteX518" fmla="*/ 1512511 w 7392421"/>
              <a:gd name="connsiteY518" fmla="*/ 5246073 h 6858000"/>
              <a:gd name="connsiteX519" fmla="*/ 1510697 w 7392421"/>
              <a:gd name="connsiteY519" fmla="*/ 5244861 h 6858000"/>
              <a:gd name="connsiteX520" fmla="*/ 1932452 w 7392421"/>
              <a:gd name="connsiteY520" fmla="*/ 5244861 h 6858000"/>
              <a:gd name="connsiteX521" fmla="*/ 1932529 w 7392421"/>
              <a:gd name="connsiteY521" fmla="*/ 5240624 h 6858000"/>
              <a:gd name="connsiteX522" fmla="*/ 1937300 w 7392421"/>
              <a:gd name="connsiteY522" fmla="*/ 5226765 h 6858000"/>
              <a:gd name="connsiteX523" fmla="*/ 1941443 w 7392421"/>
              <a:gd name="connsiteY523" fmla="*/ 5225733 h 6858000"/>
              <a:gd name="connsiteX524" fmla="*/ 1942125 w 7392421"/>
              <a:gd name="connsiteY524" fmla="*/ 5222742 h 6858000"/>
              <a:gd name="connsiteX525" fmla="*/ 1947955 w 7392421"/>
              <a:gd name="connsiteY525" fmla="*/ 5215768 h 6858000"/>
              <a:gd name="connsiteX526" fmla="*/ 1967564 w 7392421"/>
              <a:gd name="connsiteY526" fmla="*/ 5201045 h 6858000"/>
              <a:gd name="connsiteX527" fmla="*/ 1979397 w 7392421"/>
              <a:gd name="connsiteY527" fmla="*/ 5195815 h 6858000"/>
              <a:gd name="connsiteX528" fmla="*/ 1945253 w 7392421"/>
              <a:gd name="connsiteY528" fmla="*/ 5185189 h 6858000"/>
              <a:gd name="connsiteX529" fmla="*/ 1885875 w 7392421"/>
              <a:gd name="connsiteY529" fmla="*/ 5169351 h 6858000"/>
              <a:gd name="connsiteX530" fmla="*/ 1877392 w 7392421"/>
              <a:gd name="connsiteY530" fmla="*/ 5161433 h 6858000"/>
              <a:gd name="connsiteX531" fmla="*/ 1805292 w 7392421"/>
              <a:gd name="connsiteY531" fmla="*/ 5177272 h 6858000"/>
              <a:gd name="connsiteX532" fmla="*/ 1771361 w 7392421"/>
              <a:gd name="connsiteY532" fmla="*/ 5185189 h 6858000"/>
              <a:gd name="connsiteX533" fmla="*/ 1750154 w 7392421"/>
              <a:gd name="connsiteY533" fmla="*/ 5161433 h 6858000"/>
              <a:gd name="connsiteX534" fmla="*/ 1758637 w 7392421"/>
              <a:gd name="connsiteY534" fmla="*/ 5113917 h 6858000"/>
              <a:gd name="connsiteX535" fmla="*/ 1796809 w 7392421"/>
              <a:gd name="connsiteY535" fmla="*/ 5090160 h 6858000"/>
              <a:gd name="connsiteX536" fmla="*/ 1834979 w 7392421"/>
              <a:gd name="connsiteY536" fmla="*/ 5090160 h 6858000"/>
              <a:gd name="connsiteX537" fmla="*/ 1851945 w 7392421"/>
              <a:gd name="connsiteY537" fmla="*/ 5082241 h 6858000"/>
              <a:gd name="connsiteX538" fmla="*/ 1809533 w 7392421"/>
              <a:gd name="connsiteY538" fmla="*/ 5074322 h 6858000"/>
              <a:gd name="connsiteX539" fmla="*/ 1818015 w 7392421"/>
              <a:gd name="connsiteY539" fmla="*/ 5018887 h 6858000"/>
              <a:gd name="connsiteX540" fmla="*/ 1843462 w 7392421"/>
              <a:gd name="connsiteY540" fmla="*/ 5003051 h 6858000"/>
              <a:gd name="connsiteX541" fmla="*/ 1847704 w 7392421"/>
              <a:gd name="connsiteY541" fmla="*/ 4979292 h 6858000"/>
              <a:gd name="connsiteX542" fmla="*/ 1839221 w 7392421"/>
              <a:gd name="connsiteY542" fmla="*/ 4971373 h 6858000"/>
              <a:gd name="connsiteX543" fmla="*/ 1779844 w 7392421"/>
              <a:gd name="connsiteY543" fmla="*/ 4979292 h 6858000"/>
              <a:gd name="connsiteX544" fmla="*/ 1741673 w 7392421"/>
              <a:gd name="connsiteY544" fmla="*/ 4979292 h 6858000"/>
              <a:gd name="connsiteX545" fmla="*/ 1703501 w 7392421"/>
              <a:gd name="connsiteY545" fmla="*/ 4955534 h 6858000"/>
              <a:gd name="connsiteX546" fmla="*/ 1678053 w 7392421"/>
              <a:gd name="connsiteY546" fmla="*/ 4915939 h 6858000"/>
              <a:gd name="connsiteX547" fmla="*/ 1656846 w 7392421"/>
              <a:gd name="connsiteY547" fmla="*/ 4892180 h 6858000"/>
              <a:gd name="connsiteX548" fmla="*/ 1635640 w 7392421"/>
              <a:gd name="connsiteY548" fmla="*/ 4892180 h 6858000"/>
              <a:gd name="connsiteX549" fmla="*/ 1627159 w 7392421"/>
              <a:gd name="connsiteY549" fmla="*/ 4852585 h 6858000"/>
              <a:gd name="connsiteX550" fmla="*/ 1630228 w 7392421"/>
              <a:gd name="connsiteY550" fmla="*/ 4842349 h 6858000"/>
              <a:gd name="connsiteX551" fmla="*/ 1625451 w 7392421"/>
              <a:gd name="connsiteY551" fmla="*/ 4844514 h 6858000"/>
              <a:gd name="connsiteX552" fmla="*/ 1617236 w 7392421"/>
              <a:gd name="connsiteY552" fmla="*/ 4837637 h 6858000"/>
              <a:gd name="connsiteX553" fmla="*/ 1583316 w 7392421"/>
              <a:gd name="connsiteY553" fmla="*/ 4831439 h 6858000"/>
              <a:gd name="connsiteX554" fmla="*/ 1545157 w 7392421"/>
              <a:gd name="connsiteY554" fmla="*/ 4831439 h 6858000"/>
              <a:gd name="connsiteX555" fmla="*/ 1540916 w 7392421"/>
              <a:gd name="connsiteY555" fmla="*/ 4794245 h 6858000"/>
              <a:gd name="connsiteX556" fmla="*/ 1490036 w 7392421"/>
              <a:gd name="connsiteY556" fmla="*/ 4775649 h 6858000"/>
              <a:gd name="connsiteX557" fmla="*/ 1477316 w 7392421"/>
              <a:gd name="connsiteY557" fmla="*/ 4781847 h 6858000"/>
              <a:gd name="connsiteX558" fmla="*/ 1468837 w 7392421"/>
              <a:gd name="connsiteY558" fmla="*/ 4763251 h 6858000"/>
              <a:gd name="connsiteX559" fmla="*/ 1477316 w 7392421"/>
              <a:gd name="connsiteY559" fmla="*/ 4744654 h 6858000"/>
              <a:gd name="connsiteX560" fmla="*/ 1511237 w 7392421"/>
              <a:gd name="connsiteY560" fmla="*/ 4750854 h 6858000"/>
              <a:gd name="connsiteX561" fmla="*/ 1549397 w 7392421"/>
              <a:gd name="connsiteY561" fmla="*/ 4738456 h 6858000"/>
              <a:gd name="connsiteX562" fmla="*/ 1562117 w 7392421"/>
              <a:gd name="connsiteY562" fmla="*/ 4701262 h 6858000"/>
              <a:gd name="connsiteX563" fmla="*/ 1583316 w 7392421"/>
              <a:gd name="connsiteY563" fmla="*/ 4688864 h 6858000"/>
              <a:gd name="connsiteX564" fmla="*/ 1634196 w 7392421"/>
              <a:gd name="connsiteY564" fmla="*/ 4713660 h 6858000"/>
              <a:gd name="connsiteX565" fmla="*/ 1655396 w 7392421"/>
              <a:gd name="connsiteY565" fmla="*/ 4713660 h 6858000"/>
              <a:gd name="connsiteX566" fmla="*/ 1663876 w 7392421"/>
              <a:gd name="connsiteY566" fmla="*/ 4695064 h 6858000"/>
              <a:gd name="connsiteX567" fmla="*/ 1659636 w 7392421"/>
              <a:gd name="connsiteY567" fmla="*/ 4664069 h 6858000"/>
              <a:gd name="connsiteX568" fmla="*/ 1634196 w 7392421"/>
              <a:gd name="connsiteY568" fmla="*/ 4639273 h 6858000"/>
              <a:gd name="connsiteX569" fmla="*/ 1629956 w 7392421"/>
              <a:gd name="connsiteY569" fmla="*/ 4626877 h 6858000"/>
              <a:gd name="connsiteX570" fmla="*/ 1638436 w 7392421"/>
              <a:gd name="connsiteY570" fmla="*/ 4620677 h 6858000"/>
              <a:gd name="connsiteX571" fmla="*/ 1680836 w 7392421"/>
              <a:gd name="connsiteY571" fmla="*/ 4626877 h 6858000"/>
              <a:gd name="connsiteX572" fmla="*/ 1685076 w 7392421"/>
              <a:gd name="connsiteY572" fmla="*/ 4626877 h 6858000"/>
              <a:gd name="connsiteX573" fmla="*/ 1685076 w 7392421"/>
              <a:gd name="connsiteY573" fmla="*/ 4614479 h 6858000"/>
              <a:gd name="connsiteX574" fmla="*/ 1689315 w 7392421"/>
              <a:gd name="connsiteY574" fmla="*/ 4595882 h 6858000"/>
              <a:gd name="connsiteX575" fmla="*/ 1718995 w 7392421"/>
              <a:gd name="connsiteY575" fmla="*/ 4595882 h 6858000"/>
              <a:gd name="connsiteX576" fmla="*/ 1680836 w 7392421"/>
              <a:gd name="connsiteY576" fmla="*/ 4577286 h 6858000"/>
              <a:gd name="connsiteX577" fmla="*/ 1676596 w 7392421"/>
              <a:gd name="connsiteY577" fmla="*/ 4558688 h 6858000"/>
              <a:gd name="connsiteX578" fmla="*/ 1663876 w 7392421"/>
              <a:gd name="connsiteY578" fmla="*/ 4521496 h 6858000"/>
              <a:gd name="connsiteX579" fmla="*/ 1646916 w 7392421"/>
              <a:gd name="connsiteY579" fmla="*/ 4521496 h 6858000"/>
              <a:gd name="connsiteX580" fmla="*/ 1646916 w 7392421"/>
              <a:gd name="connsiteY580" fmla="*/ 4509098 h 6858000"/>
              <a:gd name="connsiteX581" fmla="*/ 1646916 w 7392421"/>
              <a:gd name="connsiteY581" fmla="*/ 4502899 h 6858000"/>
              <a:gd name="connsiteX582" fmla="*/ 1727476 w 7392421"/>
              <a:gd name="connsiteY582" fmla="*/ 4478103 h 6858000"/>
              <a:gd name="connsiteX583" fmla="*/ 1778356 w 7392421"/>
              <a:gd name="connsiteY583" fmla="*/ 4447109 h 6858000"/>
              <a:gd name="connsiteX584" fmla="*/ 1786835 w 7392421"/>
              <a:gd name="connsiteY584" fmla="*/ 4434711 h 6858000"/>
              <a:gd name="connsiteX585" fmla="*/ 1774116 w 7392421"/>
              <a:gd name="connsiteY585" fmla="*/ 4422314 h 6858000"/>
              <a:gd name="connsiteX586" fmla="*/ 1735955 w 7392421"/>
              <a:gd name="connsiteY586" fmla="*/ 4422314 h 6858000"/>
              <a:gd name="connsiteX587" fmla="*/ 1727476 w 7392421"/>
              <a:gd name="connsiteY587" fmla="*/ 4416115 h 6858000"/>
              <a:gd name="connsiteX588" fmla="*/ 1731716 w 7392421"/>
              <a:gd name="connsiteY588" fmla="*/ 4403718 h 6858000"/>
              <a:gd name="connsiteX589" fmla="*/ 1757156 w 7392421"/>
              <a:gd name="connsiteY589" fmla="*/ 4391320 h 6858000"/>
              <a:gd name="connsiteX590" fmla="*/ 1795316 w 7392421"/>
              <a:gd name="connsiteY590" fmla="*/ 4391320 h 6858000"/>
              <a:gd name="connsiteX591" fmla="*/ 1799555 w 7392421"/>
              <a:gd name="connsiteY591" fmla="*/ 4366524 h 6858000"/>
              <a:gd name="connsiteX592" fmla="*/ 1799555 w 7392421"/>
              <a:gd name="connsiteY592" fmla="*/ 4354126 h 6858000"/>
              <a:gd name="connsiteX593" fmla="*/ 1735955 w 7392421"/>
              <a:gd name="connsiteY593" fmla="*/ 4316933 h 6858000"/>
              <a:gd name="connsiteX594" fmla="*/ 1587556 w 7392421"/>
              <a:gd name="connsiteY594" fmla="*/ 4329331 h 6858000"/>
              <a:gd name="connsiteX595" fmla="*/ 1566356 w 7392421"/>
              <a:gd name="connsiteY595" fmla="*/ 4316933 h 6858000"/>
              <a:gd name="connsiteX596" fmla="*/ 1587556 w 7392421"/>
              <a:gd name="connsiteY596" fmla="*/ 4304535 h 6858000"/>
              <a:gd name="connsiteX597" fmla="*/ 1638436 w 7392421"/>
              <a:gd name="connsiteY597" fmla="*/ 4292137 h 6858000"/>
              <a:gd name="connsiteX598" fmla="*/ 1693556 w 7392421"/>
              <a:gd name="connsiteY598" fmla="*/ 4292137 h 6858000"/>
              <a:gd name="connsiteX599" fmla="*/ 1778356 w 7392421"/>
              <a:gd name="connsiteY599" fmla="*/ 4285939 h 6858000"/>
              <a:gd name="connsiteX600" fmla="*/ 1922515 w 7392421"/>
              <a:gd name="connsiteY600" fmla="*/ 4205354 h 6858000"/>
              <a:gd name="connsiteX601" fmla="*/ 1973395 w 7392421"/>
              <a:gd name="connsiteY601" fmla="*/ 4186758 h 6858000"/>
              <a:gd name="connsiteX602" fmla="*/ 1990355 w 7392421"/>
              <a:gd name="connsiteY602" fmla="*/ 4180558 h 6858000"/>
              <a:gd name="connsiteX603" fmla="*/ 1973395 w 7392421"/>
              <a:gd name="connsiteY603" fmla="*/ 4168161 h 6858000"/>
              <a:gd name="connsiteX604" fmla="*/ 1752915 w 7392421"/>
              <a:gd name="connsiteY604" fmla="*/ 4168161 h 6858000"/>
              <a:gd name="connsiteX605" fmla="*/ 1689315 w 7392421"/>
              <a:gd name="connsiteY605" fmla="*/ 4106171 h 6858000"/>
              <a:gd name="connsiteX606" fmla="*/ 1689315 w 7392421"/>
              <a:gd name="connsiteY606" fmla="*/ 4093775 h 6858000"/>
              <a:gd name="connsiteX607" fmla="*/ 1706275 w 7392421"/>
              <a:gd name="connsiteY607" fmla="*/ 4044184 h 6858000"/>
              <a:gd name="connsiteX608" fmla="*/ 1709369 w 7392421"/>
              <a:gd name="connsiteY608" fmla="*/ 4034234 h 6858000"/>
              <a:gd name="connsiteX609" fmla="*/ 1615341 w 7392421"/>
              <a:gd name="connsiteY609" fmla="*/ 4034234 h 6858000"/>
              <a:gd name="connsiteX610" fmla="*/ 1589894 w 7392421"/>
              <a:gd name="connsiteY610" fmla="*/ 4021650 h 6858000"/>
              <a:gd name="connsiteX611" fmla="*/ 1572928 w 7392421"/>
              <a:gd name="connsiteY611" fmla="*/ 4034234 h 6858000"/>
              <a:gd name="connsiteX612" fmla="*/ 1500827 w 7392421"/>
              <a:gd name="connsiteY612" fmla="*/ 4015358 h 6858000"/>
              <a:gd name="connsiteX613" fmla="*/ 1471138 w 7392421"/>
              <a:gd name="connsiteY613" fmla="*/ 4015358 h 6858000"/>
              <a:gd name="connsiteX614" fmla="*/ 1428725 w 7392421"/>
              <a:gd name="connsiteY614" fmla="*/ 4021650 h 6858000"/>
              <a:gd name="connsiteX615" fmla="*/ 1386313 w 7392421"/>
              <a:gd name="connsiteY615" fmla="*/ 4015358 h 6858000"/>
              <a:gd name="connsiteX616" fmla="*/ 1365106 w 7392421"/>
              <a:gd name="connsiteY616" fmla="*/ 4021650 h 6858000"/>
              <a:gd name="connsiteX617" fmla="*/ 1203939 w 7392421"/>
              <a:gd name="connsiteY617" fmla="*/ 4021650 h 6858000"/>
              <a:gd name="connsiteX618" fmla="*/ 1102148 w 7392421"/>
              <a:gd name="connsiteY618" fmla="*/ 4015358 h 6858000"/>
              <a:gd name="connsiteX619" fmla="*/ 1080942 w 7392421"/>
              <a:gd name="connsiteY619" fmla="*/ 3996483 h 6858000"/>
              <a:gd name="connsiteX620" fmla="*/ 1119114 w 7392421"/>
              <a:gd name="connsiteY620" fmla="*/ 3983899 h 6858000"/>
              <a:gd name="connsiteX621" fmla="*/ 1170009 w 7392421"/>
              <a:gd name="connsiteY621" fmla="*/ 3983899 h 6858000"/>
              <a:gd name="connsiteX622" fmla="*/ 1191215 w 7392421"/>
              <a:gd name="connsiteY622" fmla="*/ 3958731 h 6858000"/>
              <a:gd name="connsiteX623" fmla="*/ 1203939 w 7392421"/>
              <a:gd name="connsiteY623" fmla="*/ 3946147 h 6858000"/>
              <a:gd name="connsiteX624" fmla="*/ 1280281 w 7392421"/>
              <a:gd name="connsiteY624" fmla="*/ 3946147 h 6858000"/>
              <a:gd name="connsiteX625" fmla="*/ 1293005 w 7392421"/>
              <a:gd name="connsiteY625" fmla="*/ 3946147 h 6858000"/>
              <a:gd name="connsiteX626" fmla="*/ 1297247 w 7392421"/>
              <a:gd name="connsiteY626" fmla="*/ 3933564 h 6858000"/>
              <a:gd name="connsiteX627" fmla="*/ 1297247 w 7392421"/>
              <a:gd name="connsiteY627" fmla="*/ 3927272 h 6858000"/>
              <a:gd name="connsiteX628" fmla="*/ 1293005 w 7392421"/>
              <a:gd name="connsiteY628" fmla="*/ 3927272 h 6858000"/>
              <a:gd name="connsiteX629" fmla="*/ 1203939 w 7392421"/>
              <a:gd name="connsiteY629" fmla="*/ 3914688 h 6858000"/>
              <a:gd name="connsiteX630" fmla="*/ 1144561 w 7392421"/>
              <a:gd name="connsiteY630" fmla="*/ 3902104 h 6858000"/>
              <a:gd name="connsiteX631" fmla="*/ 1136078 w 7392421"/>
              <a:gd name="connsiteY631" fmla="*/ 3895813 h 6858000"/>
              <a:gd name="connsiteX632" fmla="*/ 1063978 w 7392421"/>
              <a:gd name="connsiteY632" fmla="*/ 3908397 h 6858000"/>
              <a:gd name="connsiteX633" fmla="*/ 1030047 w 7392421"/>
              <a:gd name="connsiteY633" fmla="*/ 3914688 h 6858000"/>
              <a:gd name="connsiteX634" fmla="*/ 1008840 w 7392421"/>
              <a:gd name="connsiteY634" fmla="*/ 3895813 h 6858000"/>
              <a:gd name="connsiteX635" fmla="*/ 1017323 w 7392421"/>
              <a:gd name="connsiteY635" fmla="*/ 3858061 h 6858000"/>
              <a:gd name="connsiteX636" fmla="*/ 1055495 w 7392421"/>
              <a:gd name="connsiteY636" fmla="*/ 3839186 h 6858000"/>
              <a:gd name="connsiteX637" fmla="*/ 1093665 w 7392421"/>
              <a:gd name="connsiteY637" fmla="*/ 3839186 h 6858000"/>
              <a:gd name="connsiteX638" fmla="*/ 1110631 w 7392421"/>
              <a:gd name="connsiteY638" fmla="*/ 3832895 h 6858000"/>
              <a:gd name="connsiteX639" fmla="*/ 1068219 w 7392421"/>
              <a:gd name="connsiteY639" fmla="*/ 3826602 h 6858000"/>
              <a:gd name="connsiteX640" fmla="*/ 1076701 w 7392421"/>
              <a:gd name="connsiteY640" fmla="*/ 3782559 h 6858000"/>
              <a:gd name="connsiteX641" fmla="*/ 1102148 w 7392421"/>
              <a:gd name="connsiteY641" fmla="*/ 3769977 h 6858000"/>
              <a:gd name="connsiteX642" fmla="*/ 1106390 w 7392421"/>
              <a:gd name="connsiteY642" fmla="*/ 3751100 h 6858000"/>
              <a:gd name="connsiteX643" fmla="*/ 1097907 w 7392421"/>
              <a:gd name="connsiteY643" fmla="*/ 3744809 h 6858000"/>
              <a:gd name="connsiteX644" fmla="*/ 1038530 w 7392421"/>
              <a:gd name="connsiteY644" fmla="*/ 3751100 h 6858000"/>
              <a:gd name="connsiteX645" fmla="*/ 1000359 w 7392421"/>
              <a:gd name="connsiteY645" fmla="*/ 3751100 h 6858000"/>
              <a:gd name="connsiteX646" fmla="*/ 962187 w 7392421"/>
              <a:gd name="connsiteY646" fmla="*/ 3732225 h 6858000"/>
              <a:gd name="connsiteX647" fmla="*/ 936740 w 7392421"/>
              <a:gd name="connsiteY647" fmla="*/ 3700766 h 6858000"/>
              <a:gd name="connsiteX648" fmla="*/ 915532 w 7392421"/>
              <a:gd name="connsiteY648" fmla="*/ 3681889 h 6858000"/>
              <a:gd name="connsiteX649" fmla="*/ 894326 w 7392421"/>
              <a:gd name="connsiteY649" fmla="*/ 3681889 h 6858000"/>
              <a:gd name="connsiteX650" fmla="*/ 885845 w 7392421"/>
              <a:gd name="connsiteY650" fmla="*/ 3650430 h 6858000"/>
              <a:gd name="connsiteX651" fmla="*/ 907051 w 7392421"/>
              <a:gd name="connsiteY651" fmla="*/ 3625264 h 6858000"/>
              <a:gd name="connsiteX652" fmla="*/ 957946 w 7392421"/>
              <a:gd name="connsiteY652" fmla="*/ 3625264 h 6858000"/>
              <a:gd name="connsiteX653" fmla="*/ 1013082 w 7392421"/>
              <a:gd name="connsiteY653" fmla="*/ 3625264 h 6858000"/>
              <a:gd name="connsiteX654" fmla="*/ 1059736 w 7392421"/>
              <a:gd name="connsiteY654" fmla="*/ 3612680 h 6858000"/>
              <a:gd name="connsiteX655" fmla="*/ 1065471 w 7392421"/>
              <a:gd name="connsiteY655" fmla="*/ 3606894 h 6858000"/>
              <a:gd name="connsiteX656" fmla="*/ 1300457 w 7392421"/>
              <a:gd name="connsiteY656" fmla="*/ 3606894 h 6858000"/>
              <a:gd name="connsiteX657" fmla="*/ 1292447 w 7392421"/>
              <a:gd name="connsiteY657" fmla="*/ 3599416 h 6858000"/>
              <a:gd name="connsiteX658" fmla="*/ 1273361 w 7392421"/>
              <a:gd name="connsiteY658" fmla="*/ 3593477 h 6858000"/>
              <a:gd name="connsiteX659" fmla="*/ 1235191 w 7392421"/>
              <a:gd name="connsiteY659" fmla="*/ 3593477 h 6858000"/>
              <a:gd name="connsiteX660" fmla="*/ 1218225 w 7392421"/>
              <a:gd name="connsiteY660" fmla="*/ 3585558 h 6858000"/>
              <a:gd name="connsiteX661" fmla="*/ 1260637 w 7392421"/>
              <a:gd name="connsiteY661" fmla="*/ 3577639 h 6858000"/>
              <a:gd name="connsiteX662" fmla="*/ 1252155 w 7392421"/>
              <a:gd name="connsiteY662" fmla="*/ 3522204 h 6858000"/>
              <a:gd name="connsiteX663" fmla="*/ 1226708 w 7392421"/>
              <a:gd name="connsiteY663" fmla="*/ 3506367 h 6858000"/>
              <a:gd name="connsiteX664" fmla="*/ 1222466 w 7392421"/>
              <a:gd name="connsiteY664" fmla="*/ 3482609 h 6858000"/>
              <a:gd name="connsiteX665" fmla="*/ 1230949 w 7392421"/>
              <a:gd name="connsiteY665" fmla="*/ 3474690 h 6858000"/>
              <a:gd name="connsiteX666" fmla="*/ 1290326 w 7392421"/>
              <a:gd name="connsiteY666" fmla="*/ 3482609 h 6858000"/>
              <a:gd name="connsiteX667" fmla="*/ 1328497 w 7392421"/>
              <a:gd name="connsiteY667" fmla="*/ 3482609 h 6858000"/>
              <a:gd name="connsiteX668" fmla="*/ 1366669 w 7392421"/>
              <a:gd name="connsiteY668" fmla="*/ 3458851 h 6858000"/>
              <a:gd name="connsiteX669" fmla="*/ 1392117 w 7392421"/>
              <a:gd name="connsiteY669" fmla="*/ 3419256 h 6858000"/>
              <a:gd name="connsiteX670" fmla="*/ 1413324 w 7392421"/>
              <a:gd name="connsiteY670" fmla="*/ 3395497 h 6858000"/>
              <a:gd name="connsiteX671" fmla="*/ 1434530 w 7392421"/>
              <a:gd name="connsiteY671" fmla="*/ 3395497 h 6858000"/>
              <a:gd name="connsiteX672" fmla="*/ 1443011 w 7392421"/>
              <a:gd name="connsiteY672" fmla="*/ 3355902 h 6858000"/>
              <a:gd name="connsiteX673" fmla="*/ 1439942 w 7392421"/>
              <a:gd name="connsiteY673" fmla="*/ 3345666 h 6858000"/>
              <a:gd name="connsiteX674" fmla="*/ 1444719 w 7392421"/>
              <a:gd name="connsiteY674" fmla="*/ 3347831 h 6858000"/>
              <a:gd name="connsiteX675" fmla="*/ 1452934 w 7392421"/>
              <a:gd name="connsiteY675" fmla="*/ 3340954 h 6858000"/>
              <a:gd name="connsiteX676" fmla="*/ 1486854 w 7392421"/>
              <a:gd name="connsiteY676" fmla="*/ 3334756 h 6858000"/>
              <a:gd name="connsiteX677" fmla="*/ 1525013 w 7392421"/>
              <a:gd name="connsiteY677" fmla="*/ 3334756 h 6858000"/>
              <a:gd name="connsiteX678" fmla="*/ 1529254 w 7392421"/>
              <a:gd name="connsiteY678" fmla="*/ 3297562 h 6858000"/>
              <a:gd name="connsiteX679" fmla="*/ 1580134 w 7392421"/>
              <a:gd name="connsiteY679" fmla="*/ 3278966 h 6858000"/>
              <a:gd name="connsiteX680" fmla="*/ 1592854 w 7392421"/>
              <a:gd name="connsiteY680" fmla="*/ 3285164 h 6858000"/>
              <a:gd name="connsiteX681" fmla="*/ 1601333 w 7392421"/>
              <a:gd name="connsiteY681" fmla="*/ 3266568 h 6858000"/>
              <a:gd name="connsiteX682" fmla="*/ 1592854 w 7392421"/>
              <a:gd name="connsiteY682" fmla="*/ 3247971 h 6858000"/>
              <a:gd name="connsiteX683" fmla="*/ 1558933 w 7392421"/>
              <a:gd name="connsiteY683" fmla="*/ 3254170 h 6858000"/>
              <a:gd name="connsiteX684" fmla="*/ 1520773 w 7392421"/>
              <a:gd name="connsiteY684" fmla="*/ 3241773 h 6858000"/>
              <a:gd name="connsiteX685" fmla="*/ 1508053 w 7392421"/>
              <a:gd name="connsiteY685" fmla="*/ 3204579 h 6858000"/>
              <a:gd name="connsiteX686" fmla="*/ 1486854 w 7392421"/>
              <a:gd name="connsiteY686" fmla="*/ 3192181 h 6858000"/>
              <a:gd name="connsiteX687" fmla="*/ 1435974 w 7392421"/>
              <a:gd name="connsiteY687" fmla="*/ 3216977 h 6858000"/>
              <a:gd name="connsiteX688" fmla="*/ 1414774 w 7392421"/>
              <a:gd name="connsiteY688" fmla="*/ 3216977 h 6858000"/>
              <a:gd name="connsiteX689" fmla="*/ 1406294 w 7392421"/>
              <a:gd name="connsiteY689" fmla="*/ 3198381 h 6858000"/>
              <a:gd name="connsiteX690" fmla="*/ 1410534 w 7392421"/>
              <a:gd name="connsiteY690" fmla="*/ 3167386 h 6858000"/>
              <a:gd name="connsiteX691" fmla="*/ 1435974 w 7392421"/>
              <a:gd name="connsiteY691" fmla="*/ 3142590 h 6858000"/>
              <a:gd name="connsiteX692" fmla="*/ 1440214 w 7392421"/>
              <a:gd name="connsiteY692" fmla="*/ 3130194 h 6858000"/>
              <a:gd name="connsiteX693" fmla="*/ 1431734 w 7392421"/>
              <a:gd name="connsiteY693" fmla="*/ 3123994 h 6858000"/>
              <a:gd name="connsiteX694" fmla="*/ 1389334 w 7392421"/>
              <a:gd name="connsiteY694" fmla="*/ 3130194 h 6858000"/>
              <a:gd name="connsiteX695" fmla="*/ 1385094 w 7392421"/>
              <a:gd name="connsiteY695" fmla="*/ 3130194 h 6858000"/>
              <a:gd name="connsiteX696" fmla="*/ 1385094 w 7392421"/>
              <a:gd name="connsiteY696" fmla="*/ 3117796 h 6858000"/>
              <a:gd name="connsiteX697" fmla="*/ 1380855 w 7392421"/>
              <a:gd name="connsiteY697" fmla="*/ 3099199 h 6858000"/>
              <a:gd name="connsiteX698" fmla="*/ 1351175 w 7392421"/>
              <a:gd name="connsiteY698" fmla="*/ 3099199 h 6858000"/>
              <a:gd name="connsiteX699" fmla="*/ 1389334 w 7392421"/>
              <a:gd name="connsiteY699" fmla="*/ 3080603 h 6858000"/>
              <a:gd name="connsiteX700" fmla="*/ 1393574 w 7392421"/>
              <a:gd name="connsiteY700" fmla="*/ 3062005 h 6858000"/>
              <a:gd name="connsiteX701" fmla="*/ 1406294 w 7392421"/>
              <a:gd name="connsiteY701" fmla="*/ 3024813 h 6858000"/>
              <a:gd name="connsiteX702" fmla="*/ 1423254 w 7392421"/>
              <a:gd name="connsiteY702" fmla="*/ 3024813 h 6858000"/>
              <a:gd name="connsiteX703" fmla="*/ 1423254 w 7392421"/>
              <a:gd name="connsiteY703" fmla="*/ 3012416 h 6858000"/>
              <a:gd name="connsiteX704" fmla="*/ 1423254 w 7392421"/>
              <a:gd name="connsiteY704" fmla="*/ 3006216 h 6858000"/>
              <a:gd name="connsiteX705" fmla="*/ 1342694 w 7392421"/>
              <a:gd name="connsiteY705" fmla="*/ 2981420 h 6858000"/>
              <a:gd name="connsiteX706" fmla="*/ 1291814 w 7392421"/>
              <a:gd name="connsiteY706" fmla="*/ 2950426 h 6858000"/>
              <a:gd name="connsiteX707" fmla="*/ 1283335 w 7392421"/>
              <a:gd name="connsiteY707" fmla="*/ 2938029 h 6858000"/>
              <a:gd name="connsiteX708" fmla="*/ 1296054 w 7392421"/>
              <a:gd name="connsiteY708" fmla="*/ 2925631 h 6858000"/>
              <a:gd name="connsiteX709" fmla="*/ 1334215 w 7392421"/>
              <a:gd name="connsiteY709" fmla="*/ 2925631 h 6858000"/>
              <a:gd name="connsiteX710" fmla="*/ 1342694 w 7392421"/>
              <a:gd name="connsiteY710" fmla="*/ 2919432 h 6858000"/>
              <a:gd name="connsiteX711" fmla="*/ 1338454 w 7392421"/>
              <a:gd name="connsiteY711" fmla="*/ 2907035 h 6858000"/>
              <a:gd name="connsiteX712" fmla="*/ 1313014 w 7392421"/>
              <a:gd name="connsiteY712" fmla="*/ 2894637 h 6858000"/>
              <a:gd name="connsiteX713" fmla="*/ 1274854 w 7392421"/>
              <a:gd name="connsiteY713" fmla="*/ 2894637 h 6858000"/>
              <a:gd name="connsiteX714" fmla="*/ 1270615 w 7392421"/>
              <a:gd name="connsiteY714" fmla="*/ 2869841 h 6858000"/>
              <a:gd name="connsiteX715" fmla="*/ 1270615 w 7392421"/>
              <a:gd name="connsiteY715" fmla="*/ 2857443 h 6858000"/>
              <a:gd name="connsiteX716" fmla="*/ 1334215 w 7392421"/>
              <a:gd name="connsiteY716" fmla="*/ 2820250 h 6858000"/>
              <a:gd name="connsiteX717" fmla="*/ 1482614 w 7392421"/>
              <a:gd name="connsiteY717" fmla="*/ 2832648 h 6858000"/>
              <a:gd name="connsiteX718" fmla="*/ 1503814 w 7392421"/>
              <a:gd name="connsiteY718" fmla="*/ 2820250 h 6858000"/>
              <a:gd name="connsiteX719" fmla="*/ 1482614 w 7392421"/>
              <a:gd name="connsiteY719" fmla="*/ 2807852 h 6858000"/>
              <a:gd name="connsiteX720" fmla="*/ 1431734 w 7392421"/>
              <a:gd name="connsiteY720" fmla="*/ 2795454 h 6858000"/>
              <a:gd name="connsiteX721" fmla="*/ 1376614 w 7392421"/>
              <a:gd name="connsiteY721" fmla="*/ 2795454 h 6858000"/>
              <a:gd name="connsiteX722" fmla="*/ 1291814 w 7392421"/>
              <a:gd name="connsiteY722" fmla="*/ 2789256 h 6858000"/>
              <a:gd name="connsiteX723" fmla="*/ 1147655 w 7392421"/>
              <a:gd name="connsiteY723" fmla="*/ 2708671 h 6858000"/>
              <a:gd name="connsiteX724" fmla="*/ 1096775 w 7392421"/>
              <a:gd name="connsiteY724" fmla="*/ 2690075 h 6858000"/>
              <a:gd name="connsiteX725" fmla="*/ 1079815 w 7392421"/>
              <a:gd name="connsiteY725" fmla="*/ 2683875 h 6858000"/>
              <a:gd name="connsiteX726" fmla="*/ 1096775 w 7392421"/>
              <a:gd name="connsiteY726" fmla="*/ 2671478 h 6858000"/>
              <a:gd name="connsiteX727" fmla="*/ 1317255 w 7392421"/>
              <a:gd name="connsiteY727" fmla="*/ 2671478 h 6858000"/>
              <a:gd name="connsiteX728" fmla="*/ 1380855 w 7392421"/>
              <a:gd name="connsiteY728" fmla="*/ 2609488 h 6858000"/>
              <a:gd name="connsiteX729" fmla="*/ 1380855 w 7392421"/>
              <a:gd name="connsiteY729" fmla="*/ 2597092 h 6858000"/>
              <a:gd name="connsiteX730" fmla="*/ 1363895 w 7392421"/>
              <a:gd name="connsiteY730" fmla="*/ 2547501 h 6858000"/>
              <a:gd name="connsiteX731" fmla="*/ 1360801 w 7392421"/>
              <a:gd name="connsiteY731" fmla="*/ 2537551 h 6858000"/>
              <a:gd name="connsiteX732" fmla="*/ 1454829 w 7392421"/>
              <a:gd name="connsiteY732" fmla="*/ 2537551 h 6858000"/>
              <a:gd name="connsiteX733" fmla="*/ 1480276 w 7392421"/>
              <a:gd name="connsiteY733" fmla="*/ 2524967 h 6858000"/>
              <a:gd name="connsiteX734" fmla="*/ 1497242 w 7392421"/>
              <a:gd name="connsiteY734" fmla="*/ 2537551 h 6858000"/>
              <a:gd name="connsiteX735" fmla="*/ 1569343 w 7392421"/>
              <a:gd name="connsiteY735" fmla="*/ 2518676 h 6858000"/>
              <a:gd name="connsiteX736" fmla="*/ 1599032 w 7392421"/>
              <a:gd name="connsiteY736" fmla="*/ 2518676 h 6858000"/>
              <a:gd name="connsiteX737" fmla="*/ 1641445 w 7392421"/>
              <a:gd name="connsiteY737" fmla="*/ 2524967 h 6858000"/>
              <a:gd name="connsiteX738" fmla="*/ 1683857 w 7392421"/>
              <a:gd name="connsiteY738" fmla="*/ 2518676 h 6858000"/>
              <a:gd name="connsiteX739" fmla="*/ 1705064 w 7392421"/>
              <a:gd name="connsiteY739" fmla="*/ 2524967 h 6858000"/>
              <a:gd name="connsiteX740" fmla="*/ 1866231 w 7392421"/>
              <a:gd name="connsiteY740" fmla="*/ 2524967 h 6858000"/>
              <a:gd name="connsiteX741" fmla="*/ 1968022 w 7392421"/>
              <a:gd name="connsiteY741" fmla="*/ 2518676 h 6858000"/>
              <a:gd name="connsiteX742" fmla="*/ 1989228 w 7392421"/>
              <a:gd name="connsiteY742" fmla="*/ 2499800 h 6858000"/>
              <a:gd name="connsiteX743" fmla="*/ 1951056 w 7392421"/>
              <a:gd name="connsiteY743" fmla="*/ 2487216 h 6858000"/>
              <a:gd name="connsiteX744" fmla="*/ 1900161 w 7392421"/>
              <a:gd name="connsiteY744" fmla="*/ 2487216 h 6858000"/>
              <a:gd name="connsiteX745" fmla="*/ 1878955 w 7392421"/>
              <a:gd name="connsiteY745" fmla="*/ 2462048 h 6858000"/>
              <a:gd name="connsiteX746" fmla="*/ 1866231 w 7392421"/>
              <a:gd name="connsiteY746" fmla="*/ 2449464 h 6858000"/>
              <a:gd name="connsiteX747" fmla="*/ 1789889 w 7392421"/>
              <a:gd name="connsiteY747" fmla="*/ 2449464 h 6858000"/>
              <a:gd name="connsiteX748" fmla="*/ 1777165 w 7392421"/>
              <a:gd name="connsiteY748" fmla="*/ 2449464 h 6858000"/>
              <a:gd name="connsiteX749" fmla="*/ 1772923 w 7392421"/>
              <a:gd name="connsiteY749" fmla="*/ 2436881 h 6858000"/>
              <a:gd name="connsiteX750" fmla="*/ 1772923 w 7392421"/>
              <a:gd name="connsiteY750" fmla="*/ 2430589 h 6858000"/>
              <a:gd name="connsiteX751" fmla="*/ 1777165 w 7392421"/>
              <a:gd name="connsiteY751" fmla="*/ 2430589 h 6858000"/>
              <a:gd name="connsiteX752" fmla="*/ 1866231 w 7392421"/>
              <a:gd name="connsiteY752" fmla="*/ 2418005 h 6858000"/>
              <a:gd name="connsiteX753" fmla="*/ 1925609 w 7392421"/>
              <a:gd name="connsiteY753" fmla="*/ 2405421 h 6858000"/>
              <a:gd name="connsiteX754" fmla="*/ 1934092 w 7392421"/>
              <a:gd name="connsiteY754" fmla="*/ 2399130 h 6858000"/>
              <a:gd name="connsiteX755" fmla="*/ 2006192 w 7392421"/>
              <a:gd name="connsiteY755" fmla="*/ 2411714 h 6858000"/>
              <a:gd name="connsiteX756" fmla="*/ 2040123 w 7392421"/>
              <a:gd name="connsiteY756" fmla="*/ 2418005 h 6858000"/>
              <a:gd name="connsiteX757" fmla="*/ 2052317 w 7392421"/>
              <a:gd name="connsiteY757" fmla="*/ 2418006 h 6858000"/>
              <a:gd name="connsiteX758" fmla="*/ 2057171 w 7392421"/>
              <a:gd name="connsiteY758" fmla="*/ 2407840 h 6858000"/>
              <a:gd name="connsiteX759" fmla="*/ 2053024 w 7392421"/>
              <a:gd name="connsiteY759" fmla="*/ 2406042 h 6858000"/>
              <a:gd name="connsiteX760" fmla="*/ 2059917 w 7392421"/>
              <a:gd name="connsiteY760" fmla="*/ 2388460 h 6858000"/>
              <a:gd name="connsiteX761" fmla="*/ 2062986 w 7392421"/>
              <a:gd name="connsiteY761" fmla="*/ 2382191 h 6858000"/>
              <a:gd name="connsiteX762" fmla="*/ 2058209 w 7392421"/>
              <a:gd name="connsiteY762" fmla="*/ 2383517 h 6858000"/>
              <a:gd name="connsiteX763" fmla="*/ 2049994 w 7392421"/>
              <a:gd name="connsiteY763" fmla="*/ 2379305 h 6858000"/>
              <a:gd name="connsiteX764" fmla="*/ 2016074 w 7392421"/>
              <a:gd name="connsiteY764" fmla="*/ 2375509 h 6858000"/>
              <a:gd name="connsiteX765" fmla="*/ 1977915 w 7392421"/>
              <a:gd name="connsiteY765" fmla="*/ 2375509 h 6858000"/>
              <a:gd name="connsiteX766" fmla="*/ 1973674 w 7392421"/>
              <a:gd name="connsiteY766" fmla="*/ 2352730 h 6858000"/>
              <a:gd name="connsiteX767" fmla="*/ 1922794 w 7392421"/>
              <a:gd name="connsiteY767" fmla="*/ 2341341 h 6858000"/>
              <a:gd name="connsiteX768" fmla="*/ 1910074 w 7392421"/>
              <a:gd name="connsiteY768" fmla="*/ 2345137 h 6858000"/>
              <a:gd name="connsiteX769" fmla="*/ 1901595 w 7392421"/>
              <a:gd name="connsiteY769" fmla="*/ 2333748 h 6858000"/>
              <a:gd name="connsiteX770" fmla="*/ 1910074 w 7392421"/>
              <a:gd name="connsiteY770" fmla="*/ 2322358 h 6858000"/>
              <a:gd name="connsiteX771" fmla="*/ 1943995 w 7392421"/>
              <a:gd name="connsiteY771" fmla="*/ 2326155 h 6858000"/>
              <a:gd name="connsiteX772" fmla="*/ 1982155 w 7392421"/>
              <a:gd name="connsiteY772" fmla="*/ 2318562 h 6858000"/>
              <a:gd name="connsiteX773" fmla="*/ 1994875 w 7392421"/>
              <a:gd name="connsiteY773" fmla="*/ 2295783 h 6858000"/>
              <a:gd name="connsiteX774" fmla="*/ 1996434 w 7392421"/>
              <a:gd name="connsiteY774" fmla="*/ 2293896 h 6858000"/>
              <a:gd name="connsiteX775" fmla="*/ 1993469 w 7392421"/>
              <a:gd name="connsiteY775" fmla="*/ 2285876 h 6858000"/>
              <a:gd name="connsiteX776" fmla="*/ 1968022 w 7392421"/>
              <a:gd name="connsiteY776" fmla="*/ 2273294 h 6858000"/>
              <a:gd name="connsiteX777" fmla="*/ 1963780 w 7392421"/>
              <a:gd name="connsiteY777" fmla="*/ 2254417 h 6858000"/>
              <a:gd name="connsiteX778" fmla="*/ 1972263 w 7392421"/>
              <a:gd name="connsiteY778" fmla="*/ 2248126 h 6858000"/>
              <a:gd name="connsiteX779" fmla="*/ 2031640 w 7392421"/>
              <a:gd name="connsiteY779" fmla="*/ 2254417 h 6858000"/>
              <a:gd name="connsiteX780" fmla="*/ 2052317 w 7392421"/>
              <a:gd name="connsiteY780" fmla="*/ 2263855 h 6858000"/>
              <a:gd name="connsiteX781" fmla="*/ 2066156 w 7392421"/>
              <a:gd name="connsiteY781" fmla="*/ 2256389 h 6858000"/>
              <a:gd name="connsiteX782" fmla="*/ 2062714 w 7392421"/>
              <a:gd name="connsiteY782" fmla="*/ 2250226 h 6858000"/>
              <a:gd name="connsiteX783" fmla="*/ 2071194 w 7392421"/>
              <a:gd name="connsiteY783" fmla="*/ 2246429 h 6858000"/>
              <a:gd name="connsiteX784" fmla="*/ 2077788 w 7392421"/>
              <a:gd name="connsiteY784" fmla="*/ 2246134 h 6858000"/>
              <a:gd name="connsiteX785" fmla="*/ 2085717 w 7392421"/>
              <a:gd name="connsiteY785" fmla="*/ 2237901 h 6858000"/>
              <a:gd name="connsiteX786" fmla="*/ 2107983 w 7392421"/>
              <a:gd name="connsiteY786" fmla="*/ 2235542 h 6858000"/>
              <a:gd name="connsiteX787" fmla="*/ 2119210 w 7392421"/>
              <a:gd name="connsiteY787" fmla="*/ 2233019 h 6858000"/>
              <a:gd name="connsiteX788" fmla="*/ 2122073 w 7392421"/>
              <a:gd name="connsiteY788" fmla="*/ 2231243 h 6858000"/>
              <a:gd name="connsiteX789" fmla="*/ 2125704 w 7392421"/>
              <a:gd name="connsiteY789" fmla="*/ 2231243 h 6858000"/>
              <a:gd name="connsiteX790" fmla="*/ 2130411 w 7392421"/>
              <a:gd name="connsiteY790" fmla="*/ 2223618 h 6858000"/>
              <a:gd name="connsiteX791" fmla="*/ 2113594 w 7392421"/>
              <a:gd name="connsiteY791" fmla="*/ 2219854 h 6858000"/>
              <a:gd name="connsiteX792" fmla="*/ 2109354 w 7392421"/>
              <a:gd name="connsiteY792" fmla="*/ 2208464 h 6858000"/>
              <a:gd name="connsiteX793" fmla="*/ 2096634 w 7392421"/>
              <a:gd name="connsiteY793" fmla="*/ 2185686 h 6858000"/>
              <a:gd name="connsiteX794" fmla="*/ 2079674 w 7392421"/>
              <a:gd name="connsiteY794" fmla="*/ 2185686 h 6858000"/>
              <a:gd name="connsiteX795" fmla="*/ 2079674 w 7392421"/>
              <a:gd name="connsiteY795" fmla="*/ 2178093 h 6858000"/>
              <a:gd name="connsiteX796" fmla="*/ 2079674 w 7392421"/>
              <a:gd name="connsiteY796" fmla="*/ 2174296 h 6858000"/>
              <a:gd name="connsiteX797" fmla="*/ 2160234 w 7392421"/>
              <a:gd name="connsiteY797" fmla="*/ 2159110 h 6858000"/>
              <a:gd name="connsiteX798" fmla="*/ 2184445 w 7392421"/>
              <a:gd name="connsiteY798" fmla="*/ 2154142 h 6858000"/>
              <a:gd name="connsiteX799" fmla="*/ 2184325 w 7392421"/>
              <a:gd name="connsiteY799" fmla="*/ 2153747 h 6858000"/>
              <a:gd name="connsiteX800" fmla="*/ 2163119 w 7392421"/>
              <a:gd name="connsiteY800" fmla="*/ 2128581 h 6858000"/>
              <a:gd name="connsiteX801" fmla="*/ 2112224 w 7392421"/>
              <a:gd name="connsiteY801" fmla="*/ 2128581 h 6858000"/>
              <a:gd name="connsiteX802" fmla="*/ 2057088 w 7392421"/>
              <a:gd name="connsiteY802" fmla="*/ 2128581 h 6858000"/>
              <a:gd name="connsiteX803" fmla="*/ 2010434 w 7392421"/>
              <a:gd name="connsiteY803" fmla="*/ 2115997 h 6858000"/>
              <a:gd name="connsiteX804" fmla="*/ 1997181 w 7392421"/>
              <a:gd name="connsiteY804" fmla="*/ 2102626 h 6858000"/>
              <a:gd name="connsiteX805" fmla="*/ 1994109 w 7392421"/>
              <a:gd name="connsiteY805" fmla="*/ 2072040 h 6858000"/>
              <a:gd name="connsiteX806" fmla="*/ 2204664 w 7392421"/>
              <a:gd name="connsiteY806" fmla="*/ 2072040 h 6858000"/>
              <a:gd name="connsiteX807" fmla="*/ 2200514 w 7392421"/>
              <a:gd name="connsiteY807" fmla="*/ 2070368 h 6858000"/>
              <a:gd name="connsiteX808" fmla="*/ 2168713 w 7392421"/>
              <a:gd name="connsiteY808" fmla="*/ 2060402 h 6858000"/>
              <a:gd name="connsiteX809" fmla="*/ 2020314 w 7392421"/>
              <a:gd name="connsiteY809" fmla="*/ 2067995 h 6858000"/>
              <a:gd name="connsiteX810" fmla="*/ 1999114 w 7392421"/>
              <a:gd name="connsiteY810" fmla="*/ 2060402 h 6858000"/>
              <a:gd name="connsiteX811" fmla="*/ 2020314 w 7392421"/>
              <a:gd name="connsiteY811" fmla="*/ 2052809 h 6858000"/>
              <a:gd name="connsiteX812" fmla="*/ 2071194 w 7392421"/>
              <a:gd name="connsiteY812" fmla="*/ 2045216 h 6858000"/>
              <a:gd name="connsiteX813" fmla="*/ 2126314 w 7392421"/>
              <a:gd name="connsiteY813" fmla="*/ 2045216 h 6858000"/>
              <a:gd name="connsiteX814" fmla="*/ 2211114 w 7392421"/>
              <a:gd name="connsiteY814" fmla="*/ 2041420 h 6858000"/>
              <a:gd name="connsiteX815" fmla="*/ 2355273 w 7392421"/>
              <a:gd name="connsiteY815" fmla="*/ 1992066 h 6858000"/>
              <a:gd name="connsiteX816" fmla="*/ 2406153 w 7392421"/>
              <a:gd name="connsiteY816" fmla="*/ 1980677 h 6858000"/>
              <a:gd name="connsiteX817" fmla="*/ 2423113 w 7392421"/>
              <a:gd name="connsiteY817" fmla="*/ 1976880 h 6858000"/>
              <a:gd name="connsiteX818" fmla="*/ 2406153 w 7392421"/>
              <a:gd name="connsiteY818" fmla="*/ 1969287 h 6858000"/>
              <a:gd name="connsiteX819" fmla="*/ 2185673 w 7392421"/>
              <a:gd name="connsiteY819" fmla="*/ 1969287 h 6858000"/>
              <a:gd name="connsiteX820" fmla="*/ 2122073 w 7392421"/>
              <a:gd name="connsiteY820" fmla="*/ 1931322 h 6858000"/>
              <a:gd name="connsiteX821" fmla="*/ 2122073 w 7392421"/>
              <a:gd name="connsiteY821" fmla="*/ 1923730 h 6858000"/>
              <a:gd name="connsiteX822" fmla="*/ 2139033 w 7392421"/>
              <a:gd name="connsiteY822" fmla="*/ 1893358 h 6858000"/>
              <a:gd name="connsiteX823" fmla="*/ 2142127 w 7392421"/>
              <a:gd name="connsiteY823" fmla="*/ 1887264 h 6858000"/>
              <a:gd name="connsiteX824" fmla="*/ 2048099 w 7392421"/>
              <a:gd name="connsiteY824" fmla="*/ 1887264 h 6858000"/>
              <a:gd name="connsiteX825" fmla="*/ 2022652 w 7392421"/>
              <a:gd name="connsiteY825" fmla="*/ 1879557 h 6858000"/>
              <a:gd name="connsiteX826" fmla="*/ 2005686 w 7392421"/>
              <a:gd name="connsiteY826" fmla="*/ 1887264 h 6858000"/>
              <a:gd name="connsiteX827" fmla="*/ 1933585 w 7392421"/>
              <a:gd name="connsiteY827" fmla="*/ 1875704 h 6858000"/>
              <a:gd name="connsiteX828" fmla="*/ 1903896 w 7392421"/>
              <a:gd name="connsiteY828" fmla="*/ 1875704 h 6858000"/>
              <a:gd name="connsiteX829" fmla="*/ 1861483 w 7392421"/>
              <a:gd name="connsiteY829" fmla="*/ 1879557 h 6858000"/>
              <a:gd name="connsiteX830" fmla="*/ 1819071 w 7392421"/>
              <a:gd name="connsiteY830" fmla="*/ 1875704 h 6858000"/>
              <a:gd name="connsiteX831" fmla="*/ 1797864 w 7392421"/>
              <a:gd name="connsiteY831" fmla="*/ 1879557 h 6858000"/>
              <a:gd name="connsiteX832" fmla="*/ 1636697 w 7392421"/>
              <a:gd name="connsiteY832" fmla="*/ 1879557 h 6858000"/>
              <a:gd name="connsiteX833" fmla="*/ 1534906 w 7392421"/>
              <a:gd name="connsiteY833" fmla="*/ 1875704 h 6858000"/>
              <a:gd name="connsiteX834" fmla="*/ 1513700 w 7392421"/>
              <a:gd name="connsiteY834" fmla="*/ 1864144 h 6858000"/>
              <a:gd name="connsiteX835" fmla="*/ 1551872 w 7392421"/>
              <a:gd name="connsiteY835" fmla="*/ 1856437 h 6858000"/>
              <a:gd name="connsiteX836" fmla="*/ 1602767 w 7392421"/>
              <a:gd name="connsiteY836" fmla="*/ 1856437 h 6858000"/>
              <a:gd name="connsiteX837" fmla="*/ 1623973 w 7392421"/>
              <a:gd name="connsiteY837" fmla="*/ 1841023 h 6858000"/>
              <a:gd name="connsiteX838" fmla="*/ 1636697 w 7392421"/>
              <a:gd name="connsiteY838" fmla="*/ 1833316 h 6858000"/>
              <a:gd name="connsiteX839" fmla="*/ 1713039 w 7392421"/>
              <a:gd name="connsiteY839" fmla="*/ 1833316 h 6858000"/>
              <a:gd name="connsiteX840" fmla="*/ 1725763 w 7392421"/>
              <a:gd name="connsiteY840" fmla="*/ 1833316 h 6858000"/>
              <a:gd name="connsiteX841" fmla="*/ 1730005 w 7392421"/>
              <a:gd name="connsiteY841" fmla="*/ 1825609 h 6858000"/>
              <a:gd name="connsiteX842" fmla="*/ 1730005 w 7392421"/>
              <a:gd name="connsiteY842" fmla="*/ 1821756 h 6858000"/>
              <a:gd name="connsiteX843" fmla="*/ 1725763 w 7392421"/>
              <a:gd name="connsiteY843" fmla="*/ 1821756 h 6858000"/>
              <a:gd name="connsiteX844" fmla="*/ 1636697 w 7392421"/>
              <a:gd name="connsiteY844" fmla="*/ 1814049 h 6858000"/>
              <a:gd name="connsiteX845" fmla="*/ 1577319 w 7392421"/>
              <a:gd name="connsiteY845" fmla="*/ 1806342 h 6858000"/>
              <a:gd name="connsiteX846" fmla="*/ 1568836 w 7392421"/>
              <a:gd name="connsiteY846" fmla="*/ 1802489 h 6858000"/>
              <a:gd name="connsiteX847" fmla="*/ 1496736 w 7392421"/>
              <a:gd name="connsiteY847" fmla="*/ 1810196 h 6858000"/>
              <a:gd name="connsiteX848" fmla="*/ 1462805 w 7392421"/>
              <a:gd name="connsiteY848" fmla="*/ 1814049 h 6858000"/>
              <a:gd name="connsiteX849" fmla="*/ 1441598 w 7392421"/>
              <a:gd name="connsiteY849" fmla="*/ 1802489 h 6858000"/>
              <a:gd name="connsiteX850" fmla="*/ 1450081 w 7392421"/>
              <a:gd name="connsiteY850" fmla="*/ 1779368 h 6858000"/>
              <a:gd name="connsiteX851" fmla="*/ 1488253 w 7392421"/>
              <a:gd name="connsiteY851" fmla="*/ 1767808 h 6858000"/>
              <a:gd name="connsiteX852" fmla="*/ 1526423 w 7392421"/>
              <a:gd name="connsiteY852" fmla="*/ 1767808 h 6858000"/>
              <a:gd name="connsiteX853" fmla="*/ 1543389 w 7392421"/>
              <a:gd name="connsiteY853" fmla="*/ 1763955 h 6858000"/>
              <a:gd name="connsiteX854" fmla="*/ 1500977 w 7392421"/>
              <a:gd name="connsiteY854" fmla="*/ 1760101 h 6858000"/>
              <a:gd name="connsiteX855" fmla="*/ 1509459 w 7392421"/>
              <a:gd name="connsiteY855" fmla="*/ 1733127 h 6858000"/>
              <a:gd name="connsiteX856" fmla="*/ 1534906 w 7392421"/>
              <a:gd name="connsiteY856" fmla="*/ 1725421 h 6858000"/>
              <a:gd name="connsiteX857" fmla="*/ 1539148 w 7392421"/>
              <a:gd name="connsiteY857" fmla="*/ 1713860 h 6858000"/>
              <a:gd name="connsiteX858" fmla="*/ 1530665 w 7392421"/>
              <a:gd name="connsiteY858" fmla="*/ 1710007 h 6858000"/>
              <a:gd name="connsiteX859" fmla="*/ 1471288 w 7392421"/>
              <a:gd name="connsiteY859" fmla="*/ 1713860 h 6858000"/>
              <a:gd name="connsiteX860" fmla="*/ 1433117 w 7392421"/>
              <a:gd name="connsiteY860" fmla="*/ 1713860 h 6858000"/>
              <a:gd name="connsiteX861" fmla="*/ 1394945 w 7392421"/>
              <a:gd name="connsiteY861" fmla="*/ 1702300 h 6858000"/>
              <a:gd name="connsiteX862" fmla="*/ 1369498 w 7392421"/>
              <a:gd name="connsiteY862" fmla="*/ 1683033 h 6858000"/>
              <a:gd name="connsiteX863" fmla="*/ 1348290 w 7392421"/>
              <a:gd name="connsiteY863" fmla="*/ 1671472 h 6858000"/>
              <a:gd name="connsiteX864" fmla="*/ 1327084 w 7392421"/>
              <a:gd name="connsiteY864" fmla="*/ 1671472 h 6858000"/>
              <a:gd name="connsiteX865" fmla="*/ 1318603 w 7392421"/>
              <a:gd name="connsiteY865" fmla="*/ 1652205 h 6858000"/>
              <a:gd name="connsiteX866" fmla="*/ 1323701 w 7392421"/>
              <a:gd name="connsiteY866" fmla="*/ 1643934 h 6858000"/>
              <a:gd name="connsiteX867" fmla="*/ 1379040 w 7392421"/>
              <a:gd name="connsiteY867" fmla="*/ 1643934 h 6858000"/>
              <a:gd name="connsiteX868" fmla="*/ 1399446 w 7392421"/>
              <a:gd name="connsiteY868" fmla="*/ 1636359 h 6858000"/>
              <a:gd name="connsiteX869" fmla="*/ 1406694 w 7392421"/>
              <a:gd name="connsiteY869" fmla="*/ 1636000 h 6858000"/>
              <a:gd name="connsiteX870" fmla="*/ 1411379 w 7392421"/>
              <a:gd name="connsiteY870" fmla="*/ 1639211 h 6858000"/>
              <a:gd name="connsiteX871" fmla="*/ 1421453 w 7392421"/>
              <a:gd name="connsiteY871" fmla="*/ 1643934 h 6858000"/>
              <a:gd name="connsiteX872" fmla="*/ 1493553 w 7392421"/>
              <a:gd name="connsiteY872" fmla="*/ 1629764 h 6858000"/>
              <a:gd name="connsiteX873" fmla="*/ 1523242 w 7392421"/>
              <a:gd name="connsiteY873" fmla="*/ 1629764 h 6858000"/>
              <a:gd name="connsiteX874" fmla="*/ 1565655 w 7392421"/>
              <a:gd name="connsiteY874" fmla="*/ 1634487 h 6858000"/>
              <a:gd name="connsiteX875" fmla="*/ 1608067 w 7392421"/>
              <a:gd name="connsiteY875" fmla="*/ 1629764 h 6858000"/>
              <a:gd name="connsiteX876" fmla="*/ 1629274 w 7392421"/>
              <a:gd name="connsiteY876" fmla="*/ 1634487 h 6858000"/>
              <a:gd name="connsiteX877" fmla="*/ 1790442 w 7392421"/>
              <a:gd name="connsiteY877" fmla="*/ 1634487 h 6858000"/>
              <a:gd name="connsiteX878" fmla="*/ 1892232 w 7392421"/>
              <a:gd name="connsiteY878" fmla="*/ 1629764 h 6858000"/>
              <a:gd name="connsiteX879" fmla="*/ 1913438 w 7392421"/>
              <a:gd name="connsiteY879" fmla="*/ 1615594 h 6858000"/>
              <a:gd name="connsiteX880" fmla="*/ 1875267 w 7392421"/>
              <a:gd name="connsiteY880" fmla="*/ 1606147 h 6858000"/>
              <a:gd name="connsiteX881" fmla="*/ 1824372 w 7392421"/>
              <a:gd name="connsiteY881" fmla="*/ 1606147 h 6858000"/>
              <a:gd name="connsiteX882" fmla="*/ 1803166 w 7392421"/>
              <a:gd name="connsiteY882" fmla="*/ 1587254 h 6858000"/>
              <a:gd name="connsiteX883" fmla="*/ 1790442 w 7392421"/>
              <a:gd name="connsiteY883" fmla="*/ 1577807 h 6858000"/>
              <a:gd name="connsiteX884" fmla="*/ 1714100 w 7392421"/>
              <a:gd name="connsiteY884" fmla="*/ 1577807 h 6858000"/>
              <a:gd name="connsiteX885" fmla="*/ 1701375 w 7392421"/>
              <a:gd name="connsiteY885" fmla="*/ 1577807 h 6858000"/>
              <a:gd name="connsiteX886" fmla="*/ 1697134 w 7392421"/>
              <a:gd name="connsiteY886" fmla="*/ 1568360 h 6858000"/>
              <a:gd name="connsiteX887" fmla="*/ 1697134 w 7392421"/>
              <a:gd name="connsiteY887" fmla="*/ 1563637 h 6858000"/>
              <a:gd name="connsiteX888" fmla="*/ 1701375 w 7392421"/>
              <a:gd name="connsiteY888" fmla="*/ 1563637 h 6858000"/>
              <a:gd name="connsiteX889" fmla="*/ 1790442 w 7392421"/>
              <a:gd name="connsiteY889" fmla="*/ 1554191 h 6858000"/>
              <a:gd name="connsiteX890" fmla="*/ 1849819 w 7392421"/>
              <a:gd name="connsiteY890" fmla="*/ 1544744 h 6858000"/>
              <a:gd name="connsiteX891" fmla="*/ 1858302 w 7392421"/>
              <a:gd name="connsiteY891" fmla="*/ 1540021 h 6858000"/>
              <a:gd name="connsiteX892" fmla="*/ 1930403 w 7392421"/>
              <a:gd name="connsiteY892" fmla="*/ 1549467 h 6858000"/>
              <a:gd name="connsiteX893" fmla="*/ 1964333 w 7392421"/>
              <a:gd name="connsiteY893" fmla="*/ 1554191 h 6858000"/>
              <a:gd name="connsiteX894" fmla="*/ 1985540 w 7392421"/>
              <a:gd name="connsiteY894" fmla="*/ 1540021 h 6858000"/>
              <a:gd name="connsiteX895" fmla="*/ 1977057 w 7392421"/>
              <a:gd name="connsiteY895" fmla="*/ 1511680 h 6858000"/>
              <a:gd name="connsiteX896" fmla="*/ 1938886 w 7392421"/>
              <a:gd name="connsiteY896" fmla="*/ 1497511 h 6858000"/>
              <a:gd name="connsiteX897" fmla="*/ 1900715 w 7392421"/>
              <a:gd name="connsiteY897" fmla="*/ 1497511 h 6858000"/>
              <a:gd name="connsiteX898" fmla="*/ 1883750 w 7392421"/>
              <a:gd name="connsiteY898" fmla="*/ 1492788 h 6858000"/>
              <a:gd name="connsiteX899" fmla="*/ 1926162 w 7392421"/>
              <a:gd name="connsiteY899" fmla="*/ 1488064 h 6858000"/>
              <a:gd name="connsiteX900" fmla="*/ 1917680 w 7392421"/>
              <a:gd name="connsiteY900" fmla="*/ 1455000 h 6858000"/>
              <a:gd name="connsiteX901" fmla="*/ 1892232 w 7392421"/>
              <a:gd name="connsiteY901" fmla="*/ 1445555 h 6858000"/>
              <a:gd name="connsiteX902" fmla="*/ 1887991 w 7392421"/>
              <a:gd name="connsiteY902" fmla="*/ 1431384 h 6858000"/>
              <a:gd name="connsiteX903" fmla="*/ 1896474 w 7392421"/>
              <a:gd name="connsiteY903" fmla="*/ 1426661 h 6858000"/>
              <a:gd name="connsiteX904" fmla="*/ 1955850 w 7392421"/>
              <a:gd name="connsiteY904" fmla="*/ 1431384 h 6858000"/>
              <a:gd name="connsiteX905" fmla="*/ 1994022 w 7392421"/>
              <a:gd name="connsiteY905" fmla="*/ 1431384 h 6858000"/>
              <a:gd name="connsiteX906" fmla="*/ 2032194 w 7392421"/>
              <a:gd name="connsiteY906" fmla="*/ 1417214 h 6858000"/>
              <a:gd name="connsiteX907" fmla="*/ 2057641 w 7392421"/>
              <a:gd name="connsiteY907" fmla="*/ 1393598 h 6858000"/>
              <a:gd name="connsiteX908" fmla="*/ 2078848 w 7392421"/>
              <a:gd name="connsiteY908" fmla="*/ 1379427 h 6858000"/>
              <a:gd name="connsiteX909" fmla="*/ 2100054 w 7392421"/>
              <a:gd name="connsiteY909" fmla="*/ 1379427 h 6858000"/>
              <a:gd name="connsiteX910" fmla="*/ 2108536 w 7392421"/>
              <a:gd name="connsiteY910" fmla="*/ 1355810 h 6858000"/>
              <a:gd name="connsiteX911" fmla="*/ 2087330 w 7392421"/>
              <a:gd name="connsiteY911" fmla="*/ 1336918 h 6858000"/>
              <a:gd name="connsiteX912" fmla="*/ 2036435 w 7392421"/>
              <a:gd name="connsiteY912" fmla="*/ 1336918 h 6858000"/>
              <a:gd name="connsiteX913" fmla="*/ 1981299 w 7392421"/>
              <a:gd name="connsiteY913" fmla="*/ 1336918 h 6858000"/>
              <a:gd name="connsiteX914" fmla="*/ 1934644 w 7392421"/>
              <a:gd name="connsiteY914" fmla="*/ 1327471 h 6858000"/>
              <a:gd name="connsiteX915" fmla="*/ 1917680 w 7392421"/>
              <a:gd name="connsiteY915" fmla="*/ 1289684 h 6858000"/>
              <a:gd name="connsiteX916" fmla="*/ 1896474 w 7392421"/>
              <a:gd name="connsiteY916" fmla="*/ 1266067 h 6858000"/>
              <a:gd name="connsiteX917" fmla="*/ 1849819 w 7392421"/>
              <a:gd name="connsiteY917" fmla="*/ 1270791 h 6858000"/>
              <a:gd name="connsiteX918" fmla="*/ 1828613 w 7392421"/>
              <a:gd name="connsiteY918" fmla="*/ 1261344 h 6858000"/>
              <a:gd name="connsiteX919" fmla="*/ 1811648 w 7392421"/>
              <a:gd name="connsiteY919" fmla="*/ 1251897 h 6858000"/>
              <a:gd name="connsiteX920" fmla="*/ 1760753 w 7392421"/>
              <a:gd name="connsiteY920" fmla="*/ 1251897 h 6858000"/>
              <a:gd name="connsiteX921" fmla="*/ 1721818 w 7392421"/>
              <a:gd name="connsiteY921" fmla="*/ 1244670 h 6858000"/>
              <a:gd name="connsiteX922" fmla="*/ 1734809 w 7392421"/>
              <a:gd name="connsiteY922" fmla="*/ 1242703 h 6858000"/>
              <a:gd name="connsiteX923" fmla="*/ 1760256 w 7392421"/>
              <a:gd name="connsiteY923" fmla="*/ 1238850 h 6858000"/>
              <a:gd name="connsiteX924" fmla="*/ 1781462 w 7392421"/>
              <a:gd name="connsiteY924" fmla="*/ 1234997 h 6858000"/>
              <a:gd name="connsiteX925" fmla="*/ 1811151 w 7392421"/>
              <a:gd name="connsiteY925" fmla="*/ 1234997 h 6858000"/>
              <a:gd name="connsiteX926" fmla="*/ 1840840 w 7392421"/>
              <a:gd name="connsiteY926" fmla="*/ 1227289 h 6858000"/>
              <a:gd name="connsiteX927" fmla="*/ 1857805 w 7392421"/>
              <a:gd name="connsiteY927" fmla="*/ 1234997 h 6858000"/>
              <a:gd name="connsiteX928" fmla="*/ 1866287 w 7392421"/>
              <a:gd name="connsiteY928" fmla="*/ 1223437 h 6858000"/>
              <a:gd name="connsiteX929" fmla="*/ 1874770 w 7392421"/>
              <a:gd name="connsiteY929" fmla="*/ 1223437 h 6858000"/>
              <a:gd name="connsiteX930" fmla="*/ 1942630 w 7392421"/>
              <a:gd name="connsiteY930" fmla="*/ 1215730 h 6858000"/>
              <a:gd name="connsiteX931" fmla="*/ 1993525 w 7392421"/>
              <a:gd name="connsiteY931" fmla="*/ 1208023 h 6858000"/>
              <a:gd name="connsiteX932" fmla="*/ 2044420 w 7392421"/>
              <a:gd name="connsiteY932" fmla="*/ 1208023 h 6858000"/>
              <a:gd name="connsiteX933" fmla="*/ 2061386 w 7392421"/>
              <a:gd name="connsiteY933" fmla="*/ 1200316 h 6858000"/>
              <a:gd name="connsiteX934" fmla="*/ 2082592 w 7392421"/>
              <a:gd name="connsiteY934" fmla="*/ 1192609 h 6858000"/>
              <a:gd name="connsiteX935" fmla="*/ 2129246 w 7392421"/>
              <a:gd name="connsiteY935" fmla="*/ 1196463 h 6858000"/>
              <a:gd name="connsiteX936" fmla="*/ 2150452 w 7392421"/>
              <a:gd name="connsiteY936" fmla="*/ 1177196 h 6858000"/>
              <a:gd name="connsiteX937" fmla="*/ 2167417 w 7392421"/>
              <a:gd name="connsiteY937" fmla="*/ 1146368 h 6858000"/>
              <a:gd name="connsiteX938" fmla="*/ 2214071 w 7392421"/>
              <a:gd name="connsiteY938" fmla="*/ 1138661 h 6858000"/>
              <a:gd name="connsiteX939" fmla="*/ 2269207 w 7392421"/>
              <a:gd name="connsiteY939" fmla="*/ 1138661 h 6858000"/>
              <a:gd name="connsiteX940" fmla="*/ 2320102 w 7392421"/>
              <a:gd name="connsiteY940" fmla="*/ 1138661 h 6858000"/>
              <a:gd name="connsiteX941" fmla="*/ 2341308 w 7392421"/>
              <a:gd name="connsiteY941" fmla="*/ 1123248 h 6858000"/>
              <a:gd name="connsiteX942" fmla="*/ 2332827 w 7392421"/>
              <a:gd name="connsiteY942" fmla="*/ 1103981 h 6858000"/>
              <a:gd name="connsiteX943" fmla="*/ 2311621 w 7392421"/>
              <a:gd name="connsiteY943" fmla="*/ 1103981 h 6858000"/>
              <a:gd name="connsiteX944" fmla="*/ 2290413 w 7392421"/>
              <a:gd name="connsiteY944" fmla="*/ 1092420 h 6858000"/>
              <a:gd name="connsiteX945" fmla="*/ 2264966 w 7392421"/>
              <a:gd name="connsiteY945" fmla="*/ 1073153 h 6858000"/>
              <a:gd name="connsiteX946" fmla="*/ 2226794 w 7392421"/>
              <a:gd name="connsiteY946" fmla="*/ 1061593 h 6858000"/>
              <a:gd name="connsiteX947" fmla="*/ 2188623 w 7392421"/>
              <a:gd name="connsiteY947" fmla="*/ 1061593 h 6858000"/>
              <a:gd name="connsiteX948" fmla="*/ 2129246 w 7392421"/>
              <a:gd name="connsiteY948" fmla="*/ 1065445 h 6858000"/>
              <a:gd name="connsiteX949" fmla="*/ 2120763 w 7392421"/>
              <a:gd name="connsiteY949" fmla="*/ 1061593 h 6858000"/>
              <a:gd name="connsiteX950" fmla="*/ 2125005 w 7392421"/>
              <a:gd name="connsiteY950" fmla="*/ 1050032 h 6858000"/>
              <a:gd name="connsiteX951" fmla="*/ 2150452 w 7392421"/>
              <a:gd name="connsiteY951" fmla="*/ 1042326 h 6858000"/>
              <a:gd name="connsiteX952" fmla="*/ 2158934 w 7392421"/>
              <a:gd name="connsiteY952" fmla="*/ 1015352 h 6858000"/>
              <a:gd name="connsiteX953" fmla="*/ 2116522 w 7392421"/>
              <a:gd name="connsiteY953" fmla="*/ 1011498 h 6858000"/>
              <a:gd name="connsiteX954" fmla="*/ 2133488 w 7392421"/>
              <a:gd name="connsiteY954" fmla="*/ 1007645 h 6858000"/>
              <a:gd name="connsiteX955" fmla="*/ 2171658 w 7392421"/>
              <a:gd name="connsiteY955" fmla="*/ 1007645 h 6858000"/>
              <a:gd name="connsiteX956" fmla="*/ 2209830 w 7392421"/>
              <a:gd name="connsiteY956" fmla="*/ 996085 h 6858000"/>
              <a:gd name="connsiteX957" fmla="*/ 2218313 w 7392421"/>
              <a:gd name="connsiteY957" fmla="*/ 972964 h 6858000"/>
              <a:gd name="connsiteX958" fmla="*/ 2197106 w 7392421"/>
              <a:gd name="connsiteY958" fmla="*/ 961404 h 6858000"/>
              <a:gd name="connsiteX959" fmla="*/ 2163175 w 7392421"/>
              <a:gd name="connsiteY959" fmla="*/ 965257 h 6858000"/>
              <a:gd name="connsiteX960" fmla="*/ 2091075 w 7392421"/>
              <a:gd name="connsiteY960" fmla="*/ 972964 h 6858000"/>
              <a:gd name="connsiteX961" fmla="*/ 2082592 w 7392421"/>
              <a:gd name="connsiteY961" fmla="*/ 969111 h 6858000"/>
              <a:gd name="connsiteX962" fmla="*/ 2023214 w 7392421"/>
              <a:gd name="connsiteY962" fmla="*/ 961404 h 6858000"/>
              <a:gd name="connsiteX963" fmla="*/ 1934148 w 7392421"/>
              <a:gd name="connsiteY963" fmla="*/ 953697 h 6858000"/>
              <a:gd name="connsiteX964" fmla="*/ 1929906 w 7392421"/>
              <a:gd name="connsiteY964" fmla="*/ 953697 h 6858000"/>
              <a:gd name="connsiteX965" fmla="*/ 1929906 w 7392421"/>
              <a:gd name="connsiteY965" fmla="*/ 949844 h 6858000"/>
              <a:gd name="connsiteX966" fmla="*/ 1934148 w 7392421"/>
              <a:gd name="connsiteY966" fmla="*/ 942137 h 6858000"/>
              <a:gd name="connsiteX967" fmla="*/ 1946872 w 7392421"/>
              <a:gd name="connsiteY967" fmla="*/ 942137 h 6858000"/>
              <a:gd name="connsiteX968" fmla="*/ 2023214 w 7392421"/>
              <a:gd name="connsiteY968" fmla="*/ 942137 h 6858000"/>
              <a:gd name="connsiteX969" fmla="*/ 2035938 w 7392421"/>
              <a:gd name="connsiteY969" fmla="*/ 934430 h 6858000"/>
              <a:gd name="connsiteX970" fmla="*/ 2057144 w 7392421"/>
              <a:gd name="connsiteY970" fmla="*/ 919016 h 6858000"/>
              <a:gd name="connsiteX971" fmla="*/ 2108039 w 7392421"/>
              <a:gd name="connsiteY971" fmla="*/ 919016 h 6858000"/>
              <a:gd name="connsiteX972" fmla="*/ 2146211 w 7392421"/>
              <a:gd name="connsiteY972" fmla="*/ 911309 h 6858000"/>
              <a:gd name="connsiteX973" fmla="*/ 2125005 w 7392421"/>
              <a:gd name="connsiteY973" fmla="*/ 899749 h 6858000"/>
              <a:gd name="connsiteX974" fmla="*/ 2023214 w 7392421"/>
              <a:gd name="connsiteY974" fmla="*/ 895896 h 6858000"/>
              <a:gd name="connsiteX975" fmla="*/ 1996126 w 7392421"/>
              <a:gd name="connsiteY975" fmla="*/ 895896 h 6858000"/>
              <a:gd name="connsiteX976" fmla="*/ 2045854 w 7392421"/>
              <a:gd name="connsiteY976" fmla="*/ 894979 h 6858000"/>
              <a:gd name="connsiteX977" fmla="*/ 2098853 w 7392421"/>
              <a:gd name="connsiteY977" fmla="*/ 894840 h 6858000"/>
              <a:gd name="connsiteX978" fmla="*/ 2230293 w 7392421"/>
              <a:gd name="connsiteY978" fmla="*/ 901537 h 6858000"/>
              <a:gd name="connsiteX979" fmla="*/ 2255732 w 7392421"/>
              <a:gd name="connsiteY979" fmla="*/ 902654 h 6858000"/>
              <a:gd name="connsiteX980" fmla="*/ 2276933 w 7392421"/>
              <a:gd name="connsiteY980" fmla="*/ 897072 h 6858000"/>
              <a:gd name="connsiteX981" fmla="*/ 2264213 w 7392421"/>
              <a:gd name="connsiteY981" fmla="*/ 894840 h 6858000"/>
              <a:gd name="connsiteX982" fmla="*/ 2259971 w 7392421"/>
              <a:gd name="connsiteY982" fmla="*/ 891491 h 6858000"/>
              <a:gd name="connsiteX983" fmla="*/ 2272692 w 7392421"/>
              <a:gd name="connsiteY983" fmla="*/ 890374 h 6858000"/>
              <a:gd name="connsiteX984" fmla="*/ 2332052 w 7392421"/>
              <a:gd name="connsiteY984" fmla="*/ 899305 h 6858000"/>
              <a:gd name="connsiteX985" fmla="*/ 2374451 w 7392421"/>
              <a:gd name="connsiteY985" fmla="*/ 903770 h 6858000"/>
              <a:gd name="connsiteX986" fmla="*/ 2408372 w 7392421"/>
              <a:gd name="connsiteY986" fmla="*/ 900421 h 6858000"/>
              <a:gd name="connsiteX987" fmla="*/ 2438051 w 7392421"/>
              <a:gd name="connsiteY987" fmla="*/ 894840 h 6858000"/>
              <a:gd name="connsiteX988" fmla="*/ 2463491 w 7392421"/>
              <a:gd name="connsiteY988" fmla="*/ 897072 h 6858000"/>
              <a:gd name="connsiteX989" fmla="*/ 2463491 w 7392421"/>
              <a:gd name="connsiteY989" fmla="*/ 899305 h 6858000"/>
              <a:gd name="connsiteX990" fmla="*/ 2442292 w 7392421"/>
              <a:gd name="connsiteY990" fmla="*/ 902654 h 6858000"/>
              <a:gd name="connsiteX991" fmla="*/ 2433811 w 7392421"/>
              <a:gd name="connsiteY991" fmla="*/ 904886 h 6858000"/>
              <a:gd name="connsiteX992" fmla="*/ 2446531 w 7392421"/>
              <a:gd name="connsiteY992" fmla="*/ 906003 h 6858000"/>
              <a:gd name="connsiteX993" fmla="*/ 2590691 w 7392421"/>
              <a:gd name="connsiteY993" fmla="*/ 906003 h 6858000"/>
              <a:gd name="connsiteX994" fmla="*/ 2743330 w 7392421"/>
              <a:gd name="connsiteY994" fmla="*/ 903770 h 6858000"/>
              <a:gd name="connsiteX995" fmla="*/ 2760290 w 7392421"/>
              <a:gd name="connsiteY995" fmla="*/ 902654 h 6858000"/>
              <a:gd name="connsiteX996" fmla="*/ 2747570 w 7392421"/>
              <a:gd name="connsiteY996" fmla="*/ 898188 h 6858000"/>
              <a:gd name="connsiteX997" fmla="*/ 2709410 w 7392421"/>
              <a:gd name="connsiteY997" fmla="*/ 899305 h 6858000"/>
              <a:gd name="connsiteX998" fmla="*/ 2641571 w 7392421"/>
              <a:gd name="connsiteY998" fmla="*/ 900421 h 6858000"/>
              <a:gd name="connsiteX999" fmla="*/ 2607651 w 7392421"/>
              <a:gd name="connsiteY999" fmla="*/ 898188 h 6858000"/>
              <a:gd name="connsiteX1000" fmla="*/ 2573731 w 7392421"/>
              <a:gd name="connsiteY1000" fmla="*/ 893723 h 6858000"/>
              <a:gd name="connsiteX1001" fmla="*/ 2561011 w 7392421"/>
              <a:gd name="connsiteY1001" fmla="*/ 889258 h 6858000"/>
              <a:gd name="connsiteX1002" fmla="*/ 2582211 w 7392421"/>
              <a:gd name="connsiteY1002" fmla="*/ 888142 h 6858000"/>
              <a:gd name="connsiteX1003" fmla="*/ 2700930 w 7392421"/>
              <a:gd name="connsiteY1003" fmla="*/ 888142 h 6858000"/>
              <a:gd name="connsiteX1004" fmla="*/ 2773010 w 7392421"/>
              <a:gd name="connsiteY1004" fmla="*/ 887026 h 6858000"/>
              <a:gd name="connsiteX1005" fmla="*/ 2828130 w 7392421"/>
              <a:gd name="connsiteY1005" fmla="*/ 884793 h 6858000"/>
              <a:gd name="connsiteX1006" fmla="*/ 2845090 w 7392421"/>
              <a:gd name="connsiteY1006" fmla="*/ 882560 h 6858000"/>
              <a:gd name="connsiteX1007" fmla="*/ 2845090 w 7392421"/>
              <a:gd name="connsiteY1007" fmla="*/ 879211 h 6858000"/>
              <a:gd name="connsiteX1008" fmla="*/ 2815409 w 7392421"/>
              <a:gd name="connsiteY1008" fmla="*/ 874746 h 6858000"/>
              <a:gd name="connsiteX1009" fmla="*/ 2768769 w 7392421"/>
              <a:gd name="connsiteY1009" fmla="*/ 874746 h 6858000"/>
              <a:gd name="connsiteX1010" fmla="*/ 2806930 w 7392421"/>
              <a:gd name="connsiteY1010" fmla="*/ 873630 h 6858000"/>
              <a:gd name="connsiteX1011" fmla="*/ 2895969 w 7392421"/>
              <a:gd name="connsiteY1011" fmla="*/ 873630 h 6858000"/>
              <a:gd name="connsiteX1012" fmla="*/ 2908689 w 7392421"/>
              <a:gd name="connsiteY1012" fmla="*/ 870281 h 6858000"/>
              <a:gd name="connsiteX1013" fmla="*/ 2895969 w 7392421"/>
              <a:gd name="connsiteY1013" fmla="*/ 866932 h 6858000"/>
              <a:gd name="connsiteX1014" fmla="*/ 2857810 w 7392421"/>
              <a:gd name="connsiteY1014" fmla="*/ 866932 h 6858000"/>
              <a:gd name="connsiteX1015" fmla="*/ 2819649 w 7392421"/>
              <a:gd name="connsiteY1015" fmla="*/ 863583 h 6858000"/>
              <a:gd name="connsiteX1016" fmla="*/ 2789970 w 7392421"/>
              <a:gd name="connsiteY1016" fmla="*/ 863583 h 6858000"/>
              <a:gd name="connsiteX1017" fmla="*/ 2806930 w 7392421"/>
              <a:gd name="connsiteY1017" fmla="*/ 861351 h 6858000"/>
              <a:gd name="connsiteX1018" fmla="*/ 2912929 w 7392421"/>
              <a:gd name="connsiteY1018" fmla="*/ 861351 h 6858000"/>
              <a:gd name="connsiteX1019" fmla="*/ 2929889 w 7392421"/>
              <a:gd name="connsiteY1019" fmla="*/ 860234 h 6858000"/>
              <a:gd name="connsiteX1020" fmla="*/ 2917169 w 7392421"/>
              <a:gd name="connsiteY1020" fmla="*/ 858002 h 6858000"/>
              <a:gd name="connsiteX1021" fmla="*/ 2849329 w 7392421"/>
              <a:gd name="connsiteY1021" fmla="*/ 853537 h 6858000"/>
              <a:gd name="connsiteX1022" fmla="*/ 2912929 w 7392421"/>
              <a:gd name="connsiteY1022" fmla="*/ 853537 h 6858000"/>
              <a:gd name="connsiteX1023" fmla="*/ 2921410 w 7392421"/>
              <a:gd name="connsiteY1023" fmla="*/ 851304 h 6858000"/>
              <a:gd name="connsiteX1024" fmla="*/ 2917169 w 7392421"/>
              <a:gd name="connsiteY1024" fmla="*/ 847955 h 6858000"/>
              <a:gd name="connsiteX1025" fmla="*/ 2895969 w 7392421"/>
              <a:gd name="connsiteY1025" fmla="*/ 845722 h 6858000"/>
              <a:gd name="connsiteX1026" fmla="*/ 2879009 w 7392421"/>
              <a:gd name="connsiteY1026" fmla="*/ 845722 h 6858000"/>
              <a:gd name="connsiteX1027" fmla="*/ 2768769 w 7392421"/>
              <a:gd name="connsiteY1027" fmla="*/ 843490 h 6858000"/>
              <a:gd name="connsiteX1028" fmla="*/ 2785729 w 7392421"/>
              <a:gd name="connsiteY1028" fmla="*/ 842374 h 6858000"/>
              <a:gd name="connsiteX1029" fmla="*/ 2840850 w 7392421"/>
              <a:gd name="connsiteY1029" fmla="*/ 841257 h 6858000"/>
              <a:gd name="connsiteX1030" fmla="*/ 2895969 w 7392421"/>
              <a:gd name="connsiteY1030" fmla="*/ 842374 h 6858000"/>
              <a:gd name="connsiteX1031" fmla="*/ 2917169 w 7392421"/>
              <a:gd name="connsiteY1031" fmla="*/ 842374 h 6858000"/>
              <a:gd name="connsiteX1032" fmla="*/ 2921410 w 7392421"/>
              <a:gd name="connsiteY1032" fmla="*/ 839025 h 6858000"/>
              <a:gd name="connsiteX1033" fmla="*/ 2904450 w 7392421"/>
              <a:gd name="connsiteY1033" fmla="*/ 835676 h 6858000"/>
              <a:gd name="connsiteX1034" fmla="*/ 2866289 w 7392421"/>
              <a:gd name="connsiteY1034" fmla="*/ 836792 h 6858000"/>
              <a:gd name="connsiteX1035" fmla="*/ 2815409 w 7392421"/>
              <a:gd name="connsiteY1035" fmla="*/ 836792 h 6858000"/>
              <a:gd name="connsiteX1036" fmla="*/ 2768769 w 7392421"/>
              <a:gd name="connsiteY1036" fmla="*/ 832327 h 6858000"/>
              <a:gd name="connsiteX1037" fmla="*/ 2722131 w 7392421"/>
              <a:gd name="connsiteY1037" fmla="*/ 830094 h 6858000"/>
              <a:gd name="connsiteX1038" fmla="*/ 2700930 w 7392421"/>
              <a:gd name="connsiteY1038" fmla="*/ 827862 h 6858000"/>
              <a:gd name="connsiteX1039" fmla="*/ 2709410 w 7392421"/>
              <a:gd name="connsiteY1039" fmla="*/ 823396 h 6858000"/>
              <a:gd name="connsiteX1040" fmla="*/ 2722131 w 7392421"/>
              <a:gd name="connsiteY1040" fmla="*/ 822280 h 6858000"/>
              <a:gd name="connsiteX1041" fmla="*/ 2823890 w 7392421"/>
              <a:gd name="connsiteY1041" fmla="*/ 822280 h 6858000"/>
              <a:gd name="connsiteX1042" fmla="*/ 2832369 w 7392421"/>
              <a:gd name="connsiteY1042" fmla="*/ 821164 h 6858000"/>
              <a:gd name="connsiteX1043" fmla="*/ 2823890 w 7392421"/>
              <a:gd name="connsiteY1043" fmla="*/ 818931 h 6858000"/>
              <a:gd name="connsiteX1044" fmla="*/ 2777250 w 7392421"/>
              <a:gd name="connsiteY1044" fmla="*/ 816699 h 6858000"/>
              <a:gd name="connsiteX1045" fmla="*/ 2760290 w 7392421"/>
              <a:gd name="connsiteY1045" fmla="*/ 813350 h 6858000"/>
              <a:gd name="connsiteX1046" fmla="*/ 2726370 w 7392421"/>
              <a:gd name="connsiteY1046" fmla="*/ 807768 h 6858000"/>
              <a:gd name="connsiteX1047" fmla="*/ 2705171 w 7392421"/>
              <a:gd name="connsiteY1047" fmla="*/ 806652 h 6858000"/>
              <a:gd name="connsiteX1048" fmla="*/ 2709410 w 7392421"/>
              <a:gd name="connsiteY1048" fmla="*/ 805536 h 6858000"/>
              <a:gd name="connsiteX1049" fmla="*/ 2879009 w 7392421"/>
              <a:gd name="connsiteY1049" fmla="*/ 805536 h 6858000"/>
              <a:gd name="connsiteX1050" fmla="*/ 2883249 w 7392421"/>
              <a:gd name="connsiteY1050" fmla="*/ 804419 h 6858000"/>
              <a:gd name="connsiteX1051" fmla="*/ 2840850 w 7392421"/>
              <a:gd name="connsiteY1051" fmla="*/ 801071 h 6858000"/>
              <a:gd name="connsiteX1052" fmla="*/ 2874770 w 7392421"/>
              <a:gd name="connsiteY1052" fmla="*/ 793256 h 6858000"/>
              <a:gd name="connsiteX1053" fmla="*/ 2874770 w 7392421"/>
              <a:gd name="connsiteY1053" fmla="*/ 785442 h 6858000"/>
              <a:gd name="connsiteX1054" fmla="*/ 2870530 w 7392421"/>
              <a:gd name="connsiteY1054" fmla="*/ 785442 h 6858000"/>
              <a:gd name="connsiteX1055" fmla="*/ 2870530 w 7392421"/>
              <a:gd name="connsiteY1055" fmla="*/ 782093 h 6858000"/>
              <a:gd name="connsiteX1056" fmla="*/ 2874770 w 7392421"/>
              <a:gd name="connsiteY1056" fmla="*/ 777628 h 6858000"/>
              <a:gd name="connsiteX1057" fmla="*/ 2879009 w 7392421"/>
              <a:gd name="connsiteY1057" fmla="*/ 774279 h 6858000"/>
              <a:gd name="connsiteX1058" fmla="*/ 2891729 w 7392421"/>
              <a:gd name="connsiteY1058" fmla="*/ 772047 h 6858000"/>
              <a:gd name="connsiteX1059" fmla="*/ 2879009 w 7392421"/>
              <a:gd name="connsiteY1059" fmla="*/ 768698 h 6858000"/>
              <a:gd name="connsiteX1060" fmla="*/ 2828130 w 7392421"/>
              <a:gd name="connsiteY1060" fmla="*/ 764233 h 6858000"/>
              <a:gd name="connsiteX1061" fmla="*/ 2794210 w 7392421"/>
              <a:gd name="connsiteY1061" fmla="*/ 758651 h 6858000"/>
              <a:gd name="connsiteX1062" fmla="*/ 2773010 w 7392421"/>
              <a:gd name="connsiteY1062" fmla="*/ 758651 h 6858000"/>
              <a:gd name="connsiteX1063" fmla="*/ 2730610 w 7392421"/>
              <a:gd name="connsiteY1063" fmla="*/ 758651 h 6858000"/>
              <a:gd name="connsiteX1064" fmla="*/ 2688211 w 7392421"/>
              <a:gd name="connsiteY1064" fmla="*/ 758651 h 6858000"/>
              <a:gd name="connsiteX1065" fmla="*/ 2683970 w 7392421"/>
              <a:gd name="connsiteY1065" fmla="*/ 757535 h 6858000"/>
              <a:gd name="connsiteX1066" fmla="*/ 2688211 w 7392421"/>
              <a:gd name="connsiteY1066" fmla="*/ 755302 h 6858000"/>
              <a:gd name="connsiteX1067" fmla="*/ 2730610 w 7392421"/>
              <a:gd name="connsiteY1067" fmla="*/ 755302 h 6858000"/>
              <a:gd name="connsiteX1068" fmla="*/ 2743330 w 7392421"/>
              <a:gd name="connsiteY1068" fmla="*/ 754186 h 6858000"/>
              <a:gd name="connsiteX1069" fmla="*/ 2743330 w 7392421"/>
              <a:gd name="connsiteY1069" fmla="*/ 751953 h 6858000"/>
              <a:gd name="connsiteX1070" fmla="*/ 2730610 w 7392421"/>
              <a:gd name="connsiteY1070" fmla="*/ 743023 h 6858000"/>
              <a:gd name="connsiteX1071" fmla="*/ 2717890 w 7392421"/>
              <a:gd name="connsiteY1071" fmla="*/ 743023 h 6858000"/>
              <a:gd name="connsiteX1072" fmla="*/ 2650050 w 7392421"/>
              <a:gd name="connsiteY1072" fmla="*/ 740790 h 6858000"/>
              <a:gd name="connsiteX1073" fmla="*/ 2577971 w 7392421"/>
              <a:gd name="connsiteY1073" fmla="*/ 739674 h 6858000"/>
              <a:gd name="connsiteX1074" fmla="*/ 2633090 w 7392421"/>
              <a:gd name="connsiteY1074" fmla="*/ 735209 h 6858000"/>
              <a:gd name="connsiteX1075" fmla="*/ 2705171 w 7392421"/>
              <a:gd name="connsiteY1075" fmla="*/ 735209 h 6858000"/>
              <a:gd name="connsiteX1076" fmla="*/ 2756050 w 7392421"/>
              <a:gd name="connsiteY1076" fmla="*/ 737442 h 6858000"/>
              <a:gd name="connsiteX1077" fmla="*/ 2768769 w 7392421"/>
              <a:gd name="connsiteY1077" fmla="*/ 735209 h 6858000"/>
              <a:gd name="connsiteX1078" fmla="*/ 2760290 w 7392421"/>
              <a:gd name="connsiteY1078" fmla="*/ 732976 h 6858000"/>
              <a:gd name="connsiteX1079" fmla="*/ 2726370 w 7392421"/>
              <a:gd name="connsiteY1079" fmla="*/ 729627 h 6858000"/>
              <a:gd name="connsiteX1080" fmla="*/ 2802689 w 7392421"/>
              <a:gd name="connsiteY1080" fmla="*/ 729627 h 6858000"/>
              <a:gd name="connsiteX1081" fmla="*/ 2849329 w 7392421"/>
              <a:gd name="connsiteY1081" fmla="*/ 727395 h 6858000"/>
              <a:gd name="connsiteX1082" fmla="*/ 2862049 w 7392421"/>
              <a:gd name="connsiteY1082" fmla="*/ 722930 h 6858000"/>
              <a:gd name="connsiteX1083" fmla="*/ 2840850 w 7392421"/>
              <a:gd name="connsiteY1083" fmla="*/ 719581 h 6858000"/>
              <a:gd name="connsiteX1084" fmla="*/ 2806930 w 7392421"/>
              <a:gd name="connsiteY1084" fmla="*/ 721813 h 6858000"/>
              <a:gd name="connsiteX1085" fmla="*/ 2785729 w 7392421"/>
              <a:gd name="connsiteY1085" fmla="*/ 721813 h 6858000"/>
              <a:gd name="connsiteX1086" fmla="*/ 2692450 w 7392421"/>
              <a:gd name="connsiteY1086" fmla="*/ 716232 h 6858000"/>
              <a:gd name="connsiteX1087" fmla="*/ 2683970 w 7392421"/>
              <a:gd name="connsiteY1087" fmla="*/ 713999 h 6858000"/>
              <a:gd name="connsiteX1088" fmla="*/ 2692450 w 7392421"/>
              <a:gd name="connsiteY1088" fmla="*/ 711767 h 6858000"/>
              <a:gd name="connsiteX1089" fmla="*/ 2751810 w 7392421"/>
              <a:gd name="connsiteY1089" fmla="*/ 706185 h 6858000"/>
              <a:gd name="connsiteX1090" fmla="*/ 2743330 w 7392421"/>
              <a:gd name="connsiteY1090" fmla="*/ 701720 h 6858000"/>
              <a:gd name="connsiteX1091" fmla="*/ 2743330 w 7392421"/>
              <a:gd name="connsiteY1091" fmla="*/ 698371 h 6858000"/>
              <a:gd name="connsiteX1092" fmla="*/ 2743330 w 7392421"/>
              <a:gd name="connsiteY1092" fmla="*/ 695022 h 6858000"/>
              <a:gd name="connsiteX1093" fmla="*/ 2679730 w 7392421"/>
              <a:gd name="connsiteY1093" fmla="*/ 692790 h 6858000"/>
              <a:gd name="connsiteX1094" fmla="*/ 2628851 w 7392421"/>
              <a:gd name="connsiteY1094" fmla="*/ 698371 h 6858000"/>
              <a:gd name="connsiteX1095" fmla="*/ 2603410 w 7392421"/>
              <a:gd name="connsiteY1095" fmla="*/ 700604 h 6858000"/>
              <a:gd name="connsiteX1096" fmla="*/ 2539810 w 7392421"/>
              <a:gd name="connsiteY1096" fmla="*/ 700604 h 6858000"/>
              <a:gd name="connsiteX1097" fmla="*/ 2616130 w 7392421"/>
              <a:gd name="connsiteY1097" fmla="*/ 689441 h 6858000"/>
              <a:gd name="connsiteX1098" fmla="*/ 2692450 w 7392421"/>
              <a:gd name="connsiteY1098" fmla="*/ 680510 h 6858000"/>
              <a:gd name="connsiteX1099" fmla="*/ 2628851 w 7392421"/>
              <a:gd name="connsiteY1099" fmla="*/ 677161 h 6858000"/>
              <a:gd name="connsiteX1100" fmla="*/ 2633090 w 7392421"/>
              <a:gd name="connsiteY1100" fmla="*/ 674929 h 6858000"/>
              <a:gd name="connsiteX1101" fmla="*/ 2624611 w 7392421"/>
              <a:gd name="connsiteY1101" fmla="*/ 667115 h 6858000"/>
              <a:gd name="connsiteX1102" fmla="*/ 2522850 w 7392421"/>
              <a:gd name="connsiteY1102" fmla="*/ 663766 h 6858000"/>
              <a:gd name="connsiteX1103" fmla="*/ 2374451 w 7392421"/>
              <a:gd name="connsiteY1103" fmla="*/ 671580 h 6858000"/>
              <a:gd name="connsiteX1104" fmla="*/ 2306611 w 7392421"/>
              <a:gd name="connsiteY1104" fmla="*/ 673812 h 6858000"/>
              <a:gd name="connsiteX1105" fmla="*/ 2243013 w 7392421"/>
              <a:gd name="connsiteY1105" fmla="*/ 674929 h 6858000"/>
              <a:gd name="connsiteX1106" fmla="*/ 2230293 w 7392421"/>
              <a:gd name="connsiteY1106" fmla="*/ 672696 h 6858000"/>
              <a:gd name="connsiteX1107" fmla="*/ 2221812 w 7392421"/>
              <a:gd name="connsiteY1107" fmla="*/ 669347 h 6858000"/>
              <a:gd name="connsiteX1108" fmla="*/ 2166692 w 7392421"/>
              <a:gd name="connsiteY1108" fmla="*/ 670464 h 6858000"/>
              <a:gd name="connsiteX1109" fmla="*/ 2153972 w 7392421"/>
              <a:gd name="connsiteY1109" fmla="*/ 670464 h 6858000"/>
              <a:gd name="connsiteX1110" fmla="*/ 2124293 w 7392421"/>
              <a:gd name="connsiteY1110" fmla="*/ 665998 h 6858000"/>
              <a:gd name="connsiteX1111" fmla="*/ 2183653 w 7392421"/>
              <a:gd name="connsiteY1111" fmla="*/ 663766 h 6858000"/>
              <a:gd name="connsiteX1112" fmla="*/ 2234532 w 7392421"/>
              <a:gd name="connsiteY1112" fmla="*/ 661533 h 6858000"/>
              <a:gd name="connsiteX1113" fmla="*/ 2289652 w 7392421"/>
              <a:gd name="connsiteY1113" fmla="*/ 658184 h 6858000"/>
              <a:gd name="connsiteX1114" fmla="*/ 2302372 w 7392421"/>
              <a:gd name="connsiteY1114" fmla="*/ 655952 h 6858000"/>
              <a:gd name="connsiteX1115" fmla="*/ 2289652 w 7392421"/>
              <a:gd name="connsiteY1115" fmla="*/ 652603 h 6858000"/>
              <a:gd name="connsiteX1116" fmla="*/ 2272692 w 7392421"/>
              <a:gd name="connsiteY1116" fmla="*/ 651487 h 6858000"/>
              <a:gd name="connsiteX1117" fmla="*/ 2179413 w 7392421"/>
              <a:gd name="connsiteY1117" fmla="*/ 651487 h 6858000"/>
              <a:gd name="connsiteX1118" fmla="*/ 2132773 w 7392421"/>
              <a:gd name="connsiteY1118" fmla="*/ 650370 h 6858000"/>
              <a:gd name="connsiteX1119" fmla="*/ 2081893 w 7392421"/>
              <a:gd name="connsiteY1119" fmla="*/ 648138 h 6858000"/>
              <a:gd name="connsiteX1120" fmla="*/ 2077654 w 7392421"/>
              <a:gd name="connsiteY1120" fmla="*/ 648138 h 6858000"/>
              <a:gd name="connsiteX1121" fmla="*/ 2026773 w 7392421"/>
              <a:gd name="connsiteY1121" fmla="*/ 644789 h 6858000"/>
              <a:gd name="connsiteX1122" fmla="*/ 2014053 w 7392421"/>
              <a:gd name="connsiteY1122" fmla="*/ 643672 h 6858000"/>
              <a:gd name="connsiteX1123" fmla="*/ 1895333 w 7392421"/>
              <a:gd name="connsiteY1123" fmla="*/ 644789 h 6858000"/>
              <a:gd name="connsiteX1124" fmla="*/ 1738455 w 7392421"/>
              <a:gd name="connsiteY1124" fmla="*/ 645905 h 6858000"/>
              <a:gd name="connsiteX1125" fmla="*/ 1577335 w 7392421"/>
              <a:gd name="connsiteY1125" fmla="*/ 645905 h 6858000"/>
              <a:gd name="connsiteX1126" fmla="*/ 1505256 w 7392421"/>
              <a:gd name="connsiteY1126" fmla="*/ 649254 h 6858000"/>
              <a:gd name="connsiteX1127" fmla="*/ 1450135 w 7392421"/>
              <a:gd name="connsiteY1127" fmla="*/ 648138 h 6858000"/>
              <a:gd name="connsiteX1128" fmla="*/ 1420457 w 7392421"/>
              <a:gd name="connsiteY1128" fmla="*/ 645905 h 6858000"/>
              <a:gd name="connsiteX1129" fmla="*/ 1331416 w 7392421"/>
              <a:gd name="connsiteY1129" fmla="*/ 648138 h 6858000"/>
              <a:gd name="connsiteX1130" fmla="*/ 1297496 w 7392421"/>
              <a:gd name="connsiteY1130" fmla="*/ 648138 h 6858000"/>
              <a:gd name="connsiteX1131" fmla="*/ 1284776 w 7392421"/>
              <a:gd name="connsiteY1131" fmla="*/ 645905 h 6858000"/>
              <a:gd name="connsiteX1132" fmla="*/ 1293257 w 7392421"/>
              <a:gd name="connsiteY1132" fmla="*/ 642556 h 6858000"/>
              <a:gd name="connsiteX1133" fmla="*/ 1294046 w 7392421"/>
              <a:gd name="connsiteY1133" fmla="*/ 642417 h 6858000"/>
              <a:gd name="connsiteX1134" fmla="*/ 1318817 w 7392421"/>
              <a:gd name="connsiteY1134" fmla="*/ 640107 h 6858000"/>
              <a:gd name="connsiteX1135" fmla="*/ 1365457 w 7392421"/>
              <a:gd name="connsiteY1135" fmla="*/ 636311 h 6858000"/>
              <a:gd name="connsiteX1136" fmla="*/ 1458737 w 7392421"/>
              <a:gd name="connsiteY1136" fmla="*/ 636311 h 6858000"/>
              <a:gd name="connsiteX1137" fmla="*/ 1475696 w 7392421"/>
              <a:gd name="connsiteY1137" fmla="*/ 632514 h 6858000"/>
              <a:gd name="connsiteX1138" fmla="*/ 1488417 w 7392421"/>
              <a:gd name="connsiteY1138" fmla="*/ 621125 h 6858000"/>
              <a:gd name="connsiteX1139" fmla="*/ 1475696 w 7392421"/>
              <a:gd name="connsiteY1139" fmla="*/ 613532 h 6858000"/>
              <a:gd name="connsiteX1140" fmla="*/ 1420576 w 7392421"/>
              <a:gd name="connsiteY1140" fmla="*/ 602142 h 6858000"/>
              <a:gd name="connsiteX1141" fmla="*/ 1369696 w 7392421"/>
              <a:gd name="connsiteY1141" fmla="*/ 594549 h 6858000"/>
              <a:gd name="connsiteX1142" fmla="*/ 1310337 w 7392421"/>
              <a:gd name="connsiteY1142" fmla="*/ 586956 h 6858000"/>
              <a:gd name="connsiteX1143" fmla="*/ 1340016 w 7392421"/>
              <a:gd name="connsiteY1143" fmla="*/ 571771 h 6858000"/>
              <a:gd name="connsiteX1144" fmla="*/ 1352736 w 7392421"/>
              <a:gd name="connsiteY1144" fmla="*/ 571771 h 6858000"/>
              <a:gd name="connsiteX1145" fmla="*/ 1407857 w 7392421"/>
              <a:gd name="connsiteY1145" fmla="*/ 575567 h 6858000"/>
              <a:gd name="connsiteX1146" fmla="*/ 1416336 w 7392421"/>
              <a:gd name="connsiteY1146" fmla="*/ 564178 h 6858000"/>
              <a:gd name="connsiteX1147" fmla="*/ 1429056 w 7392421"/>
              <a:gd name="connsiteY1147" fmla="*/ 556585 h 6858000"/>
              <a:gd name="connsiteX1148" fmla="*/ 1492656 w 7392421"/>
              <a:gd name="connsiteY1148" fmla="*/ 560381 h 6858000"/>
              <a:gd name="connsiteX1149" fmla="*/ 1560496 w 7392421"/>
              <a:gd name="connsiteY1149" fmla="*/ 567974 h 6858000"/>
              <a:gd name="connsiteX1150" fmla="*/ 1633106 w 7392421"/>
              <a:gd name="connsiteY1150" fmla="*/ 586956 h 6858000"/>
              <a:gd name="connsiteX1151" fmla="*/ 1640713 w 7392421"/>
              <a:gd name="connsiteY1151" fmla="*/ 587718 h 6858000"/>
              <a:gd name="connsiteX1152" fmla="*/ 1646583 w 7392421"/>
              <a:gd name="connsiteY1152" fmla="*/ 588679 h 6858000"/>
              <a:gd name="connsiteX1153" fmla="*/ 1641283 w 7392421"/>
              <a:gd name="connsiteY1153" fmla="*/ 604469 h 6858000"/>
              <a:gd name="connsiteX1154" fmla="*/ 1670972 w 7392421"/>
              <a:gd name="connsiteY1154" fmla="*/ 604469 h 6858000"/>
              <a:gd name="connsiteX1155" fmla="*/ 1675810 w 7392421"/>
              <a:gd name="connsiteY1155" fmla="*/ 591235 h 6858000"/>
              <a:gd name="connsiteX1156" fmla="*/ 1708895 w 7392421"/>
              <a:gd name="connsiteY1156" fmla="*/ 594549 h 6858000"/>
              <a:gd name="connsiteX1157" fmla="*/ 1810655 w 7392421"/>
              <a:gd name="connsiteY1157" fmla="*/ 583160 h 6858000"/>
              <a:gd name="connsiteX1158" fmla="*/ 1821753 w 7392421"/>
              <a:gd name="connsiteY1158" fmla="*/ 575621 h 6858000"/>
              <a:gd name="connsiteX1159" fmla="*/ 1830549 w 7392421"/>
              <a:gd name="connsiteY1159" fmla="*/ 574582 h 6858000"/>
              <a:gd name="connsiteX1160" fmla="*/ 1844863 w 7392421"/>
              <a:gd name="connsiteY1160" fmla="*/ 554845 h 6858000"/>
              <a:gd name="connsiteX1161" fmla="*/ 1850662 w 7392421"/>
              <a:gd name="connsiteY1161" fmla="*/ 548677 h 6858000"/>
              <a:gd name="connsiteX1162" fmla="*/ 1860747 w 7392421"/>
              <a:gd name="connsiteY1162" fmla="*/ 547339 h 6858000"/>
              <a:gd name="connsiteX1163" fmla="*/ 1861829 w 7392421"/>
              <a:gd name="connsiteY1163" fmla="*/ 550333 h 6858000"/>
              <a:gd name="connsiteX1164" fmla="*/ 1899999 w 7392421"/>
              <a:gd name="connsiteY1164" fmla="*/ 532288 h 6858000"/>
              <a:gd name="connsiteX1165" fmla="*/ 1912724 w 7392421"/>
              <a:gd name="connsiteY1165" fmla="*/ 523265 h 6858000"/>
              <a:gd name="connsiteX1166" fmla="*/ 1963618 w 7392421"/>
              <a:gd name="connsiteY1166" fmla="*/ 514243 h 6858000"/>
              <a:gd name="connsiteX1167" fmla="*/ 1967860 w 7392421"/>
              <a:gd name="connsiteY1167" fmla="*/ 505220 h 6858000"/>
              <a:gd name="connsiteX1168" fmla="*/ 1963618 w 7392421"/>
              <a:gd name="connsiteY1168" fmla="*/ 500709 h 6858000"/>
              <a:gd name="connsiteX1169" fmla="*/ 1946653 w 7392421"/>
              <a:gd name="connsiteY1169" fmla="*/ 500709 h 6858000"/>
              <a:gd name="connsiteX1170" fmla="*/ 1933930 w 7392421"/>
              <a:gd name="connsiteY1170" fmla="*/ 496197 h 6858000"/>
              <a:gd name="connsiteX1171" fmla="*/ 1927754 w 7392421"/>
              <a:gd name="connsiteY1171" fmla="*/ 488732 h 6858000"/>
              <a:gd name="connsiteX1172" fmla="*/ 1929374 w 7392421"/>
              <a:gd name="connsiteY1172" fmla="*/ 488248 h 6858000"/>
              <a:gd name="connsiteX1173" fmla="*/ 1938914 w 7392421"/>
              <a:gd name="connsiteY1173" fmla="*/ 483977 h 6858000"/>
              <a:gd name="connsiteX1174" fmla="*/ 1937455 w 7392421"/>
              <a:gd name="connsiteY1174" fmla="*/ 482888 h 6858000"/>
              <a:gd name="connsiteX1175" fmla="*/ 1960536 w 7392421"/>
              <a:gd name="connsiteY1175" fmla="*/ 482487 h 6858000"/>
              <a:gd name="connsiteX1176" fmla="*/ 2058086 w 7392421"/>
              <a:gd name="connsiteY1176" fmla="*/ 482487 h 6858000"/>
              <a:gd name="connsiteX1177" fmla="*/ 2096257 w 7392421"/>
              <a:gd name="connsiteY1177" fmla="*/ 475701 h 6858000"/>
              <a:gd name="connsiteX1178" fmla="*/ 2138669 w 7392421"/>
              <a:gd name="connsiteY1178" fmla="*/ 472308 h 6858000"/>
              <a:gd name="connsiteX1179" fmla="*/ 2193806 w 7392421"/>
              <a:gd name="connsiteY1179" fmla="*/ 472308 h 6858000"/>
              <a:gd name="connsiteX1180" fmla="*/ 2227736 w 7392421"/>
              <a:gd name="connsiteY1180" fmla="*/ 468916 h 6858000"/>
              <a:gd name="connsiteX1181" fmla="*/ 2240459 w 7392421"/>
              <a:gd name="connsiteY1181" fmla="*/ 465524 h 6858000"/>
              <a:gd name="connsiteX1182" fmla="*/ 2291355 w 7392421"/>
              <a:gd name="connsiteY1182" fmla="*/ 465524 h 6858000"/>
              <a:gd name="connsiteX1183" fmla="*/ 2346491 w 7392421"/>
              <a:gd name="connsiteY1183" fmla="*/ 465524 h 6858000"/>
              <a:gd name="connsiteX1184" fmla="*/ 2401628 w 7392421"/>
              <a:gd name="connsiteY1184" fmla="*/ 465524 h 6858000"/>
              <a:gd name="connsiteX1185" fmla="*/ 2427075 w 7392421"/>
              <a:gd name="connsiteY1185" fmla="*/ 458738 h 6858000"/>
              <a:gd name="connsiteX1186" fmla="*/ 2465247 w 7392421"/>
              <a:gd name="connsiteY1186" fmla="*/ 458738 h 6858000"/>
              <a:gd name="connsiteX1187" fmla="*/ 2482211 w 7392421"/>
              <a:gd name="connsiteY1187" fmla="*/ 458738 h 6858000"/>
              <a:gd name="connsiteX1188" fmla="*/ 2528866 w 7392421"/>
              <a:gd name="connsiteY1188" fmla="*/ 462131 h 6858000"/>
              <a:gd name="connsiteX1189" fmla="*/ 2545830 w 7392421"/>
              <a:gd name="connsiteY1189" fmla="*/ 451953 h 6858000"/>
              <a:gd name="connsiteX1190" fmla="*/ 2562795 w 7392421"/>
              <a:gd name="connsiteY1190" fmla="*/ 451953 h 6858000"/>
              <a:gd name="connsiteX1191" fmla="*/ 2567036 w 7392421"/>
              <a:gd name="connsiteY1191" fmla="*/ 445169 h 6858000"/>
              <a:gd name="connsiteX1192" fmla="*/ 2622173 w 7392421"/>
              <a:gd name="connsiteY1192" fmla="*/ 445169 h 6858000"/>
              <a:gd name="connsiteX1193" fmla="*/ 2622173 w 7392421"/>
              <a:gd name="connsiteY1193" fmla="*/ 451953 h 6858000"/>
              <a:gd name="connsiteX1194" fmla="*/ 2728205 w 7392421"/>
              <a:gd name="connsiteY1194" fmla="*/ 451953 h 6858000"/>
              <a:gd name="connsiteX1195" fmla="*/ 2753652 w 7392421"/>
              <a:gd name="connsiteY1195" fmla="*/ 451953 h 6858000"/>
              <a:gd name="connsiteX1196" fmla="*/ 2851202 w 7392421"/>
              <a:gd name="connsiteY1196" fmla="*/ 445169 h 6858000"/>
              <a:gd name="connsiteX1197" fmla="*/ 2851202 w 7392421"/>
              <a:gd name="connsiteY1197" fmla="*/ 434990 h 6858000"/>
              <a:gd name="connsiteX1198" fmla="*/ 2855442 w 7392421"/>
              <a:gd name="connsiteY1198" fmla="*/ 431597 h 6858000"/>
              <a:gd name="connsiteX1199" fmla="*/ 2863925 w 7392421"/>
              <a:gd name="connsiteY1199" fmla="*/ 434990 h 6858000"/>
              <a:gd name="connsiteX1200" fmla="*/ 2944509 w 7392421"/>
              <a:gd name="connsiteY1200" fmla="*/ 434990 h 6858000"/>
              <a:gd name="connsiteX1201" fmla="*/ 2961474 w 7392421"/>
              <a:gd name="connsiteY1201" fmla="*/ 441776 h 6858000"/>
              <a:gd name="connsiteX1202" fmla="*/ 2991163 w 7392421"/>
              <a:gd name="connsiteY1202" fmla="*/ 441776 h 6858000"/>
              <a:gd name="connsiteX1203" fmla="*/ 3020852 w 7392421"/>
              <a:gd name="connsiteY1203" fmla="*/ 428205 h 6858000"/>
              <a:gd name="connsiteX1204" fmla="*/ 3033575 w 7392421"/>
              <a:gd name="connsiteY1204" fmla="*/ 424812 h 6858000"/>
              <a:gd name="connsiteX1205" fmla="*/ 3050540 w 7392421"/>
              <a:gd name="connsiteY1205" fmla="*/ 424812 h 6858000"/>
              <a:gd name="connsiteX1206" fmla="*/ 3054782 w 7392421"/>
              <a:gd name="connsiteY1206" fmla="*/ 421420 h 6858000"/>
              <a:gd name="connsiteX1207" fmla="*/ 3050540 w 7392421"/>
              <a:gd name="connsiteY1207" fmla="*/ 414635 h 6858000"/>
              <a:gd name="connsiteX1208" fmla="*/ 2999646 w 7392421"/>
              <a:gd name="connsiteY1208" fmla="*/ 407849 h 6858000"/>
              <a:gd name="connsiteX1209" fmla="*/ 2986921 w 7392421"/>
              <a:gd name="connsiteY1209" fmla="*/ 401065 h 6858000"/>
              <a:gd name="connsiteX1210" fmla="*/ 2948751 w 7392421"/>
              <a:gd name="connsiteY1210" fmla="*/ 387494 h 6858000"/>
              <a:gd name="connsiteX1211" fmla="*/ 2940268 w 7392421"/>
              <a:gd name="connsiteY1211" fmla="*/ 390887 h 6858000"/>
              <a:gd name="connsiteX1212" fmla="*/ 2931785 w 7392421"/>
              <a:gd name="connsiteY1212" fmla="*/ 384101 h 6858000"/>
              <a:gd name="connsiteX1213" fmla="*/ 2893615 w 7392421"/>
              <a:gd name="connsiteY1213" fmla="*/ 367139 h 6858000"/>
              <a:gd name="connsiteX1214" fmla="*/ 2863925 w 7392421"/>
              <a:gd name="connsiteY1214" fmla="*/ 377317 h 6858000"/>
              <a:gd name="connsiteX1215" fmla="*/ 2859683 w 7392421"/>
              <a:gd name="connsiteY1215" fmla="*/ 373924 h 6858000"/>
              <a:gd name="connsiteX1216" fmla="*/ 2829996 w 7392421"/>
              <a:gd name="connsiteY1216" fmla="*/ 373924 h 6858000"/>
              <a:gd name="connsiteX1217" fmla="*/ 2770618 w 7392421"/>
              <a:gd name="connsiteY1217" fmla="*/ 384101 h 6858000"/>
              <a:gd name="connsiteX1218" fmla="*/ 2766377 w 7392421"/>
              <a:gd name="connsiteY1218" fmla="*/ 377317 h 6858000"/>
              <a:gd name="connsiteX1219" fmla="*/ 2757894 w 7392421"/>
              <a:gd name="connsiteY1219" fmla="*/ 346783 h 6858000"/>
              <a:gd name="connsiteX1220" fmla="*/ 2728205 w 7392421"/>
              <a:gd name="connsiteY1220" fmla="*/ 346783 h 6858000"/>
              <a:gd name="connsiteX1221" fmla="*/ 2719722 w 7392421"/>
              <a:gd name="connsiteY1221" fmla="*/ 360353 h 6858000"/>
              <a:gd name="connsiteX1222" fmla="*/ 2694275 w 7392421"/>
              <a:gd name="connsiteY1222" fmla="*/ 373924 h 6858000"/>
              <a:gd name="connsiteX1223" fmla="*/ 2685792 w 7392421"/>
              <a:gd name="connsiteY1223" fmla="*/ 377317 h 6858000"/>
              <a:gd name="connsiteX1224" fmla="*/ 2668827 w 7392421"/>
              <a:gd name="connsiteY1224" fmla="*/ 377317 h 6858000"/>
              <a:gd name="connsiteX1225" fmla="*/ 2651863 w 7392421"/>
              <a:gd name="connsiteY1225" fmla="*/ 377317 h 6858000"/>
              <a:gd name="connsiteX1226" fmla="*/ 2643380 w 7392421"/>
              <a:gd name="connsiteY1226" fmla="*/ 384101 h 6858000"/>
              <a:gd name="connsiteX1227" fmla="*/ 2639138 w 7392421"/>
              <a:gd name="connsiteY1227" fmla="*/ 404457 h 6858000"/>
              <a:gd name="connsiteX1228" fmla="*/ 2622173 w 7392421"/>
              <a:gd name="connsiteY1228" fmla="*/ 404457 h 6858000"/>
              <a:gd name="connsiteX1229" fmla="*/ 2617931 w 7392421"/>
              <a:gd name="connsiteY1229" fmla="*/ 394280 h 6858000"/>
              <a:gd name="connsiteX1230" fmla="*/ 2584002 w 7392421"/>
              <a:gd name="connsiteY1230" fmla="*/ 384101 h 6858000"/>
              <a:gd name="connsiteX1231" fmla="*/ 2575519 w 7392421"/>
              <a:gd name="connsiteY1231" fmla="*/ 387494 h 6858000"/>
              <a:gd name="connsiteX1232" fmla="*/ 2558554 w 7392421"/>
              <a:gd name="connsiteY1232" fmla="*/ 387494 h 6858000"/>
              <a:gd name="connsiteX1233" fmla="*/ 2550072 w 7392421"/>
              <a:gd name="connsiteY1233" fmla="*/ 394280 h 6858000"/>
              <a:gd name="connsiteX1234" fmla="*/ 2545830 w 7392421"/>
              <a:gd name="connsiteY1234" fmla="*/ 384101 h 6858000"/>
              <a:gd name="connsiteX1235" fmla="*/ 2541589 w 7392421"/>
              <a:gd name="connsiteY1235" fmla="*/ 384101 h 6858000"/>
              <a:gd name="connsiteX1236" fmla="*/ 2503417 w 7392421"/>
              <a:gd name="connsiteY1236" fmla="*/ 390887 h 6858000"/>
              <a:gd name="connsiteX1237" fmla="*/ 2461005 w 7392421"/>
              <a:gd name="connsiteY1237" fmla="*/ 384101 h 6858000"/>
              <a:gd name="connsiteX1238" fmla="*/ 2418593 w 7392421"/>
              <a:gd name="connsiteY1238" fmla="*/ 387494 h 6858000"/>
              <a:gd name="connsiteX1239" fmla="*/ 2367697 w 7392421"/>
              <a:gd name="connsiteY1239" fmla="*/ 387494 h 6858000"/>
              <a:gd name="connsiteX1240" fmla="*/ 2363456 w 7392421"/>
              <a:gd name="connsiteY1240" fmla="*/ 387494 h 6858000"/>
              <a:gd name="connsiteX1241" fmla="*/ 2363456 w 7392421"/>
              <a:gd name="connsiteY1241" fmla="*/ 390887 h 6858000"/>
              <a:gd name="connsiteX1242" fmla="*/ 2376179 w 7392421"/>
              <a:gd name="connsiteY1242" fmla="*/ 397672 h 6858000"/>
              <a:gd name="connsiteX1243" fmla="*/ 2384662 w 7392421"/>
              <a:gd name="connsiteY1243" fmla="*/ 404457 h 6858000"/>
              <a:gd name="connsiteX1244" fmla="*/ 2371939 w 7392421"/>
              <a:gd name="connsiteY1244" fmla="*/ 407849 h 6858000"/>
              <a:gd name="connsiteX1245" fmla="*/ 2401628 w 7392421"/>
              <a:gd name="connsiteY1245" fmla="*/ 418028 h 6858000"/>
              <a:gd name="connsiteX1246" fmla="*/ 2414352 w 7392421"/>
              <a:gd name="connsiteY1246" fmla="*/ 424812 h 6858000"/>
              <a:gd name="connsiteX1247" fmla="*/ 2401628 w 7392421"/>
              <a:gd name="connsiteY1247" fmla="*/ 431597 h 6858000"/>
              <a:gd name="connsiteX1248" fmla="*/ 2371939 w 7392421"/>
              <a:gd name="connsiteY1248" fmla="*/ 424812 h 6858000"/>
              <a:gd name="connsiteX1249" fmla="*/ 2363456 w 7392421"/>
              <a:gd name="connsiteY1249" fmla="*/ 424812 h 6858000"/>
              <a:gd name="connsiteX1250" fmla="*/ 2316802 w 7392421"/>
              <a:gd name="connsiteY1250" fmla="*/ 431597 h 6858000"/>
              <a:gd name="connsiteX1251" fmla="*/ 2287114 w 7392421"/>
              <a:gd name="connsiteY1251" fmla="*/ 424812 h 6858000"/>
              <a:gd name="connsiteX1252" fmla="*/ 2282872 w 7392421"/>
              <a:gd name="connsiteY1252" fmla="*/ 424812 h 6858000"/>
              <a:gd name="connsiteX1253" fmla="*/ 2248942 w 7392421"/>
              <a:gd name="connsiteY1253" fmla="*/ 431597 h 6858000"/>
              <a:gd name="connsiteX1254" fmla="*/ 2202288 w 7392421"/>
              <a:gd name="connsiteY1254" fmla="*/ 418028 h 6858000"/>
              <a:gd name="connsiteX1255" fmla="*/ 2198046 w 7392421"/>
              <a:gd name="connsiteY1255" fmla="*/ 407849 h 6858000"/>
              <a:gd name="connsiteX1256" fmla="*/ 2185323 w 7392421"/>
              <a:gd name="connsiteY1256" fmla="*/ 397672 h 6858000"/>
              <a:gd name="connsiteX1257" fmla="*/ 2121704 w 7392421"/>
              <a:gd name="connsiteY1257" fmla="*/ 394280 h 6858000"/>
              <a:gd name="connsiteX1258" fmla="*/ 2108981 w 7392421"/>
              <a:gd name="connsiteY1258" fmla="*/ 394280 h 6858000"/>
              <a:gd name="connsiteX1259" fmla="*/ 2070809 w 7392421"/>
              <a:gd name="connsiteY1259" fmla="*/ 394280 h 6858000"/>
              <a:gd name="connsiteX1260" fmla="*/ 2051724 w 7392421"/>
              <a:gd name="connsiteY1260" fmla="*/ 387918 h 6858000"/>
              <a:gd name="connsiteX1261" fmla="*/ 2046930 w 7392421"/>
              <a:gd name="connsiteY1261" fmla="*/ 389516 h 6858000"/>
              <a:gd name="connsiteX1262" fmla="*/ 2044915 w 7392421"/>
              <a:gd name="connsiteY1262" fmla="*/ 382897 h 6858000"/>
              <a:gd name="connsiteX1263" fmla="*/ 2035374 w 7392421"/>
              <a:gd name="connsiteY1263" fmla="*/ 378151 h 6858000"/>
              <a:gd name="connsiteX1264" fmla="*/ 1988734 w 7392421"/>
              <a:gd name="connsiteY1264" fmla="*/ 370558 h 6858000"/>
              <a:gd name="connsiteX1265" fmla="*/ 1912414 w 7392421"/>
              <a:gd name="connsiteY1265" fmla="*/ 370558 h 6858000"/>
              <a:gd name="connsiteX1266" fmla="*/ 1946334 w 7392421"/>
              <a:gd name="connsiteY1266" fmla="*/ 359169 h 6858000"/>
              <a:gd name="connsiteX1267" fmla="*/ 1954814 w 7392421"/>
              <a:gd name="connsiteY1267" fmla="*/ 351576 h 6858000"/>
              <a:gd name="connsiteX1268" fmla="*/ 1942094 w 7392421"/>
              <a:gd name="connsiteY1268" fmla="*/ 343983 h 6858000"/>
              <a:gd name="connsiteX1269" fmla="*/ 1891215 w 7392421"/>
              <a:gd name="connsiteY1269" fmla="*/ 351576 h 6858000"/>
              <a:gd name="connsiteX1270" fmla="*/ 1819135 w 7392421"/>
              <a:gd name="connsiteY1270" fmla="*/ 351576 h 6858000"/>
              <a:gd name="connsiteX1271" fmla="*/ 1764015 w 7392421"/>
              <a:gd name="connsiteY1271" fmla="*/ 336390 h 6858000"/>
              <a:gd name="connsiteX1272" fmla="*/ 1836095 w 7392421"/>
              <a:gd name="connsiteY1272" fmla="*/ 332593 h 6858000"/>
              <a:gd name="connsiteX1273" fmla="*/ 1903935 w 7392421"/>
              <a:gd name="connsiteY1273" fmla="*/ 325000 h 6858000"/>
              <a:gd name="connsiteX1274" fmla="*/ 1916654 w 7392421"/>
              <a:gd name="connsiteY1274" fmla="*/ 325000 h 6858000"/>
              <a:gd name="connsiteX1275" fmla="*/ 1929374 w 7392421"/>
              <a:gd name="connsiteY1275" fmla="*/ 294629 h 6858000"/>
              <a:gd name="connsiteX1276" fmla="*/ 1929374 w 7392421"/>
              <a:gd name="connsiteY1276" fmla="*/ 287036 h 6858000"/>
              <a:gd name="connsiteX1277" fmla="*/ 1916654 w 7392421"/>
              <a:gd name="connsiteY1277" fmla="*/ 283239 h 6858000"/>
              <a:gd name="connsiteX1278" fmla="*/ 1874255 w 7392421"/>
              <a:gd name="connsiteY1278" fmla="*/ 283239 h 6858000"/>
              <a:gd name="connsiteX1279" fmla="*/ 1870015 w 7392421"/>
              <a:gd name="connsiteY1279" fmla="*/ 275646 h 6858000"/>
              <a:gd name="connsiteX1280" fmla="*/ 1874255 w 7392421"/>
              <a:gd name="connsiteY1280" fmla="*/ 271850 h 6858000"/>
              <a:gd name="connsiteX1281" fmla="*/ 1916654 w 7392421"/>
              <a:gd name="connsiteY1281" fmla="*/ 271850 h 6858000"/>
              <a:gd name="connsiteX1282" fmla="*/ 1959054 w 7392421"/>
              <a:gd name="connsiteY1282" fmla="*/ 271850 h 6858000"/>
              <a:gd name="connsiteX1283" fmla="*/ 1980254 w 7392421"/>
              <a:gd name="connsiteY1283" fmla="*/ 271850 h 6858000"/>
              <a:gd name="connsiteX1284" fmla="*/ 2014174 w 7392421"/>
              <a:gd name="connsiteY1284" fmla="*/ 252868 h 6858000"/>
              <a:gd name="connsiteX1285" fmla="*/ 2065053 w 7392421"/>
              <a:gd name="connsiteY1285" fmla="*/ 237682 h 6858000"/>
              <a:gd name="connsiteX1286" fmla="*/ 2077773 w 7392421"/>
              <a:gd name="connsiteY1286" fmla="*/ 226292 h 6858000"/>
              <a:gd name="connsiteX1287" fmla="*/ 2065053 w 7392421"/>
              <a:gd name="connsiteY1287" fmla="*/ 218699 h 6858000"/>
              <a:gd name="connsiteX1288" fmla="*/ 2060814 w 7392421"/>
              <a:gd name="connsiteY1288" fmla="*/ 207310 h 6858000"/>
              <a:gd name="connsiteX1289" fmla="*/ 2056574 w 7392421"/>
              <a:gd name="connsiteY1289" fmla="*/ 192124 h 6858000"/>
              <a:gd name="connsiteX1290" fmla="*/ 2056574 w 7392421"/>
              <a:gd name="connsiteY1290" fmla="*/ 180735 h 6858000"/>
              <a:gd name="connsiteX1291" fmla="*/ 2060814 w 7392421"/>
              <a:gd name="connsiteY1291" fmla="*/ 180735 h 6858000"/>
              <a:gd name="connsiteX1292" fmla="*/ 2060814 w 7392421"/>
              <a:gd name="connsiteY1292" fmla="*/ 154160 h 6858000"/>
              <a:gd name="connsiteX1293" fmla="*/ 2026894 w 7392421"/>
              <a:gd name="connsiteY1293" fmla="*/ 127584 h 6858000"/>
              <a:gd name="connsiteX1294" fmla="*/ 2069294 w 7392421"/>
              <a:gd name="connsiteY1294" fmla="*/ 116195 h 6858000"/>
              <a:gd name="connsiteX1295" fmla="*/ 2065053 w 7392421"/>
              <a:gd name="connsiteY1295" fmla="*/ 112398 h 6858000"/>
              <a:gd name="connsiteX1296" fmla="*/ 1895454 w 7392421"/>
              <a:gd name="connsiteY1296" fmla="*/ 112398 h 6858000"/>
              <a:gd name="connsiteX1297" fmla="*/ 1891215 w 7392421"/>
              <a:gd name="connsiteY1297" fmla="*/ 108602 h 6858000"/>
              <a:gd name="connsiteX1298" fmla="*/ 1912414 w 7392421"/>
              <a:gd name="connsiteY1298" fmla="*/ 104805 h 6858000"/>
              <a:gd name="connsiteX1299" fmla="*/ 1932554 w 7392421"/>
              <a:gd name="connsiteY1299" fmla="*/ 101009 h 6858000"/>
              <a:gd name="connsiteX1300" fmla="*/ 1939721 w 7392421"/>
              <a:gd name="connsiteY1300" fmla="*/ 93110 h 6858000"/>
              <a:gd name="connsiteX1301" fmla="*/ 1954706 w 7392421"/>
              <a:gd name="connsiteY1301" fmla="*/ 92430 h 6858000"/>
              <a:gd name="connsiteX1302" fmla="*/ 1997118 w 7392421"/>
              <a:gd name="connsiteY1302" fmla="*/ 84723 h 6858000"/>
              <a:gd name="connsiteX1303" fmla="*/ 2035290 w 7392421"/>
              <a:gd name="connsiteY1303" fmla="*/ 92430 h 6858000"/>
              <a:gd name="connsiteX1304" fmla="*/ 2039532 w 7392421"/>
              <a:gd name="connsiteY1304" fmla="*/ 92430 h 6858000"/>
              <a:gd name="connsiteX1305" fmla="*/ 2043773 w 7392421"/>
              <a:gd name="connsiteY1305" fmla="*/ 80870 h 6858000"/>
              <a:gd name="connsiteX1306" fmla="*/ 2052255 w 7392421"/>
              <a:gd name="connsiteY1306" fmla="*/ 88576 h 6858000"/>
              <a:gd name="connsiteX1307" fmla="*/ 2069220 w 7392421"/>
              <a:gd name="connsiteY1307" fmla="*/ 88576 h 6858000"/>
              <a:gd name="connsiteX1308" fmla="*/ 2077703 w 7392421"/>
              <a:gd name="connsiteY1308" fmla="*/ 92430 h 6858000"/>
              <a:gd name="connsiteX1309" fmla="*/ 2111632 w 7392421"/>
              <a:gd name="connsiteY1309" fmla="*/ 80870 h 6858000"/>
              <a:gd name="connsiteX1310" fmla="*/ 2115874 w 7392421"/>
              <a:gd name="connsiteY1310" fmla="*/ 69309 h 6858000"/>
              <a:gd name="connsiteX1311" fmla="*/ 2132839 w 7392421"/>
              <a:gd name="connsiteY1311" fmla="*/ 69309 h 6858000"/>
              <a:gd name="connsiteX1312" fmla="*/ 2137081 w 7392421"/>
              <a:gd name="connsiteY1312" fmla="*/ 92430 h 6858000"/>
              <a:gd name="connsiteX1313" fmla="*/ 2145564 w 7392421"/>
              <a:gd name="connsiteY1313" fmla="*/ 100137 h 6858000"/>
              <a:gd name="connsiteX1314" fmla="*/ 2162528 w 7392421"/>
              <a:gd name="connsiteY1314" fmla="*/ 100137 h 6858000"/>
              <a:gd name="connsiteX1315" fmla="*/ 2179493 w 7392421"/>
              <a:gd name="connsiteY1315" fmla="*/ 100137 h 6858000"/>
              <a:gd name="connsiteX1316" fmla="*/ 2187976 w 7392421"/>
              <a:gd name="connsiteY1316" fmla="*/ 103990 h 6858000"/>
              <a:gd name="connsiteX1317" fmla="*/ 2213423 w 7392421"/>
              <a:gd name="connsiteY1317" fmla="*/ 119404 h 6858000"/>
              <a:gd name="connsiteX1318" fmla="*/ 2221906 w 7392421"/>
              <a:gd name="connsiteY1318" fmla="*/ 134818 h 6858000"/>
              <a:gd name="connsiteX1319" fmla="*/ 2251595 w 7392421"/>
              <a:gd name="connsiteY1319" fmla="*/ 134818 h 6858000"/>
              <a:gd name="connsiteX1320" fmla="*/ 2260078 w 7392421"/>
              <a:gd name="connsiteY1320" fmla="*/ 100137 h 6858000"/>
              <a:gd name="connsiteX1321" fmla="*/ 2264319 w 7392421"/>
              <a:gd name="connsiteY1321" fmla="*/ 92430 h 6858000"/>
              <a:gd name="connsiteX1322" fmla="*/ 2323697 w 7392421"/>
              <a:gd name="connsiteY1322" fmla="*/ 103990 h 6858000"/>
              <a:gd name="connsiteX1323" fmla="*/ 2353384 w 7392421"/>
              <a:gd name="connsiteY1323" fmla="*/ 103990 h 6858000"/>
              <a:gd name="connsiteX1324" fmla="*/ 2357626 w 7392421"/>
              <a:gd name="connsiteY1324" fmla="*/ 100137 h 6858000"/>
              <a:gd name="connsiteX1325" fmla="*/ 2387316 w 7392421"/>
              <a:gd name="connsiteY1325" fmla="*/ 111697 h 6858000"/>
              <a:gd name="connsiteX1326" fmla="*/ 2425486 w 7392421"/>
              <a:gd name="connsiteY1326" fmla="*/ 92430 h 6858000"/>
              <a:gd name="connsiteX1327" fmla="*/ 2433969 w 7392421"/>
              <a:gd name="connsiteY1327" fmla="*/ 84723 h 6858000"/>
              <a:gd name="connsiteX1328" fmla="*/ 2442452 w 7392421"/>
              <a:gd name="connsiteY1328" fmla="*/ 88576 h 6858000"/>
              <a:gd name="connsiteX1329" fmla="*/ 2480623 w 7392421"/>
              <a:gd name="connsiteY1329" fmla="*/ 73163 h 6858000"/>
              <a:gd name="connsiteX1330" fmla="*/ 2493347 w 7392421"/>
              <a:gd name="connsiteY1330" fmla="*/ 65456 h 6858000"/>
              <a:gd name="connsiteX1331" fmla="*/ 2544242 w 7392421"/>
              <a:gd name="connsiteY1331" fmla="*/ 57749 h 6858000"/>
              <a:gd name="connsiteX1332" fmla="*/ 2548483 w 7392421"/>
              <a:gd name="connsiteY1332" fmla="*/ 50042 h 6858000"/>
              <a:gd name="connsiteX1333" fmla="*/ 2544242 w 7392421"/>
              <a:gd name="connsiteY1333" fmla="*/ 46189 h 6858000"/>
              <a:gd name="connsiteX1334" fmla="*/ 2527276 w 7392421"/>
              <a:gd name="connsiteY1334" fmla="*/ 46189 h 6858000"/>
              <a:gd name="connsiteX1335" fmla="*/ 2514553 w 7392421"/>
              <a:gd name="connsiteY1335" fmla="*/ 42335 h 6858000"/>
              <a:gd name="connsiteX1336" fmla="*/ 2503748 w 7392421"/>
              <a:gd name="connsiteY1336" fmla="*/ 31180 h 6858000"/>
              <a:gd name="connsiteX1337" fmla="*/ 2541159 w 7392421"/>
              <a:gd name="connsiteY1337" fmla="*/ 30624 h 6858000"/>
              <a:gd name="connsiteX1338" fmla="*/ 2638709 w 7392421"/>
              <a:gd name="connsiteY1338" fmla="*/ 30624 h 6858000"/>
              <a:gd name="connsiteX1339" fmla="*/ 2676880 w 7392421"/>
              <a:gd name="connsiteY1339" fmla="*/ 24828 h 6858000"/>
              <a:gd name="connsiteX1340" fmla="*/ 2719292 w 7392421"/>
              <a:gd name="connsiteY1340" fmla="*/ 21930 h 6858000"/>
              <a:gd name="connsiteX1341" fmla="*/ 2774429 w 7392421"/>
              <a:gd name="connsiteY1341" fmla="*/ 21930 h 6858000"/>
              <a:gd name="connsiteX1342" fmla="*/ 2808359 w 7392421"/>
              <a:gd name="connsiteY1342" fmla="*/ 19032 h 6858000"/>
              <a:gd name="connsiteX1343" fmla="*/ 2821082 w 7392421"/>
              <a:gd name="connsiteY1343" fmla="*/ 16135 h 6858000"/>
              <a:gd name="connsiteX1344" fmla="*/ 2871978 w 7392421"/>
              <a:gd name="connsiteY1344" fmla="*/ 16135 h 6858000"/>
              <a:gd name="connsiteX1345" fmla="*/ 2927115 w 7392421"/>
              <a:gd name="connsiteY1345" fmla="*/ 16135 h 6858000"/>
              <a:gd name="connsiteX1346" fmla="*/ 2982251 w 7392421"/>
              <a:gd name="connsiteY1346" fmla="*/ 16135 h 6858000"/>
              <a:gd name="connsiteX1347" fmla="*/ 3007698 w 7392421"/>
              <a:gd name="connsiteY1347" fmla="*/ 10339 h 6858000"/>
              <a:gd name="connsiteX1348" fmla="*/ 3045870 w 7392421"/>
              <a:gd name="connsiteY1348" fmla="*/ 10339 h 6858000"/>
              <a:gd name="connsiteX1349" fmla="*/ 3062834 w 7392421"/>
              <a:gd name="connsiteY1349" fmla="*/ 10339 h 6858000"/>
              <a:gd name="connsiteX1350" fmla="*/ 3109489 w 7392421"/>
              <a:gd name="connsiteY1350" fmla="*/ 13237 h 6858000"/>
              <a:gd name="connsiteX1351" fmla="*/ 3126454 w 7392421"/>
              <a:gd name="connsiteY1351" fmla="*/ 4543 h 6858000"/>
              <a:gd name="connsiteX1352" fmla="*/ 3143418 w 7392421"/>
              <a:gd name="connsiteY1352" fmla="*/ 454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Lst>
            <a:rect l="l" t="t" r="r" b="b"/>
            <a:pathLst>
              <a:path w="7392421" h="6858000">
                <a:moveTo>
                  <a:pt x="1848908" y="6196465"/>
                </a:moveTo>
                <a:lnTo>
                  <a:pt x="1851185" y="6198075"/>
                </a:lnTo>
                <a:cubicBezTo>
                  <a:pt x="1853835" y="6200448"/>
                  <a:pt x="1855955" y="6202346"/>
                  <a:pt x="1858075" y="6202346"/>
                </a:cubicBezTo>
                <a:cubicBezTo>
                  <a:pt x="1900475" y="6206142"/>
                  <a:pt x="1942874" y="6217531"/>
                  <a:pt x="1985274" y="6213735"/>
                </a:cubicBezTo>
                <a:cubicBezTo>
                  <a:pt x="1993754" y="6213735"/>
                  <a:pt x="2002234" y="6213735"/>
                  <a:pt x="2010714" y="6213735"/>
                </a:cubicBezTo>
                <a:cubicBezTo>
                  <a:pt x="2036154" y="6213735"/>
                  <a:pt x="2053114" y="6221328"/>
                  <a:pt x="2065834" y="6236514"/>
                </a:cubicBezTo>
                <a:cubicBezTo>
                  <a:pt x="2078554" y="6236514"/>
                  <a:pt x="2091274" y="6236514"/>
                  <a:pt x="2103994" y="6236514"/>
                </a:cubicBezTo>
                <a:cubicBezTo>
                  <a:pt x="2112474" y="6236514"/>
                  <a:pt x="2112474" y="6240310"/>
                  <a:pt x="2116714" y="6244107"/>
                </a:cubicBezTo>
                <a:cubicBezTo>
                  <a:pt x="2120954" y="6247903"/>
                  <a:pt x="2116714" y="6251700"/>
                  <a:pt x="2112474" y="6255496"/>
                </a:cubicBezTo>
                <a:cubicBezTo>
                  <a:pt x="2099754" y="6270682"/>
                  <a:pt x="2099754" y="6270682"/>
                  <a:pt x="2082794" y="6259293"/>
                </a:cubicBezTo>
                <a:cubicBezTo>
                  <a:pt x="2078554" y="6255496"/>
                  <a:pt x="2065834" y="6244107"/>
                  <a:pt x="2065834" y="6240310"/>
                </a:cubicBezTo>
                <a:cubicBezTo>
                  <a:pt x="2048874" y="6247903"/>
                  <a:pt x="2036154" y="6236514"/>
                  <a:pt x="2023434" y="6236514"/>
                </a:cubicBezTo>
                <a:cubicBezTo>
                  <a:pt x="2006474" y="6244107"/>
                  <a:pt x="1985274" y="6244107"/>
                  <a:pt x="1972554" y="6236514"/>
                </a:cubicBezTo>
                <a:cubicBezTo>
                  <a:pt x="1964075" y="6236514"/>
                  <a:pt x="1959834" y="6232717"/>
                  <a:pt x="1951355" y="6236514"/>
                </a:cubicBezTo>
                <a:cubicBezTo>
                  <a:pt x="1942874" y="6236514"/>
                  <a:pt x="1934395" y="6232717"/>
                  <a:pt x="1921675" y="6240310"/>
                </a:cubicBezTo>
                <a:cubicBezTo>
                  <a:pt x="1913195" y="6244107"/>
                  <a:pt x="1900475" y="6232717"/>
                  <a:pt x="1891994" y="6236514"/>
                </a:cubicBezTo>
                <a:cubicBezTo>
                  <a:pt x="1887755" y="6244107"/>
                  <a:pt x="1879274" y="6240310"/>
                  <a:pt x="1875035" y="6240310"/>
                </a:cubicBezTo>
                <a:cubicBezTo>
                  <a:pt x="1866555" y="6240310"/>
                  <a:pt x="1870795" y="6232717"/>
                  <a:pt x="1866555" y="6228921"/>
                </a:cubicBezTo>
                <a:cubicBezTo>
                  <a:pt x="1862314" y="6228921"/>
                  <a:pt x="1853835" y="6228921"/>
                  <a:pt x="1845355" y="6228921"/>
                </a:cubicBezTo>
                <a:cubicBezTo>
                  <a:pt x="1845355" y="6232717"/>
                  <a:pt x="1841115" y="6236514"/>
                  <a:pt x="1836875" y="6236514"/>
                </a:cubicBezTo>
                <a:cubicBezTo>
                  <a:pt x="1828395" y="6232717"/>
                  <a:pt x="1832635" y="6225124"/>
                  <a:pt x="1832635" y="6221328"/>
                </a:cubicBezTo>
                <a:cubicBezTo>
                  <a:pt x="1824155" y="6221328"/>
                  <a:pt x="1815675" y="6221328"/>
                  <a:pt x="1807195" y="6221328"/>
                </a:cubicBezTo>
                <a:cubicBezTo>
                  <a:pt x="1811435" y="6228921"/>
                  <a:pt x="1802955" y="6228921"/>
                  <a:pt x="1798716" y="6228921"/>
                </a:cubicBezTo>
                <a:cubicBezTo>
                  <a:pt x="1790235" y="6225124"/>
                  <a:pt x="1794475" y="6221328"/>
                  <a:pt x="1794475" y="6213735"/>
                </a:cubicBezTo>
                <a:cubicBezTo>
                  <a:pt x="1783875" y="6213735"/>
                  <a:pt x="1772216" y="6215633"/>
                  <a:pt x="1760555" y="6216108"/>
                </a:cubicBezTo>
                <a:lnTo>
                  <a:pt x="1743434" y="6212994"/>
                </a:lnTo>
                <a:lnTo>
                  <a:pt x="1746224" y="6212355"/>
                </a:lnTo>
                <a:cubicBezTo>
                  <a:pt x="1754707" y="6207504"/>
                  <a:pt x="1763190" y="6212355"/>
                  <a:pt x="1775913" y="6212355"/>
                </a:cubicBezTo>
                <a:cubicBezTo>
                  <a:pt x="1784396" y="6212355"/>
                  <a:pt x="1792877" y="6202655"/>
                  <a:pt x="1805602" y="6202655"/>
                </a:cubicBezTo>
                <a:cubicBezTo>
                  <a:pt x="1809843" y="6202655"/>
                  <a:pt x="1814085" y="6207504"/>
                  <a:pt x="1822567" y="6212355"/>
                </a:cubicBezTo>
                <a:cubicBezTo>
                  <a:pt x="1831049" y="6212355"/>
                  <a:pt x="1826809" y="6197805"/>
                  <a:pt x="1831049" y="6197805"/>
                </a:cubicBezTo>
                <a:cubicBezTo>
                  <a:pt x="1835291" y="6197805"/>
                  <a:pt x="1835291" y="6197805"/>
                  <a:pt x="1839532" y="6197805"/>
                </a:cubicBezTo>
                <a:close/>
                <a:moveTo>
                  <a:pt x="1913195" y="6186999"/>
                </a:moveTo>
                <a:lnTo>
                  <a:pt x="1913195" y="6187160"/>
                </a:lnTo>
                <a:lnTo>
                  <a:pt x="1912033" y="6187221"/>
                </a:lnTo>
                <a:close/>
                <a:moveTo>
                  <a:pt x="863352" y="5843219"/>
                </a:moveTo>
                <a:lnTo>
                  <a:pt x="864073" y="5843752"/>
                </a:lnTo>
                <a:lnTo>
                  <a:pt x="863059" y="5843752"/>
                </a:lnTo>
                <a:close/>
                <a:moveTo>
                  <a:pt x="883526" y="5689580"/>
                </a:moveTo>
                <a:cubicBezTo>
                  <a:pt x="883526" y="5689580"/>
                  <a:pt x="887766" y="5689580"/>
                  <a:pt x="892008" y="5689580"/>
                </a:cubicBezTo>
                <a:cubicBezTo>
                  <a:pt x="892008" y="5689580"/>
                  <a:pt x="896249" y="5689580"/>
                  <a:pt x="896249" y="5693132"/>
                </a:cubicBezTo>
                <a:lnTo>
                  <a:pt x="895512" y="5693596"/>
                </a:lnTo>
                <a:lnTo>
                  <a:pt x="892008" y="5693132"/>
                </a:lnTo>
                <a:cubicBezTo>
                  <a:pt x="887766" y="5693132"/>
                  <a:pt x="883526" y="5693132"/>
                  <a:pt x="883526" y="5689580"/>
                </a:cubicBezTo>
                <a:close/>
                <a:moveTo>
                  <a:pt x="1298563" y="5672327"/>
                </a:moveTo>
                <a:lnTo>
                  <a:pt x="1299170" y="5675371"/>
                </a:lnTo>
                <a:cubicBezTo>
                  <a:pt x="1303411" y="5678923"/>
                  <a:pt x="1299170" y="5682476"/>
                  <a:pt x="1299170" y="5682476"/>
                </a:cubicBezTo>
                <a:cubicBezTo>
                  <a:pt x="1294928" y="5678923"/>
                  <a:pt x="1294928" y="5678923"/>
                  <a:pt x="1294928" y="5675371"/>
                </a:cubicBezTo>
                <a:close/>
                <a:moveTo>
                  <a:pt x="985317" y="5668268"/>
                </a:moveTo>
                <a:cubicBezTo>
                  <a:pt x="989558" y="5671819"/>
                  <a:pt x="998040" y="5678923"/>
                  <a:pt x="1006522" y="5682476"/>
                </a:cubicBezTo>
                <a:cubicBezTo>
                  <a:pt x="1015004" y="5693132"/>
                  <a:pt x="1027729" y="5689580"/>
                  <a:pt x="1031970" y="5675371"/>
                </a:cubicBezTo>
                <a:cubicBezTo>
                  <a:pt x="1036212" y="5671819"/>
                  <a:pt x="1036212" y="5671819"/>
                  <a:pt x="1040453" y="5671819"/>
                </a:cubicBezTo>
                <a:cubicBezTo>
                  <a:pt x="1048936" y="5671819"/>
                  <a:pt x="1053176" y="5671819"/>
                  <a:pt x="1061659" y="5675371"/>
                </a:cubicBezTo>
                <a:cubicBezTo>
                  <a:pt x="1070141" y="5678923"/>
                  <a:pt x="1082865" y="5686028"/>
                  <a:pt x="1091348" y="5682476"/>
                </a:cubicBezTo>
                <a:cubicBezTo>
                  <a:pt x="1108314" y="5675371"/>
                  <a:pt x="1121037" y="5678923"/>
                  <a:pt x="1133760" y="5678923"/>
                </a:cubicBezTo>
                <a:cubicBezTo>
                  <a:pt x="1142243" y="5678923"/>
                  <a:pt x="1142243" y="5675371"/>
                  <a:pt x="1146484" y="5668268"/>
                </a:cubicBezTo>
                <a:cubicBezTo>
                  <a:pt x="1146484" y="5664716"/>
                  <a:pt x="1150725" y="5664716"/>
                  <a:pt x="1159208" y="5668268"/>
                </a:cubicBezTo>
                <a:cubicBezTo>
                  <a:pt x="1159208" y="5671819"/>
                  <a:pt x="1159208" y="5675371"/>
                  <a:pt x="1159208" y="5678923"/>
                </a:cubicBezTo>
                <a:cubicBezTo>
                  <a:pt x="1159208" y="5689580"/>
                  <a:pt x="1142243" y="5686028"/>
                  <a:pt x="1142243" y="5700236"/>
                </a:cubicBezTo>
                <a:cubicBezTo>
                  <a:pt x="1146484" y="5707340"/>
                  <a:pt x="1138001" y="5707340"/>
                  <a:pt x="1129518" y="5703788"/>
                </a:cubicBezTo>
                <a:cubicBezTo>
                  <a:pt x="1129518" y="5703788"/>
                  <a:pt x="1129518" y="5700236"/>
                  <a:pt x="1129518" y="5700236"/>
                </a:cubicBezTo>
                <a:cubicBezTo>
                  <a:pt x="1125277" y="5696683"/>
                  <a:pt x="1121037" y="5693132"/>
                  <a:pt x="1116795" y="5693132"/>
                </a:cubicBezTo>
                <a:cubicBezTo>
                  <a:pt x="1108314" y="5696683"/>
                  <a:pt x="1112554" y="5700236"/>
                  <a:pt x="1108314" y="5703788"/>
                </a:cubicBezTo>
                <a:lnTo>
                  <a:pt x="1100226" y="5708967"/>
                </a:lnTo>
                <a:lnTo>
                  <a:pt x="1042644" y="5708967"/>
                </a:lnTo>
                <a:cubicBezTo>
                  <a:pt x="1029919" y="5708967"/>
                  <a:pt x="1017195" y="5706069"/>
                  <a:pt x="1004472" y="5714762"/>
                </a:cubicBezTo>
                <a:cubicBezTo>
                  <a:pt x="1004472" y="5714762"/>
                  <a:pt x="1000231" y="5714762"/>
                  <a:pt x="995990" y="5711865"/>
                </a:cubicBezTo>
                <a:cubicBezTo>
                  <a:pt x="987508" y="5708967"/>
                  <a:pt x="979025" y="5708243"/>
                  <a:pt x="970542" y="5708605"/>
                </a:cubicBezTo>
                <a:lnTo>
                  <a:pt x="953015" y="5710850"/>
                </a:lnTo>
                <a:lnTo>
                  <a:pt x="948204" y="5704232"/>
                </a:lnTo>
                <a:cubicBezTo>
                  <a:pt x="943964" y="5702012"/>
                  <a:pt x="938662" y="5700236"/>
                  <a:pt x="934421" y="5696683"/>
                </a:cubicBezTo>
                <a:cubicBezTo>
                  <a:pt x="930179" y="5693132"/>
                  <a:pt x="925939" y="5693132"/>
                  <a:pt x="921698" y="5696683"/>
                </a:cubicBezTo>
                <a:cubicBezTo>
                  <a:pt x="917456" y="5703788"/>
                  <a:pt x="913215" y="5707340"/>
                  <a:pt x="904732" y="5703788"/>
                </a:cubicBezTo>
                <a:cubicBezTo>
                  <a:pt x="892008" y="5703788"/>
                  <a:pt x="896249" y="5700236"/>
                  <a:pt x="892008" y="5693132"/>
                </a:cubicBezTo>
                <a:cubicBezTo>
                  <a:pt x="892008" y="5693132"/>
                  <a:pt x="893068" y="5694020"/>
                  <a:pt x="894128" y="5694464"/>
                </a:cubicBezTo>
                <a:lnTo>
                  <a:pt x="895512" y="5693596"/>
                </a:lnTo>
                <a:lnTo>
                  <a:pt x="902082" y="5694464"/>
                </a:lnTo>
                <a:cubicBezTo>
                  <a:pt x="904732" y="5694907"/>
                  <a:pt x="906853" y="5694907"/>
                  <a:pt x="908973" y="5693132"/>
                </a:cubicBezTo>
                <a:cubicBezTo>
                  <a:pt x="921698" y="5678923"/>
                  <a:pt x="934421" y="5671819"/>
                  <a:pt x="951385" y="5682476"/>
                </a:cubicBezTo>
                <a:cubicBezTo>
                  <a:pt x="955627" y="5686028"/>
                  <a:pt x="968351" y="5686028"/>
                  <a:pt x="968351" y="5678923"/>
                </a:cubicBezTo>
                <a:cubicBezTo>
                  <a:pt x="968351" y="5668268"/>
                  <a:pt x="981075" y="5675371"/>
                  <a:pt x="985317" y="5668268"/>
                </a:cubicBezTo>
                <a:close/>
                <a:moveTo>
                  <a:pt x="3069156" y="5224784"/>
                </a:moveTo>
                <a:lnTo>
                  <a:pt x="3069877" y="5225655"/>
                </a:lnTo>
                <a:lnTo>
                  <a:pt x="3070170" y="5224784"/>
                </a:lnTo>
                <a:close/>
                <a:moveTo>
                  <a:pt x="0" y="3728101"/>
                </a:moveTo>
                <a:lnTo>
                  <a:pt x="1014" y="3728101"/>
                </a:lnTo>
                <a:lnTo>
                  <a:pt x="293" y="3728972"/>
                </a:lnTo>
                <a:close/>
                <a:moveTo>
                  <a:pt x="1748249" y="900296"/>
                </a:moveTo>
                <a:lnTo>
                  <a:pt x="1750394" y="900296"/>
                </a:lnTo>
                <a:lnTo>
                  <a:pt x="1741171" y="901194"/>
                </a:lnTo>
                <a:lnTo>
                  <a:pt x="1738152" y="900900"/>
                </a:lnTo>
                <a:close/>
                <a:moveTo>
                  <a:pt x="1881554" y="886188"/>
                </a:moveTo>
                <a:cubicBezTo>
                  <a:pt x="1891094" y="885909"/>
                  <a:pt x="1901694" y="886467"/>
                  <a:pt x="1912293" y="887026"/>
                </a:cubicBezTo>
                <a:cubicBezTo>
                  <a:pt x="1925014" y="888142"/>
                  <a:pt x="1950454" y="889258"/>
                  <a:pt x="1958933" y="894840"/>
                </a:cubicBezTo>
                <a:lnTo>
                  <a:pt x="1961440" y="895896"/>
                </a:lnTo>
                <a:lnTo>
                  <a:pt x="1862047" y="895896"/>
                </a:lnTo>
                <a:cubicBezTo>
                  <a:pt x="1853564" y="895896"/>
                  <a:pt x="1849323" y="907456"/>
                  <a:pt x="1840840" y="899749"/>
                </a:cubicBezTo>
                <a:lnTo>
                  <a:pt x="1821936" y="894167"/>
                </a:lnTo>
                <a:lnTo>
                  <a:pt x="1844454" y="892607"/>
                </a:lnTo>
                <a:cubicBezTo>
                  <a:pt x="1848694" y="892607"/>
                  <a:pt x="1852934" y="891491"/>
                  <a:pt x="1857174" y="890374"/>
                </a:cubicBezTo>
                <a:cubicBezTo>
                  <a:pt x="1863534" y="887583"/>
                  <a:pt x="1872015" y="886467"/>
                  <a:pt x="1881554" y="886188"/>
                </a:cubicBezTo>
                <a:close/>
                <a:moveTo>
                  <a:pt x="1719279" y="884793"/>
                </a:moveTo>
                <a:lnTo>
                  <a:pt x="1738455" y="884793"/>
                </a:lnTo>
                <a:cubicBezTo>
                  <a:pt x="1755414" y="884793"/>
                  <a:pt x="1776614" y="885909"/>
                  <a:pt x="1797815" y="890374"/>
                </a:cubicBezTo>
                <a:lnTo>
                  <a:pt x="1737762" y="892482"/>
                </a:lnTo>
                <a:lnTo>
                  <a:pt x="1688889" y="892482"/>
                </a:lnTo>
                <a:cubicBezTo>
                  <a:pt x="1701609" y="890250"/>
                  <a:pt x="1714330" y="891366"/>
                  <a:pt x="1722809" y="889133"/>
                </a:cubicBezTo>
                <a:cubicBezTo>
                  <a:pt x="1722809" y="888017"/>
                  <a:pt x="1731289" y="888017"/>
                  <a:pt x="1731289" y="886901"/>
                </a:cubicBezTo>
                <a:close/>
                <a:moveTo>
                  <a:pt x="1645175" y="884793"/>
                </a:moveTo>
                <a:lnTo>
                  <a:pt x="1715727" y="884793"/>
                </a:lnTo>
                <a:lnTo>
                  <a:pt x="1667690" y="886901"/>
                </a:lnTo>
                <a:cubicBezTo>
                  <a:pt x="1642249" y="888017"/>
                  <a:pt x="1621050" y="886901"/>
                  <a:pt x="1595610" y="886901"/>
                </a:cubicBezTo>
                <a:lnTo>
                  <a:pt x="1594784" y="886834"/>
                </a:lnTo>
                <a:close/>
                <a:moveTo>
                  <a:pt x="1774961" y="491518"/>
                </a:moveTo>
                <a:lnTo>
                  <a:pt x="1774351" y="492814"/>
                </a:lnTo>
                <a:lnTo>
                  <a:pt x="1769849" y="491944"/>
                </a:lnTo>
                <a:close/>
                <a:moveTo>
                  <a:pt x="1982374" y="395710"/>
                </a:moveTo>
                <a:cubicBezTo>
                  <a:pt x="1986614" y="395235"/>
                  <a:pt x="1990855" y="395235"/>
                  <a:pt x="1992974" y="397133"/>
                </a:cubicBezTo>
                <a:lnTo>
                  <a:pt x="2005216" y="401518"/>
                </a:lnTo>
                <a:lnTo>
                  <a:pt x="1985984" y="397672"/>
                </a:lnTo>
                <a:lnTo>
                  <a:pt x="1980348" y="395982"/>
                </a:lnTo>
                <a:close/>
                <a:moveTo>
                  <a:pt x="1898608" y="46924"/>
                </a:moveTo>
                <a:lnTo>
                  <a:pt x="1906232" y="47706"/>
                </a:lnTo>
                <a:lnTo>
                  <a:pt x="1901691" y="51487"/>
                </a:lnTo>
                <a:lnTo>
                  <a:pt x="1898694" y="52622"/>
                </a:lnTo>
                <a:lnTo>
                  <a:pt x="1895454" y="51655"/>
                </a:lnTo>
                <a:lnTo>
                  <a:pt x="1893127" y="47486"/>
                </a:lnTo>
                <a:close/>
                <a:moveTo>
                  <a:pt x="2355584" y="38338"/>
                </a:moveTo>
                <a:lnTo>
                  <a:pt x="2354974" y="39445"/>
                </a:lnTo>
                <a:lnTo>
                  <a:pt x="2350472" y="38702"/>
                </a:lnTo>
                <a:close/>
                <a:moveTo>
                  <a:pt x="3146743" y="0"/>
                </a:moveTo>
                <a:lnTo>
                  <a:pt x="3202796" y="0"/>
                </a:lnTo>
                <a:lnTo>
                  <a:pt x="3202796" y="4543"/>
                </a:lnTo>
                <a:cubicBezTo>
                  <a:pt x="3236727" y="4543"/>
                  <a:pt x="3274898" y="4543"/>
                  <a:pt x="3308828" y="4543"/>
                </a:cubicBezTo>
                <a:cubicBezTo>
                  <a:pt x="3317310" y="-1252"/>
                  <a:pt x="3325793" y="-1252"/>
                  <a:pt x="3334275" y="4543"/>
                </a:cubicBezTo>
                <a:cubicBezTo>
                  <a:pt x="3351241" y="4543"/>
                  <a:pt x="3367145" y="2370"/>
                  <a:pt x="3383051" y="559"/>
                </a:cubicBezTo>
                <a:lnTo>
                  <a:pt x="3398101" y="0"/>
                </a:lnTo>
                <a:lnTo>
                  <a:pt x="7392421" y="0"/>
                </a:lnTo>
                <a:lnTo>
                  <a:pt x="7392421" y="6858000"/>
                </a:lnTo>
                <a:lnTo>
                  <a:pt x="2857168" y="6858000"/>
                </a:lnTo>
                <a:lnTo>
                  <a:pt x="2860240" y="6839268"/>
                </a:lnTo>
                <a:cubicBezTo>
                  <a:pt x="2862890" y="6833969"/>
                  <a:pt x="2867132" y="6831079"/>
                  <a:pt x="2873493" y="6831079"/>
                </a:cubicBezTo>
                <a:cubicBezTo>
                  <a:pt x="2890458" y="6831079"/>
                  <a:pt x="2903182" y="6823372"/>
                  <a:pt x="2920147" y="6823372"/>
                </a:cubicBezTo>
                <a:cubicBezTo>
                  <a:pt x="2937112" y="6823372"/>
                  <a:pt x="2954077" y="6827226"/>
                  <a:pt x="2975283" y="6823372"/>
                </a:cubicBezTo>
                <a:cubicBezTo>
                  <a:pt x="2992248" y="6819519"/>
                  <a:pt x="3009214" y="6819519"/>
                  <a:pt x="3026178" y="6823372"/>
                </a:cubicBezTo>
                <a:cubicBezTo>
                  <a:pt x="3038903" y="6827226"/>
                  <a:pt x="3043144" y="6815666"/>
                  <a:pt x="3047384" y="6807959"/>
                </a:cubicBezTo>
                <a:cubicBezTo>
                  <a:pt x="3060108" y="6796398"/>
                  <a:pt x="3055867" y="6788692"/>
                  <a:pt x="3038903" y="6788692"/>
                </a:cubicBezTo>
                <a:cubicBezTo>
                  <a:pt x="3034661" y="6788692"/>
                  <a:pt x="3026178" y="6788692"/>
                  <a:pt x="3017697" y="6788692"/>
                </a:cubicBezTo>
                <a:cubicBezTo>
                  <a:pt x="3009214" y="6784838"/>
                  <a:pt x="2996489" y="6784838"/>
                  <a:pt x="2996489" y="6777131"/>
                </a:cubicBezTo>
                <a:cubicBezTo>
                  <a:pt x="2996489" y="6757864"/>
                  <a:pt x="2983765" y="6757864"/>
                  <a:pt x="2971042" y="6757864"/>
                </a:cubicBezTo>
                <a:cubicBezTo>
                  <a:pt x="2954077" y="6757864"/>
                  <a:pt x="2941353" y="6757864"/>
                  <a:pt x="2932870" y="6746304"/>
                </a:cubicBezTo>
                <a:cubicBezTo>
                  <a:pt x="2924389" y="6738597"/>
                  <a:pt x="2907423" y="6738597"/>
                  <a:pt x="2894699" y="6746304"/>
                </a:cubicBezTo>
                <a:cubicBezTo>
                  <a:pt x="2877734" y="6757864"/>
                  <a:pt x="2856528" y="6750157"/>
                  <a:pt x="2835322" y="6750157"/>
                </a:cubicBezTo>
                <a:cubicBezTo>
                  <a:pt x="2831081" y="6750157"/>
                  <a:pt x="2831081" y="6746304"/>
                  <a:pt x="2826839" y="6746304"/>
                </a:cubicBezTo>
                <a:cubicBezTo>
                  <a:pt x="2822598" y="6738597"/>
                  <a:pt x="2826839" y="6734743"/>
                  <a:pt x="2831081" y="6734743"/>
                </a:cubicBezTo>
                <a:cubicBezTo>
                  <a:pt x="2843804" y="6734743"/>
                  <a:pt x="2852287" y="6734743"/>
                  <a:pt x="2856528" y="6727037"/>
                </a:cubicBezTo>
                <a:cubicBezTo>
                  <a:pt x="2869251" y="6715476"/>
                  <a:pt x="2865010" y="6707770"/>
                  <a:pt x="2865010" y="6700063"/>
                </a:cubicBezTo>
                <a:cubicBezTo>
                  <a:pt x="2852287" y="6700063"/>
                  <a:pt x="2839564" y="6696209"/>
                  <a:pt x="2822598" y="6696209"/>
                </a:cubicBezTo>
                <a:cubicBezTo>
                  <a:pt x="2831081" y="6692356"/>
                  <a:pt x="2835322" y="6692356"/>
                  <a:pt x="2839564" y="6692356"/>
                </a:cubicBezTo>
                <a:cubicBezTo>
                  <a:pt x="2852287" y="6692356"/>
                  <a:pt x="2865010" y="6688502"/>
                  <a:pt x="2877734" y="6692356"/>
                </a:cubicBezTo>
                <a:cubicBezTo>
                  <a:pt x="2894699" y="6696209"/>
                  <a:pt x="2898941" y="6684649"/>
                  <a:pt x="2915906" y="6680796"/>
                </a:cubicBezTo>
                <a:cubicBezTo>
                  <a:pt x="2932870" y="6676942"/>
                  <a:pt x="2932870" y="6673089"/>
                  <a:pt x="2924389" y="6657675"/>
                </a:cubicBezTo>
                <a:cubicBezTo>
                  <a:pt x="2920147" y="6646115"/>
                  <a:pt x="2911664" y="6642261"/>
                  <a:pt x="2903182" y="6646115"/>
                </a:cubicBezTo>
                <a:cubicBezTo>
                  <a:pt x="2890458" y="6653822"/>
                  <a:pt x="2877734" y="6649968"/>
                  <a:pt x="2869251" y="6649968"/>
                </a:cubicBezTo>
                <a:cubicBezTo>
                  <a:pt x="2843804" y="6653822"/>
                  <a:pt x="2822598" y="6646115"/>
                  <a:pt x="2797151" y="6657675"/>
                </a:cubicBezTo>
                <a:cubicBezTo>
                  <a:pt x="2797151" y="6657675"/>
                  <a:pt x="2792909" y="6657675"/>
                  <a:pt x="2788668" y="6653822"/>
                </a:cubicBezTo>
                <a:cubicBezTo>
                  <a:pt x="2767462" y="6646115"/>
                  <a:pt x="2750496" y="6646115"/>
                  <a:pt x="2729290" y="6646115"/>
                </a:cubicBezTo>
                <a:cubicBezTo>
                  <a:pt x="2699601" y="6642261"/>
                  <a:pt x="2669912" y="6634555"/>
                  <a:pt x="2640224" y="6638408"/>
                </a:cubicBezTo>
                <a:cubicBezTo>
                  <a:pt x="2640224" y="6638408"/>
                  <a:pt x="2635982" y="6638408"/>
                  <a:pt x="2635982" y="6638408"/>
                </a:cubicBezTo>
                <a:cubicBezTo>
                  <a:pt x="2635982" y="6634555"/>
                  <a:pt x="2635982" y="6634555"/>
                  <a:pt x="2635982" y="6634555"/>
                </a:cubicBezTo>
                <a:cubicBezTo>
                  <a:pt x="2635982" y="6630701"/>
                  <a:pt x="2635982" y="6626848"/>
                  <a:pt x="2640224" y="6626848"/>
                </a:cubicBezTo>
                <a:cubicBezTo>
                  <a:pt x="2644465" y="6626848"/>
                  <a:pt x="2648706" y="6626848"/>
                  <a:pt x="2652948" y="6626848"/>
                </a:cubicBezTo>
                <a:cubicBezTo>
                  <a:pt x="2678395" y="6626848"/>
                  <a:pt x="2703843" y="6626848"/>
                  <a:pt x="2729290" y="6626848"/>
                </a:cubicBezTo>
                <a:cubicBezTo>
                  <a:pt x="2733531" y="6626848"/>
                  <a:pt x="2742014" y="6626848"/>
                  <a:pt x="2742014" y="6619141"/>
                </a:cubicBezTo>
                <a:cubicBezTo>
                  <a:pt x="2737773" y="6603727"/>
                  <a:pt x="2754737" y="6603727"/>
                  <a:pt x="2763220" y="6603727"/>
                </a:cubicBezTo>
                <a:cubicBezTo>
                  <a:pt x="2780185" y="6603727"/>
                  <a:pt x="2797151" y="6603727"/>
                  <a:pt x="2814115" y="6603727"/>
                </a:cubicBezTo>
                <a:cubicBezTo>
                  <a:pt x="2826839" y="6603727"/>
                  <a:pt x="2839564" y="6599874"/>
                  <a:pt x="2852287" y="6596020"/>
                </a:cubicBezTo>
                <a:cubicBezTo>
                  <a:pt x="2848045" y="6588314"/>
                  <a:pt x="2839564" y="6584460"/>
                  <a:pt x="2831081" y="6584460"/>
                </a:cubicBezTo>
                <a:cubicBezTo>
                  <a:pt x="2797151" y="6584460"/>
                  <a:pt x="2763220" y="6592167"/>
                  <a:pt x="2729290" y="6580607"/>
                </a:cubicBezTo>
                <a:cubicBezTo>
                  <a:pt x="2674154" y="6580607"/>
                  <a:pt x="2619018" y="6580607"/>
                  <a:pt x="2568123" y="6580607"/>
                </a:cubicBezTo>
                <a:cubicBezTo>
                  <a:pt x="2559640" y="6580607"/>
                  <a:pt x="2555398" y="6592167"/>
                  <a:pt x="2546916" y="6584460"/>
                </a:cubicBezTo>
                <a:cubicBezTo>
                  <a:pt x="2534191" y="6572900"/>
                  <a:pt x="2517227" y="6580607"/>
                  <a:pt x="2504504" y="6580607"/>
                </a:cubicBezTo>
                <a:cubicBezTo>
                  <a:pt x="2491779" y="6580607"/>
                  <a:pt x="2474815" y="6576753"/>
                  <a:pt x="2462091" y="6584460"/>
                </a:cubicBezTo>
                <a:cubicBezTo>
                  <a:pt x="2453608" y="6588314"/>
                  <a:pt x="2440885" y="6584460"/>
                  <a:pt x="2432402" y="6584460"/>
                </a:cubicBezTo>
                <a:cubicBezTo>
                  <a:pt x="2411196" y="6576753"/>
                  <a:pt x="2385748" y="6572900"/>
                  <a:pt x="2360301" y="6572900"/>
                </a:cubicBezTo>
                <a:cubicBezTo>
                  <a:pt x="2351818" y="6572900"/>
                  <a:pt x="2347577" y="6580607"/>
                  <a:pt x="2343335" y="6580607"/>
                </a:cubicBezTo>
                <a:cubicBezTo>
                  <a:pt x="2334852" y="6576753"/>
                  <a:pt x="2326371" y="6572900"/>
                  <a:pt x="2317888" y="6572900"/>
                </a:cubicBezTo>
                <a:lnTo>
                  <a:pt x="2223860" y="6572900"/>
                </a:lnTo>
                <a:lnTo>
                  <a:pt x="2226954" y="6566806"/>
                </a:lnTo>
                <a:cubicBezTo>
                  <a:pt x="2231193" y="6555417"/>
                  <a:pt x="2235433" y="6547824"/>
                  <a:pt x="2243914" y="6536434"/>
                </a:cubicBezTo>
                <a:cubicBezTo>
                  <a:pt x="2243914" y="6532638"/>
                  <a:pt x="2243914" y="6528842"/>
                  <a:pt x="2243914" y="6528842"/>
                </a:cubicBezTo>
                <a:cubicBezTo>
                  <a:pt x="2222713" y="6509859"/>
                  <a:pt x="2205753" y="6490877"/>
                  <a:pt x="2180314" y="6490877"/>
                </a:cubicBezTo>
                <a:cubicBezTo>
                  <a:pt x="2103994" y="6490877"/>
                  <a:pt x="2031914" y="6490877"/>
                  <a:pt x="1959834" y="6490877"/>
                </a:cubicBezTo>
                <a:cubicBezTo>
                  <a:pt x="1955594" y="6490877"/>
                  <a:pt x="1942874" y="6498470"/>
                  <a:pt x="1942874" y="6483284"/>
                </a:cubicBezTo>
                <a:cubicBezTo>
                  <a:pt x="1942874" y="6475691"/>
                  <a:pt x="1955594" y="6479487"/>
                  <a:pt x="1959834" y="6479487"/>
                </a:cubicBezTo>
                <a:cubicBezTo>
                  <a:pt x="1976794" y="6479487"/>
                  <a:pt x="1993754" y="6479487"/>
                  <a:pt x="2010714" y="6468098"/>
                </a:cubicBezTo>
                <a:cubicBezTo>
                  <a:pt x="2048874" y="6433930"/>
                  <a:pt x="2099754" y="6422541"/>
                  <a:pt x="2154873" y="6418744"/>
                </a:cubicBezTo>
                <a:cubicBezTo>
                  <a:pt x="2180314" y="6418744"/>
                  <a:pt x="2209994" y="6422541"/>
                  <a:pt x="2239673" y="6414948"/>
                </a:cubicBezTo>
                <a:cubicBezTo>
                  <a:pt x="2256633" y="6407355"/>
                  <a:pt x="2277833" y="6411151"/>
                  <a:pt x="2294793" y="6414948"/>
                </a:cubicBezTo>
                <a:cubicBezTo>
                  <a:pt x="2311753" y="6414948"/>
                  <a:pt x="2328713" y="6403558"/>
                  <a:pt x="2345673" y="6407355"/>
                </a:cubicBezTo>
                <a:cubicBezTo>
                  <a:pt x="2354152" y="6407355"/>
                  <a:pt x="2371112" y="6414948"/>
                  <a:pt x="2366873" y="6399762"/>
                </a:cubicBezTo>
                <a:cubicBezTo>
                  <a:pt x="2366873" y="6388372"/>
                  <a:pt x="2354152" y="6395965"/>
                  <a:pt x="2345673" y="6392169"/>
                </a:cubicBezTo>
                <a:cubicBezTo>
                  <a:pt x="2294793" y="6388372"/>
                  <a:pt x="2248153" y="6399762"/>
                  <a:pt x="2197274" y="6399762"/>
                </a:cubicBezTo>
                <a:cubicBezTo>
                  <a:pt x="2171833" y="6399762"/>
                  <a:pt x="2159113" y="6380779"/>
                  <a:pt x="2133674" y="6376983"/>
                </a:cubicBezTo>
                <a:cubicBezTo>
                  <a:pt x="2133674" y="6376983"/>
                  <a:pt x="2133674" y="6373186"/>
                  <a:pt x="2133674" y="6369390"/>
                </a:cubicBezTo>
                <a:cubicBezTo>
                  <a:pt x="2133674" y="6365594"/>
                  <a:pt x="2129434" y="6358001"/>
                  <a:pt x="2137913" y="6354204"/>
                </a:cubicBezTo>
                <a:cubicBezTo>
                  <a:pt x="2150634" y="6354204"/>
                  <a:pt x="2163354" y="6354204"/>
                  <a:pt x="2176073" y="6354204"/>
                </a:cubicBezTo>
                <a:cubicBezTo>
                  <a:pt x="2188793" y="6354204"/>
                  <a:pt x="2193034" y="6346611"/>
                  <a:pt x="2201513" y="6346611"/>
                </a:cubicBezTo>
                <a:cubicBezTo>
                  <a:pt x="2205753" y="6346611"/>
                  <a:pt x="2205753" y="6342815"/>
                  <a:pt x="2205753" y="6339018"/>
                </a:cubicBezTo>
                <a:cubicBezTo>
                  <a:pt x="2205753" y="6335222"/>
                  <a:pt x="2201513" y="6335222"/>
                  <a:pt x="2197274" y="6335222"/>
                </a:cubicBezTo>
                <a:cubicBezTo>
                  <a:pt x="2184553" y="6335222"/>
                  <a:pt x="2171833" y="6335222"/>
                  <a:pt x="2159113" y="6335222"/>
                </a:cubicBezTo>
                <a:cubicBezTo>
                  <a:pt x="2154873" y="6335222"/>
                  <a:pt x="2146394" y="6335222"/>
                  <a:pt x="2146394" y="6327629"/>
                </a:cubicBezTo>
                <a:cubicBezTo>
                  <a:pt x="2146394" y="6323832"/>
                  <a:pt x="2154873" y="6323832"/>
                  <a:pt x="2154873" y="6320036"/>
                </a:cubicBezTo>
                <a:cubicBezTo>
                  <a:pt x="2171833" y="6308647"/>
                  <a:pt x="2188793" y="6301054"/>
                  <a:pt x="2205753" y="6301054"/>
                </a:cubicBezTo>
                <a:cubicBezTo>
                  <a:pt x="2235433" y="6301054"/>
                  <a:pt x="2256633" y="6282071"/>
                  <a:pt x="2286313" y="6285868"/>
                </a:cubicBezTo>
                <a:cubicBezTo>
                  <a:pt x="2286313" y="6285868"/>
                  <a:pt x="2286313" y="6282071"/>
                  <a:pt x="2286313" y="6282071"/>
                </a:cubicBezTo>
                <a:cubicBezTo>
                  <a:pt x="2286313" y="6278275"/>
                  <a:pt x="2286313" y="6278275"/>
                  <a:pt x="2286313" y="6274478"/>
                </a:cubicBezTo>
                <a:cubicBezTo>
                  <a:pt x="2282073" y="6274478"/>
                  <a:pt x="2273593" y="6274478"/>
                  <a:pt x="2269353" y="6274478"/>
                </a:cubicBezTo>
                <a:cubicBezTo>
                  <a:pt x="2252393" y="6270682"/>
                  <a:pt x="2252393" y="6266885"/>
                  <a:pt x="2256633" y="6251700"/>
                </a:cubicBezTo>
                <a:cubicBezTo>
                  <a:pt x="2260873" y="6247903"/>
                  <a:pt x="2260873" y="6244107"/>
                  <a:pt x="2252393" y="6240310"/>
                </a:cubicBezTo>
                <a:cubicBezTo>
                  <a:pt x="2239673" y="6236514"/>
                  <a:pt x="2226954" y="6236514"/>
                  <a:pt x="2214234" y="6228921"/>
                </a:cubicBezTo>
                <a:cubicBezTo>
                  <a:pt x="2226954" y="6228921"/>
                  <a:pt x="2235433" y="6228921"/>
                  <a:pt x="2243914" y="6228921"/>
                </a:cubicBezTo>
                <a:cubicBezTo>
                  <a:pt x="2252393" y="6228921"/>
                  <a:pt x="2252393" y="6221328"/>
                  <a:pt x="2248153" y="6217531"/>
                </a:cubicBezTo>
                <a:cubicBezTo>
                  <a:pt x="2248153" y="6213735"/>
                  <a:pt x="2239673" y="6213735"/>
                  <a:pt x="2248153" y="6209938"/>
                </a:cubicBezTo>
                <a:cubicBezTo>
                  <a:pt x="2248153" y="6209938"/>
                  <a:pt x="2252393" y="6206142"/>
                  <a:pt x="2252393" y="6209938"/>
                </a:cubicBezTo>
                <a:cubicBezTo>
                  <a:pt x="2265113" y="6217531"/>
                  <a:pt x="2282073" y="6213735"/>
                  <a:pt x="2294793" y="6213735"/>
                </a:cubicBezTo>
                <a:cubicBezTo>
                  <a:pt x="2299033" y="6213735"/>
                  <a:pt x="2303273" y="6213735"/>
                  <a:pt x="2303273" y="6209938"/>
                </a:cubicBezTo>
                <a:cubicBezTo>
                  <a:pt x="2303273" y="6206142"/>
                  <a:pt x="2303273" y="6206142"/>
                  <a:pt x="2299033" y="6202346"/>
                </a:cubicBezTo>
                <a:cubicBezTo>
                  <a:pt x="2290553" y="6194753"/>
                  <a:pt x="2277833" y="6194753"/>
                  <a:pt x="2273593" y="6187160"/>
                </a:cubicBezTo>
                <a:cubicBezTo>
                  <a:pt x="2269353" y="6179567"/>
                  <a:pt x="2260873" y="6175770"/>
                  <a:pt x="2269353" y="6168177"/>
                </a:cubicBezTo>
                <a:cubicBezTo>
                  <a:pt x="2273593" y="6164381"/>
                  <a:pt x="2273593" y="6156788"/>
                  <a:pt x="2277833" y="6156788"/>
                </a:cubicBezTo>
                <a:cubicBezTo>
                  <a:pt x="2286313" y="6156788"/>
                  <a:pt x="2294793" y="6152991"/>
                  <a:pt x="2299033" y="6156788"/>
                </a:cubicBezTo>
                <a:cubicBezTo>
                  <a:pt x="2315993" y="6164381"/>
                  <a:pt x="2332953" y="6168177"/>
                  <a:pt x="2349913" y="6171974"/>
                </a:cubicBezTo>
                <a:cubicBezTo>
                  <a:pt x="2362633" y="6179567"/>
                  <a:pt x="2362633" y="6175770"/>
                  <a:pt x="2371112" y="6164381"/>
                </a:cubicBezTo>
                <a:cubicBezTo>
                  <a:pt x="2371112" y="6156788"/>
                  <a:pt x="2375353" y="6145399"/>
                  <a:pt x="2383832" y="6141602"/>
                </a:cubicBezTo>
                <a:cubicBezTo>
                  <a:pt x="2396553" y="6141602"/>
                  <a:pt x="2405032" y="6134009"/>
                  <a:pt x="2421992" y="6134009"/>
                </a:cubicBezTo>
                <a:cubicBezTo>
                  <a:pt x="2430472" y="6137806"/>
                  <a:pt x="2443193" y="6134009"/>
                  <a:pt x="2455913" y="6137806"/>
                </a:cubicBezTo>
                <a:cubicBezTo>
                  <a:pt x="2464392" y="6137806"/>
                  <a:pt x="2464392" y="6130213"/>
                  <a:pt x="2464392" y="6126416"/>
                </a:cubicBezTo>
                <a:cubicBezTo>
                  <a:pt x="2464392" y="6118823"/>
                  <a:pt x="2460153" y="6115027"/>
                  <a:pt x="2455913" y="6115027"/>
                </a:cubicBezTo>
                <a:cubicBezTo>
                  <a:pt x="2447432" y="6115027"/>
                  <a:pt x="2447432" y="6118823"/>
                  <a:pt x="2443193" y="6118823"/>
                </a:cubicBezTo>
                <a:cubicBezTo>
                  <a:pt x="2421992" y="6126416"/>
                  <a:pt x="2405032" y="6122620"/>
                  <a:pt x="2392313" y="6107434"/>
                </a:cubicBezTo>
                <a:cubicBezTo>
                  <a:pt x="2388072" y="6099841"/>
                  <a:pt x="2396553" y="6092248"/>
                  <a:pt x="2388072" y="6084655"/>
                </a:cubicBezTo>
                <a:cubicBezTo>
                  <a:pt x="2375353" y="6084655"/>
                  <a:pt x="2362633" y="6084655"/>
                  <a:pt x="2349913" y="6084655"/>
                </a:cubicBezTo>
                <a:cubicBezTo>
                  <a:pt x="2341432" y="6080859"/>
                  <a:pt x="2328713" y="6088452"/>
                  <a:pt x="2315993" y="6080859"/>
                </a:cubicBezTo>
                <a:cubicBezTo>
                  <a:pt x="2312813" y="6078011"/>
                  <a:pt x="2310163" y="6076825"/>
                  <a:pt x="2307778" y="6076647"/>
                </a:cubicBezTo>
                <a:lnTo>
                  <a:pt x="2303001" y="6077973"/>
                </a:lnTo>
                <a:lnTo>
                  <a:pt x="2306070" y="6071704"/>
                </a:lnTo>
                <a:cubicBezTo>
                  <a:pt x="2318795" y="6057153"/>
                  <a:pt x="2314553" y="6047454"/>
                  <a:pt x="2297589" y="6047454"/>
                </a:cubicBezTo>
                <a:cubicBezTo>
                  <a:pt x="2293347" y="6047454"/>
                  <a:pt x="2284864" y="6047454"/>
                  <a:pt x="2276383" y="6047454"/>
                </a:cubicBezTo>
                <a:cubicBezTo>
                  <a:pt x="2267900" y="6042603"/>
                  <a:pt x="2255176" y="6042603"/>
                  <a:pt x="2255176" y="6032903"/>
                </a:cubicBezTo>
                <a:cubicBezTo>
                  <a:pt x="2255176" y="6008653"/>
                  <a:pt x="2242451" y="6008653"/>
                  <a:pt x="2229728" y="6008653"/>
                </a:cubicBezTo>
                <a:cubicBezTo>
                  <a:pt x="2212764" y="6008653"/>
                  <a:pt x="2200039" y="6008653"/>
                  <a:pt x="2191556" y="5994103"/>
                </a:cubicBezTo>
                <a:cubicBezTo>
                  <a:pt x="2183075" y="5984403"/>
                  <a:pt x="2166109" y="5984403"/>
                  <a:pt x="2153385" y="5994103"/>
                </a:cubicBezTo>
                <a:cubicBezTo>
                  <a:pt x="2136420" y="6008653"/>
                  <a:pt x="2115214" y="5998953"/>
                  <a:pt x="2094008" y="5998953"/>
                </a:cubicBezTo>
                <a:cubicBezTo>
                  <a:pt x="2089767" y="5998953"/>
                  <a:pt x="2089767" y="5994103"/>
                  <a:pt x="2085525" y="5994103"/>
                </a:cubicBezTo>
                <a:cubicBezTo>
                  <a:pt x="2081284" y="5984403"/>
                  <a:pt x="2085525" y="5979552"/>
                  <a:pt x="2089767" y="5979552"/>
                </a:cubicBezTo>
                <a:cubicBezTo>
                  <a:pt x="2102490" y="5979552"/>
                  <a:pt x="2110973" y="5979552"/>
                  <a:pt x="2115214" y="5969853"/>
                </a:cubicBezTo>
                <a:cubicBezTo>
                  <a:pt x="2127937" y="5955302"/>
                  <a:pt x="2123696" y="5945603"/>
                  <a:pt x="2123696" y="5935902"/>
                </a:cubicBezTo>
                <a:cubicBezTo>
                  <a:pt x="2110973" y="5935902"/>
                  <a:pt x="2098250" y="5931052"/>
                  <a:pt x="2081284" y="5931052"/>
                </a:cubicBezTo>
                <a:cubicBezTo>
                  <a:pt x="2089767" y="5926202"/>
                  <a:pt x="2094008" y="5926202"/>
                  <a:pt x="2098250" y="5926202"/>
                </a:cubicBezTo>
                <a:cubicBezTo>
                  <a:pt x="2110973" y="5926202"/>
                  <a:pt x="2123696" y="5921351"/>
                  <a:pt x="2136420" y="5926202"/>
                </a:cubicBezTo>
                <a:cubicBezTo>
                  <a:pt x="2153385" y="5931052"/>
                  <a:pt x="2157627" y="5916502"/>
                  <a:pt x="2174592" y="5911652"/>
                </a:cubicBezTo>
                <a:cubicBezTo>
                  <a:pt x="2191556" y="5906802"/>
                  <a:pt x="2191556" y="5901952"/>
                  <a:pt x="2183075" y="5882551"/>
                </a:cubicBezTo>
                <a:cubicBezTo>
                  <a:pt x="2178833" y="5868002"/>
                  <a:pt x="2170351" y="5863151"/>
                  <a:pt x="2161868" y="5868002"/>
                </a:cubicBezTo>
                <a:cubicBezTo>
                  <a:pt x="2149145" y="5877702"/>
                  <a:pt x="2136420" y="5872851"/>
                  <a:pt x="2127937" y="5872851"/>
                </a:cubicBezTo>
                <a:cubicBezTo>
                  <a:pt x="2102490" y="5877702"/>
                  <a:pt x="2081284" y="5868002"/>
                  <a:pt x="2055837" y="5882551"/>
                </a:cubicBezTo>
                <a:cubicBezTo>
                  <a:pt x="2055837" y="5882551"/>
                  <a:pt x="2051595" y="5882551"/>
                  <a:pt x="2047354" y="5877702"/>
                </a:cubicBezTo>
                <a:cubicBezTo>
                  <a:pt x="2026148" y="5868002"/>
                  <a:pt x="2009182" y="5868002"/>
                  <a:pt x="1987976" y="5868002"/>
                </a:cubicBezTo>
                <a:lnTo>
                  <a:pt x="1953832" y="5861494"/>
                </a:lnTo>
                <a:lnTo>
                  <a:pt x="1965665" y="5858291"/>
                </a:lnTo>
                <a:cubicBezTo>
                  <a:pt x="1972554" y="5854969"/>
                  <a:pt x="1978914" y="5851173"/>
                  <a:pt x="1985274" y="5849274"/>
                </a:cubicBezTo>
                <a:cubicBezTo>
                  <a:pt x="1987395" y="5849274"/>
                  <a:pt x="1989514" y="5847376"/>
                  <a:pt x="1991104" y="5845003"/>
                </a:cubicBezTo>
                <a:lnTo>
                  <a:pt x="1991786" y="5843171"/>
                </a:lnTo>
                <a:lnTo>
                  <a:pt x="1995929" y="5842539"/>
                </a:lnTo>
                <a:cubicBezTo>
                  <a:pt x="1998580" y="5841327"/>
                  <a:pt x="2000700" y="5838901"/>
                  <a:pt x="2000700" y="5834051"/>
                </a:cubicBezTo>
                <a:cubicBezTo>
                  <a:pt x="1996459" y="5814651"/>
                  <a:pt x="2013424" y="5814651"/>
                  <a:pt x="2021906" y="5814651"/>
                </a:cubicBezTo>
                <a:cubicBezTo>
                  <a:pt x="2038871" y="5814651"/>
                  <a:pt x="2055837" y="5814651"/>
                  <a:pt x="2072801" y="5814651"/>
                </a:cubicBezTo>
                <a:cubicBezTo>
                  <a:pt x="2085525" y="5814651"/>
                  <a:pt x="2098250" y="5809801"/>
                  <a:pt x="2110973" y="5804950"/>
                </a:cubicBezTo>
                <a:cubicBezTo>
                  <a:pt x="2106731" y="5795251"/>
                  <a:pt x="2098250" y="5790401"/>
                  <a:pt x="2089767" y="5790401"/>
                </a:cubicBezTo>
                <a:cubicBezTo>
                  <a:pt x="2055837" y="5790401"/>
                  <a:pt x="2021906" y="5800101"/>
                  <a:pt x="1987976" y="5785551"/>
                </a:cubicBezTo>
                <a:cubicBezTo>
                  <a:pt x="1932840" y="5785551"/>
                  <a:pt x="1877704" y="5785551"/>
                  <a:pt x="1826809" y="5785551"/>
                </a:cubicBezTo>
                <a:cubicBezTo>
                  <a:pt x="1818326" y="5785551"/>
                  <a:pt x="1814085" y="5800101"/>
                  <a:pt x="1805602" y="5790401"/>
                </a:cubicBezTo>
                <a:cubicBezTo>
                  <a:pt x="1792877" y="5775851"/>
                  <a:pt x="1775913" y="5785551"/>
                  <a:pt x="1763190" y="5785551"/>
                </a:cubicBezTo>
                <a:cubicBezTo>
                  <a:pt x="1750466" y="5785551"/>
                  <a:pt x="1733501" y="5780700"/>
                  <a:pt x="1720777" y="5790401"/>
                </a:cubicBezTo>
                <a:cubicBezTo>
                  <a:pt x="1712294" y="5795251"/>
                  <a:pt x="1699571" y="5790401"/>
                  <a:pt x="1691088" y="5790401"/>
                </a:cubicBezTo>
                <a:cubicBezTo>
                  <a:pt x="1669882" y="5780700"/>
                  <a:pt x="1644434" y="5775851"/>
                  <a:pt x="1618987" y="5775851"/>
                </a:cubicBezTo>
                <a:cubicBezTo>
                  <a:pt x="1610504" y="5775851"/>
                  <a:pt x="1606263" y="5785551"/>
                  <a:pt x="1602021" y="5785551"/>
                </a:cubicBezTo>
                <a:cubicBezTo>
                  <a:pt x="1593539" y="5780700"/>
                  <a:pt x="1585057" y="5775851"/>
                  <a:pt x="1576574" y="5775851"/>
                </a:cubicBezTo>
                <a:cubicBezTo>
                  <a:pt x="1525678" y="5775851"/>
                  <a:pt x="1479025" y="5775851"/>
                  <a:pt x="1428130" y="5775851"/>
                </a:cubicBezTo>
                <a:cubicBezTo>
                  <a:pt x="1404802" y="5778275"/>
                  <a:pt x="1381475" y="5777063"/>
                  <a:pt x="1357618" y="5775244"/>
                </a:cubicBezTo>
                <a:lnTo>
                  <a:pt x="1317117" y="5772911"/>
                </a:lnTo>
                <a:lnTo>
                  <a:pt x="1318325" y="5772719"/>
                </a:lnTo>
                <a:cubicBezTo>
                  <a:pt x="1335291" y="5769821"/>
                  <a:pt x="1356498" y="5772719"/>
                  <a:pt x="1373462" y="5772719"/>
                </a:cubicBezTo>
                <a:cubicBezTo>
                  <a:pt x="1386185" y="5772719"/>
                  <a:pt x="1394668" y="5775617"/>
                  <a:pt x="1407392" y="5769821"/>
                </a:cubicBezTo>
                <a:cubicBezTo>
                  <a:pt x="1407392" y="5766924"/>
                  <a:pt x="1415875" y="5769821"/>
                  <a:pt x="1420116" y="5766924"/>
                </a:cubicBezTo>
                <a:cubicBezTo>
                  <a:pt x="1437080" y="5764026"/>
                  <a:pt x="1454046" y="5781413"/>
                  <a:pt x="1471012" y="5766924"/>
                </a:cubicBezTo>
                <a:cubicBezTo>
                  <a:pt x="1487976" y="5766924"/>
                  <a:pt x="1504941" y="5766924"/>
                  <a:pt x="1526148" y="5766924"/>
                </a:cubicBezTo>
                <a:cubicBezTo>
                  <a:pt x="1543112" y="5766924"/>
                  <a:pt x="1560077" y="5769821"/>
                  <a:pt x="1581284" y="5766924"/>
                </a:cubicBezTo>
                <a:cubicBezTo>
                  <a:pt x="1589767" y="5766924"/>
                  <a:pt x="1602490" y="5772719"/>
                  <a:pt x="1606731" y="5761128"/>
                </a:cubicBezTo>
                <a:cubicBezTo>
                  <a:pt x="1619455" y="5758230"/>
                  <a:pt x="1632179" y="5755332"/>
                  <a:pt x="1644903" y="5761128"/>
                </a:cubicBezTo>
                <a:cubicBezTo>
                  <a:pt x="1649145" y="5764026"/>
                  <a:pt x="1657627" y="5764026"/>
                  <a:pt x="1661868" y="5761128"/>
                </a:cubicBezTo>
                <a:cubicBezTo>
                  <a:pt x="1678832" y="5758230"/>
                  <a:pt x="1691557" y="5758230"/>
                  <a:pt x="1708522" y="5764026"/>
                </a:cubicBezTo>
                <a:cubicBezTo>
                  <a:pt x="1712764" y="5764026"/>
                  <a:pt x="1721245" y="5764026"/>
                  <a:pt x="1725487" y="5755332"/>
                </a:cubicBezTo>
                <a:cubicBezTo>
                  <a:pt x="1725487" y="5752434"/>
                  <a:pt x="1738210" y="5755332"/>
                  <a:pt x="1742451" y="5755332"/>
                </a:cubicBezTo>
                <a:cubicBezTo>
                  <a:pt x="1742451" y="5752434"/>
                  <a:pt x="1746693" y="5749537"/>
                  <a:pt x="1746693" y="5749537"/>
                </a:cubicBezTo>
                <a:cubicBezTo>
                  <a:pt x="1763658" y="5749537"/>
                  <a:pt x="1780623" y="5749537"/>
                  <a:pt x="1801829" y="5749537"/>
                </a:cubicBezTo>
                <a:cubicBezTo>
                  <a:pt x="1801829" y="5749537"/>
                  <a:pt x="1801829" y="5752434"/>
                  <a:pt x="1801829" y="5755332"/>
                </a:cubicBezTo>
                <a:cubicBezTo>
                  <a:pt x="1835760" y="5755332"/>
                  <a:pt x="1873931" y="5755332"/>
                  <a:pt x="1907861" y="5755332"/>
                </a:cubicBezTo>
                <a:cubicBezTo>
                  <a:pt x="1916343" y="5749537"/>
                  <a:pt x="1924826" y="5749537"/>
                  <a:pt x="1933309" y="5755332"/>
                </a:cubicBezTo>
                <a:cubicBezTo>
                  <a:pt x="1967239" y="5755332"/>
                  <a:pt x="1996928" y="5746639"/>
                  <a:pt x="2030858" y="5749537"/>
                </a:cubicBezTo>
                <a:cubicBezTo>
                  <a:pt x="2030858" y="5746639"/>
                  <a:pt x="2030858" y="5743741"/>
                  <a:pt x="2030858" y="5740843"/>
                </a:cubicBezTo>
                <a:cubicBezTo>
                  <a:pt x="2030858" y="5737945"/>
                  <a:pt x="2030858" y="5737945"/>
                  <a:pt x="2035098" y="5737945"/>
                </a:cubicBezTo>
                <a:cubicBezTo>
                  <a:pt x="2039340" y="5735047"/>
                  <a:pt x="2043581" y="5737945"/>
                  <a:pt x="2043581" y="5740843"/>
                </a:cubicBezTo>
                <a:cubicBezTo>
                  <a:pt x="2069030" y="5740843"/>
                  <a:pt x="2098717" y="5740843"/>
                  <a:pt x="2124166" y="5740843"/>
                </a:cubicBezTo>
                <a:cubicBezTo>
                  <a:pt x="2128407" y="5743741"/>
                  <a:pt x="2141130" y="5737945"/>
                  <a:pt x="2141130" y="5746639"/>
                </a:cubicBezTo>
                <a:cubicBezTo>
                  <a:pt x="2153853" y="5746639"/>
                  <a:pt x="2162336" y="5746639"/>
                  <a:pt x="2170819" y="5746639"/>
                </a:cubicBezTo>
                <a:cubicBezTo>
                  <a:pt x="2183543" y="5746639"/>
                  <a:pt x="2196268" y="5743741"/>
                  <a:pt x="2200508" y="5735047"/>
                </a:cubicBezTo>
                <a:cubicBezTo>
                  <a:pt x="2204749" y="5732149"/>
                  <a:pt x="2208991" y="5732149"/>
                  <a:pt x="2213231" y="5732149"/>
                </a:cubicBezTo>
                <a:cubicBezTo>
                  <a:pt x="2217473" y="5732149"/>
                  <a:pt x="2221714" y="5732149"/>
                  <a:pt x="2230197" y="5732149"/>
                </a:cubicBezTo>
                <a:cubicBezTo>
                  <a:pt x="2234438" y="5732149"/>
                  <a:pt x="2234438" y="5729252"/>
                  <a:pt x="2234438" y="5729252"/>
                </a:cubicBezTo>
                <a:cubicBezTo>
                  <a:pt x="2234438" y="5726354"/>
                  <a:pt x="2234438" y="5723456"/>
                  <a:pt x="2230197" y="5723456"/>
                </a:cubicBezTo>
                <a:cubicBezTo>
                  <a:pt x="2213231" y="5726354"/>
                  <a:pt x="2196268" y="5717660"/>
                  <a:pt x="2179302" y="5717660"/>
                </a:cubicBezTo>
                <a:cubicBezTo>
                  <a:pt x="2170819" y="5720558"/>
                  <a:pt x="2166578" y="5717660"/>
                  <a:pt x="2166578" y="5711865"/>
                </a:cubicBezTo>
                <a:cubicBezTo>
                  <a:pt x="2153853" y="5708967"/>
                  <a:pt x="2145372" y="5700273"/>
                  <a:pt x="2128407" y="5700273"/>
                </a:cubicBezTo>
                <a:cubicBezTo>
                  <a:pt x="2128407" y="5706069"/>
                  <a:pt x="2124166" y="5706069"/>
                  <a:pt x="2119924" y="5703171"/>
                </a:cubicBezTo>
                <a:cubicBezTo>
                  <a:pt x="2115683" y="5703171"/>
                  <a:pt x="2111441" y="5700273"/>
                  <a:pt x="2111441" y="5697375"/>
                </a:cubicBezTo>
                <a:cubicBezTo>
                  <a:pt x="2107200" y="5685784"/>
                  <a:pt x="2090235" y="5679988"/>
                  <a:pt x="2073271" y="5682886"/>
                </a:cubicBezTo>
                <a:cubicBezTo>
                  <a:pt x="2064788" y="5688682"/>
                  <a:pt x="2052064" y="5685784"/>
                  <a:pt x="2043581" y="5691580"/>
                </a:cubicBezTo>
                <a:cubicBezTo>
                  <a:pt x="2043581" y="5691580"/>
                  <a:pt x="2039340" y="5691580"/>
                  <a:pt x="2039340" y="5688682"/>
                </a:cubicBezTo>
                <a:cubicBezTo>
                  <a:pt x="2026616" y="5688682"/>
                  <a:pt x="2018134" y="5685784"/>
                  <a:pt x="2009652" y="5688682"/>
                </a:cubicBezTo>
                <a:cubicBezTo>
                  <a:pt x="1988445" y="5688682"/>
                  <a:pt x="1967239" y="5682886"/>
                  <a:pt x="1950274" y="5697375"/>
                </a:cubicBezTo>
                <a:cubicBezTo>
                  <a:pt x="1946033" y="5694477"/>
                  <a:pt x="1946033" y="5691580"/>
                  <a:pt x="1946033" y="5691580"/>
                </a:cubicBezTo>
                <a:cubicBezTo>
                  <a:pt x="1950274" y="5682886"/>
                  <a:pt x="1941791" y="5674193"/>
                  <a:pt x="1937550" y="5665499"/>
                </a:cubicBezTo>
                <a:cubicBezTo>
                  <a:pt x="1933309" y="5662601"/>
                  <a:pt x="1916343" y="5665499"/>
                  <a:pt x="1907861" y="5665499"/>
                </a:cubicBezTo>
                <a:cubicBezTo>
                  <a:pt x="1916343" y="5677090"/>
                  <a:pt x="1916343" y="5677090"/>
                  <a:pt x="1899378" y="5677090"/>
                </a:cubicBezTo>
                <a:cubicBezTo>
                  <a:pt x="1886655" y="5677090"/>
                  <a:pt x="1886655" y="5677090"/>
                  <a:pt x="1873931" y="5688682"/>
                </a:cubicBezTo>
                <a:cubicBezTo>
                  <a:pt x="1873931" y="5691580"/>
                  <a:pt x="1869689" y="5691580"/>
                  <a:pt x="1865448" y="5691580"/>
                </a:cubicBezTo>
                <a:cubicBezTo>
                  <a:pt x="1861207" y="5691580"/>
                  <a:pt x="1852725" y="5691580"/>
                  <a:pt x="1848483" y="5691580"/>
                </a:cubicBezTo>
                <a:cubicBezTo>
                  <a:pt x="1840001" y="5691580"/>
                  <a:pt x="1835760" y="5691580"/>
                  <a:pt x="1831519" y="5691580"/>
                </a:cubicBezTo>
                <a:cubicBezTo>
                  <a:pt x="1823036" y="5691580"/>
                  <a:pt x="1823036" y="5691580"/>
                  <a:pt x="1823036" y="5697375"/>
                </a:cubicBezTo>
                <a:cubicBezTo>
                  <a:pt x="1818795" y="5703171"/>
                  <a:pt x="1823036" y="5708967"/>
                  <a:pt x="1818795" y="5714762"/>
                </a:cubicBezTo>
                <a:cubicBezTo>
                  <a:pt x="1814553" y="5714762"/>
                  <a:pt x="1806070" y="5714762"/>
                  <a:pt x="1801829" y="5714762"/>
                </a:cubicBezTo>
                <a:cubicBezTo>
                  <a:pt x="1793346" y="5711865"/>
                  <a:pt x="1797588" y="5708967"/>
                  <a:pt x="1797588" y="5706069"/>
                </a:cubicBezTo>
                <a:cubicBezTo>
                  <a:pt x="1784864" y="5703171"/>
                  <a:pt x="1776383" y="5694477"/>
                  <a:pt x="1763658" y="5697375"/>
                </a:cubicBezTo>
                <a:cubicBezTo>
                  <a:pt x="1763658" y="5700273"/>
                  <a:pt x="1759417" y="5700273"/>
                  <a:pt x="1755176" y="5700273"/>
                </a:cubicBezTo>
                <a:cubicBezTo>
                  <a:pt x="1750934" y="5700273"/>
                  <a:pt x="1742451" y="5700273"/>
                  <a:pt x="1738210" y="5700273"/>
                </a:cubicBezTo>
                <a:cubicBezTo>
                  <a:pt x="1738210" y="5706069"/>
                  <a:pt x="1733968" y="5706069"/>
                  <a:pt x="1729728" y="5706069"/>
                </a:cubicBezTo>
                <a:cubicBezTo>
                  <a:pt x="1721245" y="5703171"/>
                  <a:pt x="1725487" y="5700273"/>
                  <a:pt x="1725487" y="5697375"/>
                </a:cubicBezTo>
                <a:cubicBezTo>
                  <a:pt x="1721245" y="5697375"/>
                  <a:pt x="1721245" y="5697375"/>
                  <a:pt x="1721245" y="5697375"/>
                </a:cubicBezTo>
                <a:cubicBezTo>
                  <a:pt x="1704281" y="5697375"/>
                  <a:pt x="1695798" y="5711865"/>
                  <a:pt x="1683074" y="5703171"/>
                </a:cubicBezTo>
                <a:cubicBezTo>
                  <a:pt x="1666109" y="5697375"/>
                  <a:pt x="1649145" y="5706069"/>
                  <a:pt x="1640662" y="5697375"/>
                </a:cubicBezTo>
                <a:cubicBezTo>
                  <a:pt x="1627937" y="5697375"/>
                  <a:pt x="1610973" y="5694477"/>
                  <a:pt x="1598250" y="5700273"/>
                </a:cubicBezTo>
                <a:cubicBezTo>
                  <a:pt x="1581284" y="5703171"/>
                  <a:pt x="1564318" y="5700273"/>
                  <a:pt x="1547354" y="5700273"/>
                </a:cubicBezTo>
                <a:cubicBezTo>
                  <a:pt x="1547354" y="5700273"/>
                  <a:pt x="1543112" y="5700273"/>
                  <a:pt x="1543112" y="5700273"/>
                </a:cubicBezTo>
                <a:cubicBezTo>
                  <a:pt x="1543112" y="5697375"/>
                  <a:pt x="1538871" y="5700273"/>
                  <a:pt x="1543112" y="5703171"/>
                </a:cubicBezTo>
                <a:cubicBezTo>
                  <a:pt x="1543112" y="5706069"/>
                  <a:pt x="1547354" y="5708967"/>
                  <a:pt x="1555835" y="5708967"/>
                </a:cubicBezTo>
                <a:cubicBezTo>
                  <a:pt x="1564318" y="5708967"/>
                  <a:pt x="1568560" y="5711865"/>
                  <a:pt x="1564318" y="5714762"/>
                </a:cubicBezTo>
                <a:cubicBezTo>
                  <a:pt x="1564318" y="5720558"/>
                  <a:pt x="1555835" y="5717660"/>
                  <a:pt x="1551595" y="5717660"/>
                </a:cubicBezTo>
                <a:cubicBezTo>
                  <a:pt x="1555835" y="5729252"/>
                  <a:pt x="1568560" y="5729252"/>
                  <a:pt x="1581284" y="5726354"/>
                </a:cubicBezTo>
                <a:cubicBezTo>
                  <a:pt x="1585525" y="5729252"/>
                  <a:pt x="1589767" y="5726354"/>
                  <a:pt x="1594008" y="5732149"/>
                </a:cubicBezTo>
                <a:cubicBezTo>
                  <a:pt x="1594008" y="5737945"/>
                  <a:pt x="1585525" y="5735047"/>
                  <a:pt x="1581284" y="5737945"/>
                </a:cubicBezTo>
                <a:cubicBezTo>
                  <a:pt x="1568560" y="5737945"/>
                  <a:pt x="1555835" y="5749537"/>
                  <a:pt x="1551595" y="5732149"/>
                </a:cubicBezTo>
                <a:cubicBezTo>
                  <a:pt x="1551595" y="5732149"/>
                  <a:pt x="1543112" y="5732149"/>
                  <a:pt x="1543112" y="5732149"/>
                </a:cubicBezTo>
                <a:cubicBezTo>
                  <a:pt x="1521906" y="5743741"/>
                  <a:pt x="1521906" y="5743741"/>
                  <a:pt x="1496458" y="5737945"/>
                </a:cubicBezTo>
                <a:cubicBezTo>
                  <a:pt x="1487976" y="5735047"/>
                  <a:pt x="1475253" y="5737945"/>
                  <a:pt x="1466770" y="5732149"/>
                </a:cubicBezTo>
                <a:cubicBezTo>
                  <a:pt x="1466770" y="5732149"/>
                  <a:pt x="1466770" y="5732149"/>
                  <a:pt x="1462529" y="5732149"/>
                </a:cubicBezTo>
                <a:cubicBezTo>
                  <a:pt x="1445563" y="5740843"/>
                  <a:pt x="1445563" y="5737945"/>
                  <a:pt x="1428598" y="5737945"/>
                </a:cubicBezTo>
                <a:cubicBezTo>
                  <a:pt x="1420116" y="5737945"/>
                  <a:pt x="1412693" y="5735772"/>
                  <a:pt x="1405272" y="5733237"/>
                </a:cubicBezTo>
                <a:lnTo>
                  <a:pt x="1388855" y="5728393"/>
                </a:lnTo>
                <a:lnTo>
                  <a:pt x="1394598" y="5725988"/>
                </a:lnTo>
                <a:cubicBezTo>
                  <a:pt x="1396719" y="5725100"/>
                  <a:pt x="1398840" y="5723324"/>
                  <a:pt x="1400960" y="5717995"/>
                </a:cubicBezTo>
                <a:cubicBezTo>
                  <a:pt x="1405202" y="5710892"/>
                  <a:pt x="1417925" y="5721548"/>
                  <a:pt x="1426407" y="5710892"/>
                </a:cubicBezTo>
                <a:cubicBezTo>
                  <a:pt x="1422166" y="5703788"/>
                  <a:pt x="1413683" y="5693132"/>
                  <a:pt x="1400960" y="5693132"/>
                </a:cubicBezTo>
                <a:cubicBezTo>
                  <a:pt x="1388236" y="5696683"/>
                  <a:pt x="1383995" y="5689580"/>
                  <a:pt x="1379753" y="5682476"/>
                </a:cubicBezTo>
                <a:cubicBezTo>
                  <a:pt x="1379753" y="5678923"/>
                  <a:pt x="1375512" y="5675371"/>
                  <a:pt x="1371270" y="5678923"/>
                </a:cubicBezTo>
                <a:cubicBezTo>
                  <a:pt x="1367029" y="5682476"/>
                  <a:pt x="1358547" y="5682476"/>
                  <a:pt x="1350064" y="5686028"/>
                </a:cubicBezTo>
                <a:cubicBezTo>
                  <a:pt x="1341583" y="5686028"/>
                  <a:pt x="1350064" y="5693132"/>
                  <a:pt x="1345824" y="5700236"/>
                </a:cubicBezTo>
                <a:cubicBezTo>
                  <a:pt x="1345824" y="5703788"/>
                  <a:pt x="1345824" y="5703788"/>
                  <a:pt x="1341583" y="5703788"/>
                </a:cubicBezTo>
                <a:cubicBezTo>
                  <a:pt x="1341583" y="5696683"/>
                  <a:pt x="1341583" y="5693132"/>
                  <a:pt x="1341583" y="5686028"/>
                </a:cubicBezTo>
                <a:cubicBezTo>
                  <a:pt x="1341583" y="5682476"/>
                  <a:pt x="1341583" y="5678923"/>
                  <a:pt x="1333100" y="5678923"/>
                </a:cubicBezTo>
                <a:cubicBezTo>
                  <a:pt x="1324617" y="5678923"/>
                  <a:pt x="1311893" y="5668268"/>
                  <a:pt x="1299170" y="5675371"/>
                </a:cubicBezTo>
                <a:cubicBezTo>
                  <a:pt x="1299170" y="5675371"/>
                  <a:pt x="1303411" y="5671819"/>
                  <a:pt x="1299170" y="5671819"/>
                </a:cubicBezTo>
                <a:lnTo>
                  <a:pt x="1298563" y="5672327"/>
                </a:lnTo>
                <a:lnTo>
                  <a:pt x="1294928" y="5654059"/>
                </a:lnTo>
                <a:cubicBezTo>
                  <a:pt x="1286446" y="5646956"/>
                  <a:pt x="1277964" y="5639851"/>
                  <a:pt x="1277964" y="5629195"/>
                </a:cubicBezTo>
                <a:cubicBezTo>
                  <a:pt x="1290687" y="5629195"/>
                  <a:pt x="1307651" y="5632747"/>
                  <a:pt x="1316134" y="5625643"/>
                </a:cubicBezTo>
                <a:cubicBezTo>
                  <a:pt x="1328858" y="5622092"/>
                  <a:pt x="1341583" y="5622092"/>
                  <a:pt x="1354306" y="5622092"/>
                </a:cubicBezTo>
                <a:cubicBezTo>
                  <a:pt x="1371270" y="5625643"/>
                  <a:pt x="1383995" y="5632747"/>
                  <a:pt x="1400960" y="5622092"/>
                </a:cubicBezTo>
                <a:cubicBezTo>
                  <a:pt x="1405202" y="5622092"/>
                  <a:pt x="1409442" y="5625643"/>
                  <a:pt x="1413683" y="5625643"/>
                </a:cubicBezTo>
                <a:cubicBezTo>
                  <a:pt x="1430648" y="5629195"/>
                  <a:pt x="1447614" y="5632747"/>
                  <a:pt x="1464579" y="5625643"/>
                </a:cubicBezTo>
                <a:cubicBezTo>
                  <a:pt x="1468820" y="5622092"/>
                  <a:pt x="1473061" y="5622092"/>
                  <a:pt x="1473061" y="5622092"/>
                </a:cubicBezTo>
                <a:cubicBezTo>
                  <a:pt x="1485784" y="5632747"/>
                  <a:pt x="1498509" y="5629195"/>
                  <a:pt x="1511233" y="5629195"/>
                </a:cubicBezTo>
                <a:cubicBezTo>
                  <a:pt x="1536680" y="5629195"/>
                  <a:pt x="1562128" y="5629195"/>
                  <a:pt x="1587576" y="5629195"/>
                </a:cubicBezTo>
                <a:cubicBezTo>
                  <a:pt x="1596058" y="5629195"/>
                  <a:pt x="1604540" y="5625643"/>
                  <a:pt x="1608781" y="5629195"/>
                </a:cubicBezTo>
                <a:cubicBezTo>
                  <a:pt x="1617264" y="5636299"/>
                  <a:pt x="1625747" y="5632747"/>
                  <a:pt x="1634230" y="5629195"/>
                </a:cubicBezTo>
                <a:cubicBezTo>
                  <a:pt x="1646954" y="5622092"/>
                  <a:pt x="1668159" y="5622092"/>
                  <a:pt x="1680883" y="5632747"/>
                </a:cubicBezTo>
                <a:cubicBezTo>
                  <a:pt x="1693607" y="5643404"/>
                  <a:pt x="1706331" y="5639851"/>
                  <a:pt x="1719055" y="5632747"/>
                </a:cubicBezTo>
                <a:cubicBezTo>
                  <a:pt x="1731778" y="5629195"/>
                  <a:pt x="1744502" y="5622092"/>
                  <a:pt x="1757226" y="5632747"/>
                </a:cubicBezTo>
                <a:cubicBezTo>
                  <a:pt x="1757226" y="5636299"/>
                  <a:pt x="1765709" y="5632747"/>
                  <a:pt x="1769949" y="5632747"/>
                </a:cubicBezTo>
                <a:cubicBezTo>
                  <a:pt x="1791155" y="5632747"/>
                  <a:pt x="1812363" y="5632747"/>
                  <a:pt x="1833568" y="5629195"/>
                </a:cubicBezTo>
                <a:cubicBezTo>
                  <a:pt x="1842051" y="5625643"/>
                  <a:pt x="1846292" y="5625643"/>
                  <a:pt x="1846292" y="5618539"/>
                </a:cubicBezTo>
                <a:cubicBezTo>
                  <a:pt x="1846292" y="5614987"/>
                  <a:pt x="1842051" y="5607883"/>
                  <a:pt x="1850533" y="5607883"/>
                </a:cubicBezTo>
                <a:cubicBezTo>
                  <a:pt x="1867499" y="5604331"/>
                  <a:pt x="1880223" y="5593675"/>
                  <a:pt x="1897188" y="5593675"/>
                </a:cubicBezTo>
                <a:cubicBezTo>
                  <a:pt x="1914152" y="5593675"/>
                  <a:pt x="1914152" y="5590123"/>
                  <a:pt x="1931118" y="5600780"/>
                </a:cubicBezTo>
                <a:cubicBezTo>
                  <a:pt x="1935359" y="5600780"/>
                  <a:pt x="1935359" y="5600780"/>
                  <a:pt x="1935359" y="5600780"/>
                </a:cubicBezTo>
                <a:cubicBezTo>
                  <a:pt x="1943842" y="5593675"/>
                  <a:pt x="1956565" y="5597227"/>
                  <a:pt x="1965047" y="5593675"/>
                </a:cubicBezTo>
                <a:cubicBezTo>
                  <a:pt x="1990495" y="5586571"/>
                  <a:pt x="1990495" y="5586571"/>
                  <a:pt x="2011701" y="5600780"/>
                </a:cubicBezTo>
                <a:cubicBezTo>
                  <a:pt x="2011701" y="5600780"/>
                  <a:pt x="2020184" y="5600780"/>
                  <a:pt x="2020184" y="5600780"/>
                </a:cubicBezTo>
                <a:cubicBezTo>
                  <a:pt x="2024425" y="5579466"/>
                  <a:pt x="2037149" y="5593675"/>
                  <a:pt x="2049873" y="5593675"/>
                </a:cubicBezTo>
                <a:cubicBezTo>
                  <a:pt x="2054115" y="5597227"/>
                  <a:pt x="2062597" y="5593675"/>
                  <a:pt x="2062597" y="5600780"/>
                </a:cubicBezTo>
                <a:cubicBezTo>
                  <a:pt x="2058356" y="5607883"/>
                  <a:pt x="2054115" y="5604331"/>
                  <a:pt x="2049873" y="5607883"/>
                </a:cubicBezTo>
                <a:cubicBezTo>
                  <a:pt x="2037149" y="5604331"/>
                  <a:pt x="2024425" y="5604331"/>
                  <a:pt x="2020184" y="5618539"/>
                </a:cubicBezTo>
                <a:cubicBezTo>
                  <a:pt x="2024425" y="5618539"/>
                  <a:pt x="2032907" y="5614987"/>
                  <a:pt x="2032907" y="5622092"/>
                </a:cubicBezTo>
                <a:cubicBezTo>
                  <a:pt x="2037149" y="5625643"/>
                  <a:pt x="2032907" y="5629195"/>
                  <a:pt x="2024425" y="5629195"/>
                </a:cubicBezTo>
                <a:cubicBezTo>
                  <a:pt x="2015943" y="5629195"/>
                  <a:pt x="2011701" y="5632747"/>
                  <a:pt x="2011701" y="5636299"/>
                </a:cubicBezTo>
                <a:cubicBezTo>
                  <a:pt x="2007460" y="5639851"/>
                  <a:pt x="2011701" y="5643404"/>
                  <a:pt x="2011701" y="5639851"/>
                </a:cubicBezTo>
                <a:cubicBezTo>
                  <a:pt x="2011701" y="5639851"/>
                  <a:pt x="2015943" y="5639851"/>
                  <a:pt x="2015943" y="5639851"/>
                </a:cubicBezTo>
                <a:cubicBezTo>
                  <a:pt x="2032907" y="5639851"/>
                  <a:pt x="2049873" y="5636299"/>
                  <a:pt x="2066839" y="5639851"/>
                </a:cubicBezTo>
                <a:cubicBezTo>
                  <a:pt x="2079562" y="5646956"/>
                  <a:pt x="2096526" y="5643404"/>
                  <a:pt x="2109251" y="5643404"/>
                </a:cubicBezTo>
                <a:cubicBezTo>
                  <a:pt x="2117734" y="5632747"/>
                  <a:pt x="2134698" y="5643404"/>
                  <a:pt x="2151663" y="5636299"/>
                </a:cubicBezTo>
                <a:cubicBezTo>
                  <a:pt x="2164387" y="5625643"/>
                  <a:pt x="2172870" y="5643404"/>
                  <a:pt x="2189834" y="5643404"/>
                </a:cubicBezTo>
                <a:cubicBezTo>
                  <a:pt x="2189834" y="5643404"/>
                  <a:pt x="2189834" y="5643404"/>
                  <a:pt x="2194076" y="5643404"/>
                </a:cubicBezTo>
                <a:cubicBezTo>
                  <a:pt x="2194076" y="5639851"/>
                  <a:pt x="2189834" y="5636299"/>
                  <a:pt x="2198317" y="5632747"/>
                </a:cubicBezTo>
                <a:cubicBezTo>
                  <a:pt x="2202558" y="5632747"/>
                  <a:pt x="2206799" y="5632747"/>
                  <a:pt x="2206799" y="5639851"/>
                </a:cubicBezTo>
                <a:cubicBezTo>
                  <a:pt x="2211040" y="5639851"/>
                  <a:pt x="2219523" y="5639851"/>
                  <a:pt x="2223765" y="5639851"/>
                </a:cubicBezTo>
                <a:cubicBezTo>
                  <a:pt x="2228006" y="5639851"/>
                  <a:pt x="2232247" y="5639851"/>
                  <a:pt x="2232247" y="5643404"/>
                </a:cubicBezTo>
                <a:cubicBezTo>
                  <a:pt x="2244972" y="5646956"/>
                  <a:pt x="2253453" y="5636299"/>
                  <a:pt x="2266177" y="5632747"/>
                </a:cubicBezTo>
                <a:cubicBezTo>
                  <a:pt x="2266177" y="5629195"/>
                  <a:pt x="2261935" y="5625643"/>
                  <a:pt x="2270418" y="5622092"/>
                </a:cubicBezTo>
                <a:cubicBezTo>
                  <a:pt x="2274659" y="5622092"/>
                  <a:pt x="2283142" y="5622092"/>
                  <a:pt x="2287384" y="5622092"/>
                </a:cubicBezTo>
                <a:cubicBezTo>
                  <a:pt x="2291625" y="5629195"/>
                  <a:pt x="2287384" y="5636299"/>
                  <a:pt x="2291625" y="5643404"/>
                </a:cubicBezTo>
                <a:cubicBezTo>
                  <a:pt x="2291625" y="5650507"/>
                  <a:pt x="2291625" y="5650507"/>
                  <a:pt x="2300108" y="5650507"/>
                </a:cubicBezTo>
                <a:cubicBezTo>
                  <a:pt x="2304349" y="5650507"/>
                  <a:pt x="2308590" y="5650507"/>
                  <a:pt x="2317073" y="5650507"/>
                </a:cubicBezTo>
                <a:cubicBezTo>
                  <a:pt x="2321314" y="5650507"/>
                  <a:pt x="2329796" y="5650507"/>
                  <a:pt x="2334037" y="5650507"/>
                </a:cubicBezTo>
                <a:cubicBezTo>
                  <a:pt x="2338279" y="5650507"/>
                  <a:pt x="2342520" y="5650507"/>
                  <a:pt x="2342520" y="5654059"/>
                </a:cubicBezTo>
                <a:cubicBezTo>
                  <a:pt x="2355244" y="5668268"/>
                  <a:pt x="2355244" y="5668268"/>
                  <a:pt x="2367967" y="5668268"/>
                </a:cubicBezTo>
                <a:cubicBezTo>
                  <a:pt x="2384932" y="5668268"/>
                  <a:pt x="2384932" y="5668268"/>
                  <a:pt x="2376450" y="5682476"/>
                </a:cubicBezTo>
                <a:cubicBezTo>
                  <a:pt x="2384932" y="5682476"/>
                  <a:pt x="2401898" y="5686028"/>
                  <a:pt x="2406139" y="5682476"/>
                </a:cubicBezTo>
                <a:cubicBezTo>
                  <a:pt x="2410380" y="5671819"/>
                  <a:pt x="2418863" y="5661164"/>
                  <a:pt x="2414622" y="5650507"/>
                </a:cubicBezTo>
                <a:cubicBezTo>
                  <a:pt x="2414622" y="5650507"/>
                  <a:pt x="2414622" y="5646956"/>
                  <a:pt x="2418863" y="5643404"/>
                </a:cubicBezTo>
                <a:cubicBezTo>
                  <a:pt x="2435828" y="5661164"/>
                  <a:pt x="2457034" y="5654059"/>
                  <a:pt x="2478241" y="5654059"/>
                </a:cubicBezTo>
                <a:cubicBezTo>
                  <a:pt x="2486723" y="5657611"/>
                  <a:pt x="2495206" y="5654059"/>
                  <a:pt x="2507929" y="5654059"/>
                </a:cubicBezTo>
                <a:cubicBezTo>
                  <a:pt x="2507929" y="5650507"/>
                  <a:pt x="2512170" y="5650507"/>
                  <a:pt x="2512170" y="5650507"/>
                </a:cubicBezTo>
                <a:cubicBezTo>
                  <a:pt x="2520653" y="5657611"/>
                  <a:pt x="2533377" y="5654059"/>
                  <a:pt x="2541860" y="5661164"/>
                </a:cubicBezTo>
                <a:cubicBezTo>
                  <a:pt x="2558825" y="5664716"/>
                  <a:pt x="2575789" y="5657611"/>
                  <a:pt x="2580031" y="5643404"/>
                </a:cubicBezTo>
                <a:cubicBezTo>
                  <a:pt x="2580031" y="5639851"/>
                  <a:pt x="2584272" y="5636299"/>
                  <a:pt x="2588513" y="5636299"/>
                </a:cubicBezTo>
                <a:cubicBezTo>
                  <a:pt x="2592755" y="5632747"/>
                  <a:pt x="2596996" y="5632747"/>
                  <a:pt x="2596996" y="5639851"/>
                </a:cubicBezTo>
                <a:cubicBezTo>
                  <a:pt x="2613961" y="5639851"/>
                  <a:pt x="2622443" y="5629195"/>
                  <a:pt x="2635167" y="5625643"/>
                </a:cubicBezTo>
                <a:cubicBezTo>
                  <a:pt x="2635167" y="5618539"/>
                  <a:pt x="2639408" y="5614987"/>
                  <a:pt x="2647891" y="5618539"/>
                </a:cubicBezTo>
                <a:cubicBezTo>
                  <a:pt x="2664857" y="5618539"/>
                  <a:pt x="2681820" y="5607883"/>
                  <a:pt x="2698786" y="5611435"/>
                </a:cubicBezTo>
                <a:cubicBezTo>
                  <a:pt x="2703027" y="5611435"/>
                  <a:pt x="2703027" y="5607883"/>
                  <a:pt x="2703027" y="5604331"/>
                </a:cubicBezTo>
                <a:cubicBezTo>
                  <a:pt x="2703027" y="5604331"/>
                  <a:pt x="2703027" y="5600780"/>
                  <a:pt x="2698786" y="5600780"/>
                </a:cubicBezTo>
                <a:cubicBezTo>
                  <a:pt x="2690303" y="5600780"/>
                  <a:pt x="2686062" y="5600780"/>
                  <a:pt x="2681820" y="5600780"/>
                </a:cubicBezTo>
                <a:cubicBezTo>
                  <a:pt x="2677580" y="5600780"/>
                  <a:pt x="2673338" y="5600780"/>
                  <a:pt x="2669097" y="5597227"/>
                </a:cubicBezTo>
                <a:cubicBezTo>
                  <a:pt x="2664857" y="5586571"/>
                  <a:pt x="2652133" y="5583018"/>
                  <a:pt x="2639408" y="5583018"/>
                </a:cubicBezTo>
                <a:cubicBezTo>
                  <a:pt x="2630925" y="5583018"/>
                  <a:pt x="2622443" y="5583018"/>
                  <a:pt x="2609719" y="5583018"/>
                </a:cubicBezTo>
                <a:cubicBezTo>
                  <a:pt x="2609719" y="5593675"/>
                  <a:pt x="2596996" y="5586571"/>
                  <a:pt x="2592755" y="5590123"/>
                </a:cubicBezTo>
                <a:cubicBezTo>
                  <a:pt x="2567306" y="5590123"/>
                  <a:pt x="2537619" y="5590123"/>
                  <a:pt x="2512170" y="5590123"/>
                </a:cubicBezTo>
                <a:cubicBezTo>
                  <a:pt x="2512170" y="5593675"/>
                  <a:pt x="2507929" y="5597227"/>
                  <a:pt x="2503687" y="5593675"/>
                </a:cubicBezTo>
                <a:cubicBezTo>
                  <a:pt x="2499447" y="5593675"/>
                  <a:pt x="2499447" y="5593675"/>
                  <a:pt x="2499447" y="5590123"/>
                </a:cubicBezTo>
                <a:cubicBezTo>
                  <a:pt x="2499447" y="5586571"/>
                  <a:pt x="2499447" y="5583018"/>
                  <a:pt x="2499447" y="5579466"/>
                </a:cubicBezTo>
                <a:cubicBezTo>
                  <a:pt x="2465517" y="5583018"/>
                  <a:pt x="2435828" y="5572363"/>
                  <a:pt x="2401898" y="5572363"/>
                </a:cubicBezTo>
                <a:cubicBezTo>
                  <a:pt x="2393415" y="5579466"/>
                  <a:pt x="2384932" y="5579466"/>
                  <a:pt x="2376450" y="5572363"/>
                </a:cubicBezTo>
                <a:cubicBezTo>
                  <a:pt x="2342520" y="5572363"/>
                  <a:pt x="2304349" y="5572363"/>
                  <a:pt x="2270418" y="5572363"/>
                </a:cubicBezTo>
                <a:cubicBezTo>
                  <a:pt x="2270418" y="5575915"/>
                  <a:pt x="2270418" y="5579466"/>
                  <a:pt x="2270418" y="5579466"/>
                </a:cubicBezTo>
                <a:cubicBezTo>
                  <a:pt x="2249212" y="5579466"/>
                  <a:pt x="2232247" y="5579466"/>
                  <a:pt x="2215282" y="5579466"/>
                </a:cubicBezTo>
                <a:cubicBezTo>
                  <a:pt x="2215282" y="5579466"/>
                  <a:pt x="2211040" y="5575915"/>
                  <a:pt x="2211040" y="5572363"/>
                </a:cubicBezTo>
                <a:cubicBezTo>
                  <a:pt x="2206799" y="5572363"/>
                  <a:pt x="2194076" y="5575915"/>
                  <a:pt x="2194076" y="5572363"/>
                </a:cubicBezTo>
                <a:cubicBezTo>
                  <a:pt x="2189834" y="5561706"/>
                  <a:pt x="2181353" y="5561706"/>
                  <a:pt x="2177111" y="5561706"/>
                </a:cubicBezTo>
                <a:cubicBezTo>
                  <a:pt x="2160146" y="5568811"/>
                  <a:pt x="2147421" y="5568811"/>
                  <a:pt x="2130457" y="5565259"/>
                </a:cubicBezTo>
                <a:cubicBezTo>
                  <a:pt x="2126216" y="5561706"/>
                  <a:pt x="2117734" y="5561706"/>
                  <a:pt x="2113492" y="5565259"/>
                </a:cubicBezTo>
                <a:cubicBezTo>
                  <a:pt x="2100768" y="5572363"/>
                  <a:pt x="2088044" y="5568811"/>
                  <a:pt x="2075321" y="5565259"/>
                </a:cubicBezTo>
                <a:cubicBezTo>
                  <a:pt x="2071079" y="5551051"/>
                  <a:pt x="2058356" y="5558154"/>
                  <a:pt x="2049873" y="5558154"/>
                </a:cubicBezTo>
                <a:cubicBezTo>
                  <a:pt x="2028666" y="5554603"/>
                  <a:pt x="2011701" y="5558154"/>
                  <a:pt x="1994737" y="5558154"/>
                </a:cubicBezTo>
                <a:cubicBezTo>
                  <a:pt x="1973530" y="5558154"/>
                  <a:pt x="1956565" y="5558154"/>
                  <a:pt x="1939601" y="5558154"/>
                </a:cubicBezTo>
                <a:cubicBezTo>
                  <a:pt x="1922635" y="5540394"/>
                  <a:pt x="1905669" y="5561706"/>
                  <a:pt x="1888705" y="5558154"/>
                </a:cubicBezTo>
                <a:cubicBezTo>
                  <a:pt x="1884464" y="5554603"/>
                  <a:pt x="1875982" y="5558154"/>
                  <a:pt x="1875982" y="5554603"/>
                </a:cubicBezTo>
                <a:cubicBezTo>
                  <a:pt x="1863257" y="5547499"/>
                  <a:pt x="1854774" y="5551051"/>
                  <a:pt x="1842051" y="5551051"/>
                </a:cubicBezTo>
                <a:cubicBezTo>
                  <a:pt x="1825087" y="5551051"/>
                  <a:pt x="1803880" y="5554603"/>
                  <a:pt x="1786914" y="5551051"/>
                </a:cubicBezTo>
                <a:cubicBezTo>
                  <a:pt x="1769949" y="5547499"/>
                  <a:pt x="1757226" y="5543946"/>
                  <a:pt x="1744502" y="5547499"/>
                </a:cubicBezTo>
                <a:cubicBezTo>
                  <a:pt x="1731778" y="5547499"/>
                  <a:pt x="1719055" y="5540394"/>
                  <a:pt x="1706331" y="5540394"/>
                </a:cubicBezTo>
                <a:cubicBezTo>
                  <a:pt x="1672400" y="5540394"/>
                  <a:pt x="1638471" y="5540394"/>
                  <a:pt x="1608781" y="5540394"/>
                </a:cubicBezTo>
                <a:lnTo>
                  <a:pt x="1571370" y="5539713"/>
                </a:lnTo>
                <a:lnTo>
                  <a:pt x="1582175" y="5526039"/>
                </a:lnTo>
                <a:lnTo>
                  <a:pt x="1584828" y="5525054"/>
                </a:lnTo>
                <a:lnTo>
                  <a:pt x="1606349" y="5526522"/>
                </a:lnTo>
                <a:cubicBezTo>
                  <a:pt x="1615361" y="5527112"/>
                  <a:pt x="1624904" y="5527112"/>
                  <a:pt x="1635508" y="5524750"/>
                </a:cubicBezTo>
                <a:cubicBezTo>
                  <a:pt x="1652472" y="5520027"/>
                  <a:pt x="1669438" y="5520027"/>
                  <a:pt x="1686403" y="5524750"/>
                </a:cubicBezTo>
                <a:cubicBezTo>
                  <a:pt x="1699127" y="5529474"/>
                  <a:pt x="1703368" y="5515304"/>
                  <a:pt x="1707609" y="5505858"/>
                </a:cubicBezTo>
                <a:cubicBezTo>
                  <a:pt x="1720333" y="5491687"/>
                  <a:pt x="1716091" y="5482241"/>
                  <a:pt x="1699127" y="5482241"/>
                </a:cubicBezTo>
                <a:cubicBezTo>
                  <a:pt x="1694885" y="5482241"/>
                  <a:pt x="1686403" y="5482241"/>
                  <a:pt x="1677921" y="5482241"/>
                </a:cubicBezTo>
                <a:cubicBezTo>
                  <a:pt x="1669438" y="5477517"/>
                  <a:pt x="1656714" y="5477517"/>
                  <a:pt x="1656714" y="5468070"/>
                </a:cubicBezTo>
                <a:cubicBezTo>
                  <a:pt x="1656714" y="5444454"/>
                  <a:pt x="1643990" y="5444454"/>
                  <a:pt x="1631266" y="5444454"/>
                </a:cubicBezTo>
                <a:cubicBezTo>
                  <a:pt x="1614302" y="5444454"/>
                  <a:pt x="1601578" y="5444454"/>
                  <a:pt x="1593095" y="5430284"/>
                </a:cubicBezTo>
                <a:cubicBezTo>
                  <a:pt x="1584613" y="5420837"/>
                  <a:pt x="1567647" y="5420837"/>
                  <a:pt x="1554923" y="5430284"/>
                </a:cubicBezTo>
                <a:cubicBezTo>
                  <a:pt x="1537959" y="5444454"/>
                  <a:pt x="1516753" y="5435007"/>
                  <a:pt x="1495547" y="5435007"/>
                </a:cubicBezTo>
                <a:cubicBezTo>
                  <a:pt x="1491305" y="5435007"/>
                  <a:pt x="1491305" y="5430284"/>
                  <a:pt x="1487064" y="5430284"/>
                </a:cubicBezTo>
                <a:cubicBezTo>
                  <a:pt x="1482822" y="5420837"/>
                  <a:pt x="1487064" y="5416113"/>
                  <a:pt x="1491305" y="5416113"/>
                </a:cubicBezTo>
                <a:cubicBezTo>
                  <a:pt x="1504028" y="5416113"/>
                  <a:pt x="1512511" y="5416113"/>
                  <a:pt x="1516753" y="5406667"/>
                </a:cubicBezTo>
                <a:cubicBezTo>
                  <a:pt x="1529476" y="5392497"/>
                  <a:pt x="1525234" y="5383051"/>
                  <a:pt x="1525234" y="5373604"/>
                </a:cubicBezTo>
                <a:cubicBezTo>
                  <a:pt x="1512511" y="5373604"/>
                  <a:pt x="1499788" y="5368880"/>
                  <a:pt x="1482822" y="5368880"/>
                </a:cubicBezTo>
                <a:cubicBezTo>
                  <a:pt x="1491305" y="5364157"/>
                  <a:pt x="1495547" y="5364157"/>
                  <a:pt x="1499788" y="5364157"/>
                </a:cubicBezTo>
                <a:cubicBezTo>
                  <a:pt x="1512511" y="5364157"/>
                  <a:pt x="1525234" y="5359433"/>
                  <a:pt x="1537959" y="5364157"/>
                </a:cubicBezTo>
                <a:cubicBezTo>
                  <a:pt x="1554923" y="5368880"/>
                  <a:pt x="1559166" y="5354710"/>
                  <a:pt x="1576130" y="5349988"/>
                </a:cubicBezTo>
                <a:cubicBezTo>
                  <a:pt x="1593095" y="5345264"/>
                  <a:pt x="1593095" y="5340541"/>
                  <a:pt x="1584613" y="5321647"/>
                </a:cubicBezTo>
                <a:cubicBezTo>
                  <a:pt x="1580372" y="5307477"/>
                  <a:pt x="1571889" y="5302753"/>
                  <a:pt x="1563406" y="5307477"/>
                </a:cubicBezTo>
                <a:cubicBezTo>
                  <a:pt x="1550683" y="5316924"/>
                  <a:pt x="1537959" y="5312200"/>
                  <a:pt x="1529476" y="5312200"/>
                </a:cubicBezTo>
                <a:cubicBezTo>
                  <a:pt x="1504028" y="5316924"/>
                  <a:pt x="1482822" y="5307477"/>
                  <a:pt x="1457375" y="5321647"/>
                </a:cubicBezTo>
                <a:cubicBezTo>
                  <a:pt x="1457375" y="5321647"/>
                  <a:pt x="1453133" y="5321647"/>
                  <a:pt x="1448892" y="5316924"/>
                </a:cubicBezTo>
                <a:cubicBezTo>
                  <a:pt x="1427686" y="5307477"/>
                  <a:pt x="1410720" y="5307477"/>
                  <a:pt x="1389514" y="5307477"/>
                </a:cubicBezTo>
                <a:cubicBezTo>
                  <a:pt x="1359826" y="5302753"/>
                  <a:pt x="1330137" y="5293308"/>
                  <a:pt x="1300448" y="5298031"/>
                </a:cubicBezTo>
                <a:cubicBezTo>
                  <a:pt x="1300448" y="5298031"/>
                  <a:pt x="1296206" y="5298031"/>
                  <a:pt x="1296206" y="5298031"/>
                </a:cubicBezTo>
                <a:cubicBezTo>
                  <a:pt x="1296206" y="5293308"/>
                  <a:pt x="1296206" y="5293308"/>
                  <a:pt x="1296206" y="5293308"/>
                </a:cubicBezTo>
                <a:cubicBezTo>
                  <a:pt x="1296206" y="5288584"/>
                  <a:pt x="1296206" y="5283861"/>
                  <a:pt x="1300448" y="5283861"/>
                </a:cubicBezTo>
                <a:cubicBezTo>
                  <a:pt x="1304689" y="5283861"/>
                  <a:pt x="1308931" y="5283861"/>
                  <a:pt x="1313172" y="5283861"/>
                </a:cubicBezTo>
                <a:cubicBezTo>
                  <a:pt x="1338620" y="5283861"/>
                  <a:pt x="1364067" y="5283861"/>
                  <a:pt x="1389514" y="5283861"/>
                </a:cubicBezTo>
                <a:cubicBezTo>
                  <a:pt x="1393756" y="5283861"/>
                  <a:pt x="1402239" y="5283861"/>
                  <a:pt x="1402239" y="5274414"/>
                </a:cubicBezTo>
                <a:cubicBezTo>
                  <a:pt x="1397997" y="5255520"/>
                  <a:pt x="1414962" y="5255520"/>
                  <a:pt x="1423445" y="5255520"/>
                </a:cubicBezTo>
                <a:cubicBezTo>
                  <a:pt x="1440409" y="5255520"/>
                  <a:pt x="1457375" y="5255520"/>
                  <a:pt x="1474339" y="5255520"/>
                </a:cubicBezTo>
                <a:cubicBezTo>
                  <a:pt x="1487064" y="5255520"/>
                  <a:pt x="1499788" y="5250797"/>
                  <a:pt x="1512511" y="5246073"/>
                </a:cubicBezTo>
                <a:lnTo>
                  <a:pt x="1510697" y="5244861"/>
                </a:lnTo>
                <a:lnTo>
                  <a:pt x="1932452" y="5244861"/>
                </a:lnTo>
                <a:lnTo>
                  <a:pt x="1932529" y="5240624"/>
                </a:lnTo>
                <a:cubicBezTo>
                  <a:pt x="1932529" y="5232705"/>
                  <a:pt x="1934649" y="5228744"/>
                  <a:pt x="1937300" y="5226765"/>
                </a:cubicBezTo>
                <a:lnTo>
                  <a:pt x="1941443" y="5225733"/>
                </a:lnTo>
                <a:lnTo>
                  <a:pt x="1942125" y="5222742"/>
                </a:lnTo>
                <a:cubicBezTo>
                  <a:pt x="1943715" y="5218867"/>
                  <a:pt x="1945834" y="5215768"/>
                  <a:pt x="1947955" y="5215768"/>
                </a:cubicBezTo>
                <a:cubicBezTo>
                  <a:pt x="1954315" y="5212667"/>
                  <a:pt x="1960675" y="5206469"/>
                  <a:pt x="1967564" y="5201045"/>
                </a:cubicBezTo>
                <a:lnTo>
                  <a:pt x="1979397" y="5195815"/>
                </a:lnTo>
                <a:lnTo>
                  <a:pt x="1945253" y="5185189"/>
                </a:lnTo>
                <a:cubicBezTo>
                  <a:pt x="1924047" y="5185189"/>
                  <a:pt x="1907081" y="5185189"/>
                  <a:pt x="1885875" y="5169351"/>
                </a:cubicBezTo>
                <a:cubicBezTo>
                  <a:pt x="1881634" y="5161433"/>
                  <a:pt x="1877392" y="5161433"/>
                  <a:pt x="1877392" y="5161433"/>
                </a:cubicBezTo>
                <a:cubicBezTo>
                  <a:pt x="1851945" y="5185189"/>
                  <a:pt x="1830739" y="5169351"/>
                  <a:pt x="1805292" y="5177272"/>
                </a:cubicBezTo>
                <a:cubicBezTo>
                  <a:pt x="1796809" y="5177272"/>
                  <a:pt x="1784084" y="5169351"/>
                  <a:pt x="1771361" y="5185189"/>
                </a:cubicBezTo>
                <a:cubicBezTo>
                  <a:pt x="1762878" y="5193110"/>
                  <a:pt x="1754396" y="5185189"/>
                  <a:pt x="1750154" y="5161433"/>
                </a:cubicBezTo>
                <a:cubicBezTo>
                  <a:pt x="1741673" y="5129756"/>
                  <a:pt x="1741673" y="5121837"/>
                  <a:pt x="1758637" y="5113917"/>
                </a:cubicBezTo>
                <a:cubicBezTo>
                  <a:pt x="1775602" y="5105998"/>
                  <a:pt x="1779844" y="5082241"/>
                  <a:pt x="1796809" y="5090160"/>
                </a:cubicBezTo>
                <a:cubicBezTo>
                  <a:pt x="1809533" y="5098081"/>
                  <a:pt x="1822256" y="5090160"/>
                  <a:pt x="1834979" y="5090160"/>
                </a:cubicBezTo>
                <a:cubicBezTo>
                  <a:pt x="1839221" y="5090160"/>
                  <a:pt x="1843462" y="5090160"/>
                  <a:pt x="1851945" y="5082241"/>
                </a:cubicBezTo>
                <a:cubicBezTo>
                  <a:pt x="1834979" y="5082241"/>
                  <a:pt x="1822256" y="5074322"/>
                  <a:pt x="1809533" y="5074322"/>
                </a:cubicBezTo>
                <a:cubicBezTo>
                  <a:pt x="1809533" y="5058482"/>
                  <a:pt x="1805292" y="5042646"/>
                  <a:pt x="1818015" y="5018887"/>
                </a:cubicBezTo>
                <a:cubicBezTo>
                  <a:pt x="1822256" y="5003051"/>
                  <a:pt x="1830739" y="5003051"/>
                  <a:pt x="1843462" y="5003051"/>
                </a:cubicBezTo>
                <a:cubicBezTo>
                  <a:pt x="1847704" y="5003051"/>
                  <a:pt x="1851945" y="4995130"/>
                  <a:pt x="1847704" y="4979292"/>
                </a:cubicBezTo>
                <a:cubicBezTo>
                  <a:pt x="1843462" y="4979292"/>
                  <a:pt x="1843462" y="4971373"/>
                  <a:pt x="1839221" y="4971373"/>
                </a:cubicBezTo>
                <a:cubicBezTo>
                  <a:pt x="1818015" y="4971373"/>
                  <a:pt x="1796809" y="4955534"/>
                  <a:pt x="1779844" y="4979292"/>
                </a:cubicBezTo>
                <a:cubicBezTo>
                  <a:pt x="1767120" y="4995130"/>
                  <a:pt x="1750154" y="4995130"/>
                  <a:pt x="1741673" y="4979292"/>
                </a:cubicBezTo>
                <a:cubicBezTo>
                  <a:pt x="1733190" y="4955534"/>
                  <a:pt x="1720465" y="4955534"/>
                  <a:pt x="1703501" y="4955534"/>
                </a:cubicBezTo>
                <a:cubicBezTo>
                  <a:pt x="1690778" y="4955534"/>
                  <a:pt x="1678053" y="4955534"/>
                  <a:pt x="1678053" y="4915939"/>
                </a:cubicBezTo>
                <a:cubicBezTo>
                  <a:pt x="1678053" y="4900101"/>
                  <a:pt x="1665329" y="4900101"/>
                  <a:pt x="1656846" y="4892180"/>
                </a:cubicBezTo>
                <a:cubicBezTo>
                  <a:pt x="1648365" y="4892180"/>
                  <a:pt x="1639882" y="4892180"/>
                  <a:pt x="1635640" y="4892180"/>
                </a:cubicBezTo>
                <a:cubicBezTo>
                  <a:pt x="1618676" y="4892180"/>
                  <a:pt x="1614434" y="4876344"/>
                  <a:pt x="1627159" y="4852585"/>
                </a:cubicBezTo>
                <a:lnTo>
                  <a:pt x="1630228" y="4842349"/>
                </a:lnTo>
                <a:lnTo>
                  <a:pt x="1625451" y="4844514"/>
                </a:lnTo>
                <a:cubicBezTo>
                  <a:pt x="1623066" y="4844223"/>
                  <a:pt x="1620416" y="4842287"/>
                  <a:pt x="1617236" y="4837637"/>
                </a:cubicBezTo>
                <a:cubicBezTo>
                  <a:pt x="1604516" y="4825239"/>
                  <a:pt x="1591797" y="4837637"/>
                  <a:pt x="1583316" y="4831439"/>
                </a:cubicBezTo>
                <a:cubicBezTo>
                  <a:pt x="1570596" y="4831439"/>
                  <a:pt x="1557876" y="4831439"/>
                  <a:pt x="1545157" y="4831439"/>
                </a:cubicBezTo>
                <a:cubicBezTo>
                  <a:pt x="1536676" y="4819041"/>
                  <a:pt x="1545157" y="4806643"/>
                  <a:pt x="1540916" y="4794245"/>
                </a:cubicBezTo>
                <a:cubicBezTo>
                  <a:pt x="1528197" y="4769450"/>
                  <a:pt x="1511237" y="4763251"/>
                  <a:pt x="1490036" y="4775649"/>
                </a:cubicBezTo>
                <a:cubicBezTo>
                  <a:pt x="1485797" y="4775649"/>
                  <a:pt x="1485797" y="4781847"/>
                  <a:pt x="1477316" y="4781847"/>
                </a:cubicBezTo>
                <a:cubicBezTo>
                  <a:pt x="1473076" y="4781847"/>
                  <a:pt x="1468837" y="4775649"/>
                  <a:pt x="1468837" y="4763251"/>
                </a:cubicBezTo>
                <a:cubicBezTo>
                  <a:pt x="1468837" y="4757052"/>
                  <a:pt x="1468837" y="4744654"/>
                  <a:pt x="1477316" y="4744654"/>
                </a:cubicBezTo>
                <a:cubicBezTo>
                  <a:pt x="1490036" y="4750854"/>
                  <a:pt x="1502757" y="4744654"/>
                  <a:pt x="1511237" y="4750854"/>
                </a:cubicBezTo>
                <a:cubicBezTo>
                  <a:pt x="1528197" y="4750854"/>
                  <a:pt x="1536676" y="4738456"/>
                  <a:pt x="1549397" y="4738456"/>
                </a:cubicBezTo>
                <a:cubicBezTo>
                  <a:pt x="1557876" y="4732256"/>
                  <a:pt x="1562117" y="4713660"/>
                  <a:pt x="1562117" y="4701262"/>
                </a:cubicBezTo>
                <a:cubicBezTo>
                  <a:pt x="1570596" y="4682666"/>
                  <a:pt x="1570596" y="4676467"/>
                  <a:pt x="1583316" y="4688864"/>
                </a:cubicBezTo>
                <a:cubicBezTo>
                  <a:pt x="1600276" y="4695064"/>
                  <a:pt x="1617236" y="4701262"/>
                  <a:pt x="1634196" y="4713660"/>
                </a:cubicBezTo>
                <a:cubicBezTo>
                  <a:pt x="1638436" y="4719860"/>
                  <a:pt x="1646916" y="4713660"/>
                  <a:pt x="1655396" y="4713660"/>
                </a:cubicBezTo>
                <a:cubicBezTo>
                  <a:pt x="1659636" y="4713660"/>
                  <a:pt x="1659636" y="4701262"/>
                  <a:pt x="1663876" y="4695064"/>
                </a:cubicBezTo>
                <a:cubicBezTo>
                  <a:pt x="1672356" y="4682666"/>
                  <a:pt x="1663876" y="4676467"/>
                  <a:pt x="1659636" y="4664069"/>
                </a:cubicBezTo>
                <a:cubicBezTo>
                  <a:pt x="1655396" y="4651671"/>
                  <a:pt x="1642676" y="4651671"/>
                  <a:pt x="1634196" y="4639273"/>
                </a:cubicBezTo>
                <a:cubicBezTo>
                  <a:pt x="1629956" y="4633075"/>
                  <a:pt x="1629956" y="4633075"/>
                  <a:pt x="1629956" y="4626877"/>
                </a:cubicBezTo>
                <a:cubicBezTo>
                  <a:pt x="1629956" y="4620677"/>
                  <a:pt x="1634196" y="4620677"/>
                  <a:pt x="1638436" y="4620677"/>
                </a:cubicBezTo>
                <a:cubicBezTo>
                  <a:pt x="1651156" y="4620677"/>
                  <a:pt x="1668116" y="4614479"/>
                  <a:pt x="1680836" y="4626877"/>
                </a:cubicBezTo>
                <a:cubicBezTo>
                  <a:pt x="1680836" y="4633075"/>
                  <a:pt x="1685076" y="4626877"/>
                  <a:pt x="1685076" y="4626877"/>
                </a:cubicBezTo>
                <a:cubicBezTo>
                  <a:pt x="1693556" y="4620677"/>
                  <a:pt x="1685076" y="4620677"/>
                  <a:pt x="1685076" y="4614479"/>
                </a:cubicBezTo>
                <a:cubicBezTo>
                  <a:pt x="1680836" y="4608279"/>
                  <a:pt x="1680836" y="4595882"/>
                  <a:pt x="1689315" y="4595882"/>
                </a:cubicBezTo>
                <a:cubicBezTo>
                  <a:pt x="1697796" y="4595882"/>
                  <a:pt x="1706275" y="4595882"/>
                  <a:pt x="1718995" y="4595882"/>
                </a:cubicBezTo>
                <a:cubicBezTo>
                  <a:pt x="1706275" y="4583484"/>
                  <a:pt x="1693556" y="4583484"/>
                  <a:pt x="1680836" y="4577286"/>
                </a:cubicBezTo>
                <a:cubicBezTo>
                  <a:pt x="1672356" y="4571086"/>
                  <a:pt x="1672356" y="4564888"/>
                  <a:pt x="1676596" y="4558688"/>
                </a:cubicBezTo>
                <a:cubicBezTo>
                  <a:pt x="1680836" y="4533894"/>
                  <a:pt x="1680836" y="4527694"/>
                  <a:pt x="1663876" y="4521496"/>
                </a:cubicBezTo>
                <a:cubicBezTo>
                  <a:pt x="1659636" y="4521496"/>
                  <a:pt x="1651156" y="4521496"/>
                  <a:pt x="1646916" y="4521496"/>
                </a:cubicBezTo>
                <a:cubicBezTo>
                  <a:pt x="1646916" y="4515296"/>
                  <a:pt x="1646916" y="4515296"/>
                  <a:pt x="1646916" y="4509098"/>
                </a:cubicBezTo>
                <a:cubicBezTo>
                  <a:pt x="1646916" y="4509098"/>
                  <a:pt x="1646916" y="4502899"/>
                  <a:pt x="1646916" y="4502899"/>
                </a:cubicBezTo>
                <a:cubicBezTo>
                  <a:pt x="1676596" y="4509098"/>
                  <a:pt x="1697796" y="4478103"/>
                  <a:pt x="1727476" y="4478103"/>
                </a:cubicBezTo>
                <a:cubicBezTo>
                  <a:pt x="1744436" y="4478103"/>
                  <a:pt x="1761396" y="4465705"/>
                  <a:pt x="1778356" y="4447109"/>
                </a:cubicBezTo>
                <a:cubicBezTo>
                  <a:pt x="1778356" y="4440911"/>
                  <a:pt x="1786835" y="4440911"/>
                  <a:pt x="1786835" y="4434711"/>
                </a:cubicBezTo>
                <a:cubicBezTo>
                  <a:pt x="1786835" y="4422314"/>
                  <a:pt x="1778356" y="4422314"/>
                  <a:pt x="1774116" y="4422314"/>
                </a:cubicBezTo>
                <a:cubicBezTo>
                  <a:pt x="1761396" y="4422314"/>
                  <a:pt x="1748676" y="4422314"/>
                  <a:pt x="1735955" y="4422314"/>
                </a:cubicBezTo>
                <a:cubicBezTo>
                  <a:pt x="1731716" y="4422314"/>
                  <a:pt x="1727476" y="4422314"/>
                  <a:pt x="1727476" y="4416115"/>
                </a:cubicBezTo>
                <a:cubicBezTo>
                  <a:pt x="1727476" y="4409916"/>
                  <a:pt x="1727476" y="4403718"/>
                  <a:pt x="1731716" y="4403718"/>
                </a:cubicBezTo>
                <a:cubicBezTo>
                  <a:pt x="1740195" y="4403718"/>
                  <a:pt x="1744436" y="4391320"/>
                  <a:pt x="1757156" y="4391320"/>
                </a:cubicBezTo>
                <a:cubicBezTo>
                  <a:pt x="1769875" y="4391320"/>
                  <a:pt x="1782595" y="4391320"/>
                  <a:pt x="1795316" y="4391320"/>
                </a:cubicBezTo>
                <a:cubicBezTo>
                  <a:pt x="1803795" y="4385120"/>
                  <a:pt x="1799555" y="4372722"/>
                  <a:pt x="1799555" y="4366524"/>
                </a:cubicBezTo>
                <a:cubicBezTo>
                  <a:pt x="1799555" y="4360326"/>
                  <a:pt x="1799555" y="4354126"/>
                  <a:pt x="1799555" y="4354126"/>
                </a:cubicBezTo>
                <a:cubicBezTo>
                  <a:pt x="1774116" y="4347928"/>
                  <a:pt x="1761396" y="4316933"/>
                  <a:pt x="1735955" y="4316933"/>
                </a:cubicBezTo>
                <a:cubicBezTo>
                  <a:pt x="1685076" y="4316933"/>
                  <a:pt x="1638436" y="4335530"/>
                  <a:pt x="1587556" y="4329331"/>
                </a:cubicBezTo>
                <a:cubicBezTo>
                  <a:pt x="1579077" y="4323133"/>
                  <a:pt x="1566356" y="4335530"/>
                  <a:pt x="1566356" y="4316933"/>
                </a:cubicBezTo>
                <a:cubicBezTo>
                  <a:pt x="1562117" y="4292137"/>
                  <a:pt x="1579077" y="4304535"/>
                  <a:pt x="1587556" y="4304535"/>
                </a:cubicBezTo>
                <a:cubicBezTo>
                  <a:pt x="1604516" y="4310735"/>
                  <a:pt x="1621476" y="4292137"/>
                  <a:pt x="1638436" y="4292137"/>
                </a:cubicBezTo>
                <a:cubicBezTo>
                  <a:pt x="1655396" y="4298337"/>
                  <a:pt x="1676596" y="4304535"/>
                  <a:pt x="1693556" y="4292137"/>
                </a:cubicBezTo>
                <a:cubicBezTo>
                  <a:pt x="1723235" y="4279739"/>
                  <a:pt x="1752915" y="4285939"/>
                  <a:pt x="1778356" y="4285939"/>
                </a:cubicBezTo>
                <a:cubicBezTo>
                  <a:pt x="1833475" y="4279739"/>
                  <a:pt x="1884355" y="4261143"/>
                  <a:pt x="1922515" y="4205354"/>
                </a:cubicBezTo>
                <a:cubicBezTo>
                  <a:pt x="1939475" y="4186758"/>
                  <a:pt x="1956435" y="4186758"/>
                  <a:pt x="1973395" y="4186758"/>
                </a:cubicBezTo>
                <a:cubicBezTo>
                  <a:pt x="1977635" y="4186758"/>
                  <a:pt x="1990355" y="4192956"/>
                  <a:pt x="1990355" y="4180558"/>
                </a:cubicBezTo>
                <a:cubicBezTo>
                  <a:pt x="1990355" y="4155763"/>
                  <a:pt x="1977635" y="4168161"/>
                  <a:pt x="1973395" y="4168161"/>
                </a:cubicBezTo>
                <a:cubicBezTo>
                  <a:pt x="1901315" y="4168161"/>
                  <a:pt x="1829235" y="4168161"/>
                  <a:pt x="1752915" y="4168161"/>
                </a:cubicBezTo>
                <a:cubicBezTo>
                  <a:pt x="1727476" y="4168161"/>
                  <a:pt x="1710516" y="4137167"/>
                  <a:pt x="1689315" y="4106171"/>
                </a:cubicBezTo>
                <a:cubicBezTo>
                  <a:pt x="1689315" y="4106171"/>
                  <a:pt x="1689315" y="4099973"/>
                  <a:pt x="1689315" y="4093775"/>
                </a:cubicBezTo>
                <a:cubicBezTo>
                  <a:pt x="1697796" y="4075178"/>
                  <a:pt x="1702036" y="4062780"/>
                  <a:pt x="1706275" y="4044184"/>
                </a:cubicBezTo>
                <a:lnTo>
                  <a:pt x="1709369" y="4034234"/>
                </a:lnTo>
                <a:lnTo>
                  <a:pt x="1615341" y="4034234"/>
                </a:lnTo>
                <a:cubicBezTo>
                  <a:pt x="1606858" y="4034234"/>
                  <a:pt x="1598377" y="4027942"/>
                  <a:pt x="1589894" y="4021650"/>
                </a:cubicBezTo>
                <a:cubicBezTo>
                  <a:pt x="1585652" y="4021650"/>
                  <a:pt x="1581411" y="4034234"/>
                  <a:pt x="1572928" y="4034234"/>
                </a:cubicBezTo>
                <a:cubicBezTo>
                  <a:pt x="1547481" y="4034234"/>
                  <a:pt x="1522033" y="4027942"/>
                  <a:pt x="1500827" y="4015358"/>
                </a:cubicBezTo>
                <a:cubicBezTo>
                  <a:pt x="1492344" y="4015358"/>
                  <a:pt x="1479621" y="4009066"/>
                  <a:pt x="1471138" y="4015358"/>
                </a:cubicBezTo>
                <a:cubicBezTo>
                  <a:pt x="1458414" y="4027942"/>
                  <a:pt x="1441450" y="4021650"/>
                  <a:pt x="1428725" y="4021650"/>
                </a:cubicBezTo>
                <a:cubicBezTo>
                  <a:pt x="1416002" y="4021650"/>
                  <a:pt x="1399038" y="4034234"/>
                  <a:pt x="1386313" y="4015358"/>
                </a:cubicBezTo>
                <a:cubicBezTo>
                  <a:pt x="1377831" y="4002775"/>
                  <a:pt x="1373589" y="4021650"/>
                  <a:pt x="1365106" y="4021650"/>
                </a:cubicBezTo>
                <a:cubicBezTo>
                  <a:pt x="1314211" y="4021650"/>
                  <a:pt x="1259075" y="4021650"/>
                  <a:pt x="1203939" y="4021650"/>
                </a:cubicBezTo>
                <a:cubicBezTo>
                  <a:pt x="1170009" y="4002775"/>
                  <a:pt x="1136078" y="4015358"/>
                  <a:pt x="1102148" y="4015358"/>
                </a:cubicBezTo>
                <a:cubicBezTo>
                  <a:pt x="1093665" y="4015358"/>
                  <a:pt x="1085184" y="4009066"/>
                  <a:pt x="1080942" y="3996483"/>
                </a:cubicBezTo>
                <a:cubicBezTo>
                  <a:pt x="1093665" y="3990191"/>
                  <a:pt x="1106390" y="3983899"/>
                  <a:pt x="1119114" y="3983899"/>
                </a:cubicBezTo>
                <a:cubicBezTo>
                  <a:pt x="1136078" y="3983899"/>
                  <a:pt x="1153044" y="3983899"/>
                  <a:pt x="1170009" y="3983899"/>
                </a:cubicBezTo>
                <a:cubicBezTo>
                  <a:pt x="1178492" y="3983899"/>
                  <a:pt x="1195456" y="3983899"/>
                  <a:pt x="1191215" y="3958731"/>
                </a:cubicBezTo>
                <a:cubicBezTo>
                  <a:pt x="1191215" y="3946147"/>
                  <a:pt x="1199698" y="3946147"/>
                  <a:pt x="1203939" y="3946147"/>
                </a:cubicBezTo>
                <a:cubicBezTo>
                  <a:pt x="1229386" y="3946147"/>
                  <a:pt x="1254834" y="3946147"/>
                  <a:pt x="1280281" y="3946147"/>
                </a:cubicBezTo>
                <a:cubicBezTo>
                  <a:pt x="1284523" y="3946147"/>
                  <a:pt x="1288764" y="3946147"/>
                  <a:pt x="1293005" y="3946147"/>
                </a:cubicBezTo>
                <a:cubicBezTo>
                  <a:pt x="1297247" y="3946147"/>
                  <a:pt x="1297247" y="3939856"/>
                  <a:pt x="1297247" y="3933564"/>
                </a:cubicBezTo>
                <a:cubicBezTo>
                  <a:pt x="1297247" y="3933564"/>
                  <a:pt x="1297247" y="3933564"/>
                  <a:pt x="1297247" y="3927272"/>
                </a:cubicBezTo>
                <a:cubicBezTo>
                  <a:pt x="1297247" y="3927272"/>
                  <a:pt x="1293005" y="3927272"/>
                  <a:pt x="1293005" y="3927272"/>
                </a:cubicBezTo>
                <a:cubicBezTo>
                  <a:pt x="1263317" y="3933564"/>
                  <a:pt x="1233628" y="3920981"/>
                  <a:pt x="1203939" y="3914688"/>
                </a:cubicBezTo>
                <a:cubicBezTo>
                  <a:pt x="1182733" y="3914688"/>
                  <a:pt x="1165767" y="3914688"/>
                  <a:pt x="1144561" y="3902104"/>
                </a:cubicBezTo>
                <a:cubicBezTo>
                  <a:pt x="1140320" y="3895813"/>
                  <a:pt x="1136078" y="3895813"/>
                  <a:pt x="1136078" y="3895813"/>
                </a:cubicBezTo>
                <a:cubicBezTo>
                  <a:pt x="1110631" y="3914688"/>
                  <a:pt x="1089425" y="3902104"/>
                  <a:pt x="1063978" y="3908397"/>
                </a:cubicBezTo>
                <a:cubicBezTo>
                  <a:pt x="1055495" y="3908397"/>
                  <a:pt x="1042771" y="3902104"/>
                  <a:pt x="1030047" y="3914688"/>
                </a:cubicBezTo>
                <a:cubicBezTo>
                  <a:pt x="1021565" y="3920981"/>
                  <a:pt x="1013082" y="3914688"/>
                  <a:pt x="1008840" y="3895813"/>
                </a:cubicBezTo>
                <a:cubicBezTo>
                  <a:pt x="1000359" y="3870645"/>
                  <a:pt x="1000359" y="3864354"/>
                  <a:pt x="1017323" y="3858061"/>
                </a:cubicBezTo>
                <a:cubicBezTo>
                  <a:pt x="1034288" y="3851770"/>
                  <a:pt x="1038530" y="3832895"/>
                  <a:pt x="1055495" y="3839186"/>
                </a:cubicBezTo>
                <a:cubicBezTo>
                  <a:pt x="1068219" y="3845479"/>
                  <a:pt x="1080942" y="3839186"/>
                  <a:pt x="1093665" y="3839186"/>
                </a:cubicBezTo>
                <a:cubicBezTo>
                  <a:pt x="1097907" y="3839186"/>
                  <a:pt x="1102148" y="3839186"/>
                  <a:pt x="1110631" y="3832895"/>
                </a:cubicBezTo>
                <a:cubicBezTo>
                  <a:pt x="1093665" y="3832895"/>
                  <a:pt x="1080942" y="3826602"/>
                  <a:pt x="1068219" y="3826602"/>
                </a:cubicBezTo>
                <a:cubicBezTo>
                  <a:pt x="1068219" y="3814018"/>
                  <a:pt x="1063978" y="3801436"/>
                  <a:pt x="1076701" y="3782559"/>
                </a:cubicBezTo>
                <a:cubicBezTo>
                  <a:pt x="1080942" y="3769977"/>
                  <a:pt x="1089425" y="3769977"/>
                  <a:pt x="1102148" y="3769977"/>
                </a:cubicBezTo>
                <a:cubicBezTo>
                  <a:pt x="1106390" y="3769977"/>
                  <a:pt x="1110631" y="3763684"/>
                  <a:pt x="1106390" y="3751100"/>
                </a:cubicBezTo>
                <a:cubicBezTo>
                  <a:pt x="1102148" y="3751100"/>
                  <a:pt x="1102148" y="3744809"/>
                  <a:pt x="1097907" y="3744809"/>
                </a:cubicBezTo>
                <a:cubicBezTo>
                  <a:pt x="1076701" y="3744809"/>
                  <a:pt x="1055495" y="3732225"/>
                  <a:pt x="1038530" y="3751100"/>
                </a:cubicBezTo>
                <a:cubicBezTo>
                  <a:pt x="1025806" y="3763684"/>
                  <a:pt x="1008840" y="3763684"/>
                  <a:pt x="1000359" y="3751100"/>
                </a:cubicBezTo>
                <a:cubicBezTo>
                  <a:pt x="991876" y="3732225"/>
                  <a:pt x="979152" y="3732225"/>
                  <a:pt x="962187" y="3732225"/>
                </a:cubicBezTo>
                <a:cubicBezTo>
                  <a:pt x="949464" y="3732225"/>
                  <a:pt x="936740" y="3732225"/>
                  <a:pt x="936740" y="3700766"/>
                </a:cubicBezTo>
                <a:cubicBezTo>
                  <a:pt x="936740" y="3688182"/>
                  <a:pt x="924015" y="3688182"/>
                  <a:pt x="915532" y="3681889"/>
                </a:cubicBezTo>
                <a:cubicBezTo>
                  <a:pt x="907051" y="3681889"/>
                  <a:pt x="898568" y="3681889"/>
                  <a:pt x="894326" y="3681889"/>
                </a:cubicBezTo>
                <a:cubicBezTo>
                  <a:pt x="877362" y="3681889"/>
                  <a:pt x="873121" y="3669307"/>
                  <a:pt x="885845" y="3650430"/>
                </a:cubicBezTo>
                <a:cubicBezTo>
                  <a:pt x="890085" y="3637846"/>
                  <a:pt x="894326" y="3618971"/>
                  <a:pt x="907051" y="3625264"/>
                </a:cubicBezTo>
                <a:cubicBezTo>
                  <a:pt x="924015" y="3631555"/>
                  <a:pt x="940981" y="3631555"/>
                  <a:pt x="957946" y="3625264"/>
                </a:cubicBezTo>
                <a:cubicBezTo>
                  <a:pt x="979152" y="3618971"/>
                  <a:pt x="996117" y="3625264"/>
                  <a:pt x="1013082" y="3625264"/>
                </a:cubicBezTo>
                <a:cubicBezTo>
                  <a:pt x="1030047" y="3625264"/>
                  <a:pt x="1042771" y="3612680"/>
                  <a:pt x="1059736" y="3612680"/>
                </a:cubicBezTo>
                <a:lnTo>
                  <a:pt x="1065471" y="3606894"/>
                </a:lnTo>
                <a:lnTo>
                  <a:pt x="1300457" y="3606894"/>
                </a:lnTo>
                <a:lnTo>
                  <a:pt x="1292447" y="3599416"/>
                </a:lnTo>
                <a:cubicBezTo>
                  <a:pt x="1287146" y="3593477"/>
                  <a:pt x="1281844" y="3589518"/>
                  <a:pt x="1273361" y="3593477"/>
                </a:cubicBezTo>
                <a:cubicBezTo>
                  <a:pt x="1260637" y="3601398"/>
                  <a:pt x="1247914" y="3593477"/>
                  <a:pt x="1235191" y="3593477"/>
                </a:cubicBezTo>
                <a:cubicBezTo>
                  <a:pt x="1230949" y="3593477"/>
                  <a:pt x="1226708" y="3593477"/>
                  <a:pt x="1218225" y="3585558"/>
                </a:cubicBezTo>
                <a:cubicBezTo>
                  <a:pt x="1235191" y="3585558"/>
                  <a:pt x="1247914" y="3577639"/>
                  <a:pt x="1260637" y="3577639"/>
                </a:cubicBezTo>
                <a:cubicBezTo>
                  <a:pt x="1260637" y="3561799"/>
                  <a:pt x="1264878" y="3545963"/>
                  <a:pt x="1252155" y="3522204"/>
                </a:cubicBezTo>
                <a:cubicBezTo>
                  <a:pt x="1247914" y="3506367"/>
                  <a:pt x="1239431" y="3506367"/>
                  <a:pt x="1226708" y="3506367"/>
                </a:cubicBezTo>
                <a:cubicBezTo>
                  <a:pt x="1222466" y="3506367"/>
                  <a:pt x="1218225" y="3498447"/>
                  <a:pt x="1222466" y="3482609"/>
                </a:cubicBezTo>
                <a:cubicBezTo>
                  <a:pt x="1226708" y="3482609"/>
                  <a:pt x="1226708" y="3474690"/>
                  <a:pt x="1230949" y="3474690"/>
                </a:cubicBezTo>
                <a:cubicBezTo>
                  <a:pt x="1252155" y="3474690"/>
                  <a:pt x="1273361" y="3458851"/>
                  <a:pt x="1290326" y="3482609"/>
                </a:cubicBezTo>
                <a:cubicBezTo>
                  <a:pt x="1303050" y="3498447"/>
                  <a:pt x="1320016" y="3498447"/>
                  <a:pt x="1328497" y="3482609"/>
                </a:cubicBezTo>
                <a:cubicBezTo>
                  <a:pt x="1336980" y="3458851"/>
                  <a:pt x="1349705" y="3458851"/>
                  <a:pt x="1366669" y="3458851"/>
                </a:cubicBezTo>
                <a:cubicBezTo>
                  <a:pt x="1379392" y="3458851"/>
                  <a:pt x="1392117" y="3458851"/>
                  <a:pt x="1392117" y="3419256"/>
                </a:cubicBezTo>
                <a:cubicBezTo>
                  <a:pt x="1392117" y="3403418"/>
                  <a:pt x="1404841" y="3403418"/>
                  <a:pt x="1413324" y="3395497"/>
                </a:cubicBezTo>
                <a:cubicBezTo>
                  <a:pt x="1421805" y="3395497"/>
                  <a:pt x="1430288" y="3395497"/>
                  <a:pt x="1434530" y="3395497"/>
                </a:cubicBezTo>
                <a:cubicBezTo>
                  <a:pt x="1451494" y="3395497"/>
                  <a:pt x="1455736" y="3379661"/>
                  <a:pt x="1443011" y="3355902"/>
                </a:cubicBezTo>
                <a:lnTo>
                  <a:pt x="1439942" y="3345666"/>
                </a:lnTo>
                <a:lnTo>
                  <a:pt x="1444719" y="3347831"/>
                </a:lnTo>
                <a:cubicBezTo>
                  <a:pt x="1447104" y="3347541"/>
                  <a:pt x="1449754" y="3345604"/>
                  <a:pt x="1452934" y="3340954"/>
                </a:cubicBezTo>
                <a:cubicBezTo>
                  <a:pt x="1465654" y="3328556"/>
                  <a:pt x="1478373" y="3340954"/>
                  <a:pt x="1486854" y="3334756"/>
                </a:cubicBezTo>
                <a:cubicBezTo>
                  <a:pt x="1499574" y="3334756"/>
                  <a:pt x="1512294" y="3334756"/>
                  <a:pt x="1525013" y="3334756"/>
                </a:cubicBezTo>
                <a:cubicBezTo>
                  <a:pt x="1533494" y="3322358"/>
                  <a:pt x="1525013" y="3309960"/>
                  <a:pt x="1529254" y="3297562"/>
                </a:cubicBezTo>
                <a:cubicBezTo>
                  <a:pt x="1541973" y="3272766"/>
                  <a:pt x="1558933" y="3266568"/>
                  <a:pt x="1580134" y="3278966"/>
                </a:cubicBezTo>
                <a:cubicBezTo>
                  <a:pt x="1584373" y="3278966"/>
                  <a:pt x="1584373" y="3285164"/>
                  <a:pt x="1592854" y="3285164"/>
                </a:cubicBezTo>
                <a:cubicBezTo>
                  <a:pt x="1597094" y="3285164"/>
                  <a:pt x="1601333" y="3278966"/>
                  <a:pt x="1601333" y="3266568"/>
                </a:cubicBezTo>
                <a:cubicBezTo>
                  <a:pt x="1601333" y="3260369"/>
                  <a:pt x="1601333" y="3247971"/>
                  <a:pt x="1592854" y="3247971"/>
                </a:cubicBezTo>
                <a:cubicBezTo>
                  <a:pt x="1580134" y="3254170"/>
                  <a:pt x="1567413" y="3247971"/>
                  <a:pt x="1558933" y="3254170"/>
                </a:cubicBezTo>
                <a:cubicBezTo>
                  <a:pt x="1541973" y="3254170"/>
                  <a:pt x="1533494" y="3241773"/>
                  <a:pt x="1520773" y="3241773"/>
                </a:cubicBezTo>
                <a:cubicBezTo>
                  <a:pt x="1512294" y="3235573"/>
                  <a:pt x="1508053" y="3216977"/>
                  <a:pt x="1508053" y="3204579"/>
                </a:cubicBezTo>
                <a:cubicBezTo>
                  <a:pt x="1499574" y="3185983"/>
                  <a:pt x="1499574" y="3179784"/>
                  <a:pt x="1486854" y="3192181"/>
                </a:cubicBezTo>
                <a:cubicBezTo>
                  <a:pt x="1469894" y="3198381"/>
                  <a:pt x="1452934" y="3204579"/>
                  <a:pt x="1435974" y="3216977"/>
                </a:cubicBezTo>
                <a:cubicBezTo>
                  <a:pt x="1431734" y="3223177"/>
                  <a:pt x="1423254" y="3216977"/>
                  <a:pt x="1414774" y="3216977"/>
                </a:cubicBezTo>
                <a:cubicBezTo>
                  <a:pt x="1410534" y="3216977"/>
                  <a:pt x="1410534" y="3204579"/>
                  <a:pt x="1406294" y="3198381"/>
                </a:cubicBezTo>
                <a:cubicBezTo>
                  <a:pt x="1397814" y="3185983"/>
                  <a:pt x="1406294" y="3179784"/>
                  <a:pt x="1410534" y="3167386"/>
                </a:cubicBezTo>
                <a:cubicBezTo>
                  <a:pt x="1414774" y="3154988"/>
                  <a:pt x="1427494" y="3154988"/>
                  <a:pt x="1435974" y="3142590"/>
                </a:cubicBezTo>
                <a:cubicBezTo>
                  <a:pt x="1440214" y="3136392"/>
                  <a:pt x="1440214" y="3136392"/>
                  <a:pt x="1440214" y="3130194"/>
                </a:cubicBezTo>
                <a:cubicBezTo>
                  <a:pt x="1440214" y="3123994"/>
                  <a:pt x="1435974" y="3123994"/>
                  <a:pt x="1431734" y="3123994"/>
                </a:cubicBezTo>
                <a:cubicBezTo>
                  <a:pt x="1419014" y="3123994"/>
                  <a:pt x="1402054" y="3117796"/>
                  <a:pt x="1389334" y="3130194"/>
                </a:cubicBezTo>
                <a:cubicBezTo>
                  <a:pt x="1389334" y="3136392"/>
                  <a:pt x="1385094" y="3130194"/>
                  <a:pt x="1385094" y="3130194"/>
                </a:cubicBezTo>
                <a:cubicBezTo>
                  <a:pt x="1376614" y="3123994"/>
                  <a:pt x="1385094" y="3123994"/>
                  <a:pt x="1385094" y="3117796"/>
                </a:cubicBezTo>
                <a:cubicBezTo>
                  <a:pt x="1389334" y="3111596"/>
                  <a:pt x="1389334" y="3099199"/>
                  <a:pt x="1380855" y="3099199"/>
                </a:cubicBezTo>
                <a:cubicBezTo>
                  <a:pt x="1372374" y="3099199"/>
                  <a:pt x="1363895" y="3099199"/>
                  <a:pt x="1351175" y="3099199"/>
                </a:cubicBezTo>
                <a:cubicBezTo>
                  <a:pt x="1363895" y="3086801"/>
                  <a:pt x="1376614" y="3086801"/>
                  <a:pt x="1389334" y="3080603"/>
                </a:cubicBezTo>
                <a:cubicBezTo>
                  <a:pt x="1397814" y="3074403"/>
                  <a:pt x="1397814" y="3068205"/>
                  <a:pt x="1393574" y="3062005"/>
                </a:cubicBezTo>
                <a:cubicBezTo>
                  <a:pt x="1389334" y="3037211"/>
                  <a:pt x="1389334" y="3031011"/>
                  <a:pt x="1406294" y="3024813"/>
                </a:cubicBezTo>
                <a:cubicBezTo>
                  <a:pt x="1410534" y="3024813"/>
                  <a:pt x="1419014" y="3024813"/>
                  <a:pt x="1423254" y="3024813"/>
                </a:cubicBezTo>
                <a:cubicBezTo>
                  <a:pt x="1423254" y="3018613"/>
                  <a:pt x="1423254" y="3018613"/>
                  <a:pt x="1423254" y="3012416"/>
                </a:cubicBezTo>
                <a:cubicBezTo>
                  <a:pt x="1423254" y="3012416"/>
                  <a:pt x="1423254" y="3006216"/>
                  <a:pt x="1423254" y="3006216"/>
                </a:cubicBezTo>
                <a:cubicBezTo>
                  <a:pt x="1393574" y="3012416"/>
                  <a:pt x="1372374" y="2981420"/>
                  <a:pt x="1342694" y="2981420"/>
                </a:cubicBezTo>
                <a:cubicBezTo>
                  <a:pt x="1325734" y="2981420"/>
                  <a:pt x="1308774" y="2969022"/>
                  <a:pt x="1291814" y="2950426"/>
                </a:cubicBezTo>
                <a:cubicBezTo>
                  <a:pt x="1291814" y="2944228"/>
                  <a:pt x="1283335" y="2944228"/>
                  <a:pt x="1283335" y="2938029"/>
                </a:cubicBezTo>
                <a:cubicBezTo>
                  <a:pt x="1283335" y="2925631"/>
                  <a:pt x="1291814" y="2925631"/>
                  <a:pt x="1296054" y="2925631"/>
                </a:cubicBezTo>
                <a:cubicBezTo>
                  <a:pt x="1308774" y="2925631"/>
                  <a:pt x="1321494" y="2925631"/>
                  <a:pt x="1334215" y="2925631"/>
                </a:cubicBezTo>
                <a:cubicBezTo>
                  <a:pt x="1338454" y="2925631"/>
                  <a:pt x="1342694" y="2925631"/>
                  <a:pt x="1342694" y="2919432"/>
                </a:cubicBezTo>
                <a:cubicBezTo>
                  <a:pt x="1342694" y="2913233"/>
                  <a:pt x="1342694" y="2907035"/>
                  <a:pt x="1338454" y="2907035"/>
                </a:cubicBezTo>
                <a:cubicBezTo>
                  <a:pt x="1329975" y="2907035"/>
                  <a:pt x="1325734" y="2894637"/>
                  <a:pt x="1313014" y="2894637"/>
                </a:cubicBezTo>
                <a:cubicBezTo>
                  <a:pt x="1300295" y="2894637"/>
                  <a:pt x="1287575" y="2894637"/>
                  <a:pt x="1274854" y="2894637"/>
                </a:cubicBezTo>
                <a:cubicBezTo>
                  <a:pt x="1266375" y="2888437"/>
                  <a:pt x="1270615" y="2876039"/>
                  <a:pt x="1270615" y="2869841"/>
                </a:cubicBezTo>
                <a:cubicBezTo>
                  <a:pt x="1270615" y="2863643"/>
                  <a:pt x="1270615" y="2857443"/>
                  <a:pt x="1270615" y="2857443"/>
                </a:cubicBezTo>
                <a:cubicBezTo>
                  <a:pt x="1296054" y="2851245"/>
                  <a:pt x="1308774" y="2820250"/>
                  <a:pt x="1334215" y="2820250"/>
                </a:cubicBezTo>
                <a:cubicBezTo>
                  <a:pt x="1385094" y="2820250"/>
                  <a:pt x="1431734" y="2838847"/>
                  <a:pt x="1482614" y="2832648"/>
                </a:cubicBezTo>
                <a:cubicBezTo>
                  <a:pt x="1491093" y="2826450"/>
                  <a:pt x="1503814" y="2838847"/>
                  <a:pt x="1503814" y="2820250"/>
                </a:cubicBezTo>
                <a:cubicBezTo>
                  <a:pt x="1508053" y="2795454"/>
                  <a:pt x="1491093" y="2807852"/>
                  <a:pt x="1482614" y="2807852"/>
                </a:cubicBezTo>
                <a:cubicBezTo>
                  <a:pt x="1465654" y="2814052"/>
                  <a:pt x="1448694" y="2795454"/>
                  <a:pt x="1431734" y="2795454"/>
                </a:cubicBezTo>
                <a:cubicBezTo>
                  <a:pt x="1414774" y="2801654"/>
                  <a:pt x="1393574" y="2807852"/>
                  <a:pt x="1376614" y="2795454"/>
                </a:cubicBezTo>
                <a:cubicBezTo>
                  <a:pt x="1346935" y="2783056"/>
                  <a:pt x="1317255" y="2789256"/>
                  <a:pt x="1291814" y="2789256"/>
                </a:cubicBezTo>
                <a:cubicBezTo>
                  <a:pt x="1236695" y="2783056"/>
                  <a:pt x="1185815" y="2764460"/>
                  <a:pt x="1147655" y="2708671"/>
                </a:cubicBezTo>
                <a:cubicBezTo>
                  <a:pt x="1130695" y="2690075"/>
                  <a:pt x="1113735" y="2690075"/>
                  <a:pt x="1096775" y="2690075"/>
                </a:cubicBezTo>
                <a:cubicBezTo>
                  <a:pt x="1092535" y="2690075"/>
                  <a:pt x="1079815" y="2696273"/>
                  <a:pt x="1079815" y="2683875"/>
                </a:cubicBezTo>
                <a:cubicBezTo>
                  <a:pt x="1079815" y="2659080"/>
                  <a:pt x="1092535" y="2671478"/>
                  <a:pt x="1096775" y="2671478"/>
                </a:cubicBezTo>
                <a:cubicBezTo>
                  <a:pt x="1168855" y="2671478"/>
                  <a:pt x="1240935" y="2671478"/>
                  <a:pt x="1317255" y="2671478"/>
                </a:cubicBezTo>
                <a:cubicBezTo>
                  <a:pt x="1342694" y="2671478"/>
                  <a:pt x="1359654" y="2640484"/>
                  <a:pt x="1380855" y="2609488"/>
                </a:cubicBezTo>
                <a:cubicBezTo>
                  <a:pt x="1380855" y="2609488"/>
                  <a:pt x="1380855" y="2603290"/>
                  <a:pt x="1380855" y="2597092"/>
                </a:cubicBezTo>
                <a:cubicBezTo>
                  <a:pt x="1372374" y="2578495"/>
                  <a:pt x="1368134" y="2566097"/>
                  <a:pt x="1363895" y="2547501"/>
                </a:cubicBezTo>
                <a:lnTo>
                  <a:pt x="1360801" y="2537551"/>
                </a:lnTo>
                <a:lnTo>
                  <a:pt x="1454829" y="2537551"/>
                </a:lnTo>
                <a:cubicBezTo>
                  <a:pt x="1463312" y="2537551"/>
                  <a:pt x="1471793" y="2531259"/>
                  <a:pt x="1480276" y="2524967"/>
                </a:cubicBezTo>
                <a:cubicBezTo>
                  <a:pt x="1484518" y="2524967"/>
                  <a:pt x="1488759" y="2537551"/>
                  <a:pt x="1497242" y="2537551"/>
                </a:cubicBezTo>
                <a:cubicBezTo>
                  <a:pt x="1522689" y="2537551"/>
                  <a:pt x="1548137" y="2531259"/>
                  <a:pt x="1569343" y="2518676"/>
                </a:cubicBezTo>
                <a:cubicBezTo>
                  <a:pt x="1577826" y="2518676"/>
                  <a:pt x="1590549" y="2512383"/>
                  <a:pt x="1599032" y="2518676"/>
                </a:cubicBezTo>
                <a:cubicBezTo>
                  <a:pt x="1611756" y="2531259"/>
                  <a:pt x="1628720" y="2524967"/>
                  <a:pt x="1641445" y="2524967"/>
                </a:cubicBezTo>
                <a:cubicBezTo>
                  <a:pt x="1654168" y="2524967"/>
                  <a:pt x="1671132" y="2537551"/>
                  <a:pt x="1683857" y="2518676"/>
                </a:cubicBezTo>
                <a:cubicBezTo>
                  <a:pt x="1692339" y="2506092"/>
                  <a:pt x="1696581" y="2524967"/>
                  <a:pt x="1705064" y="2524967"/>
                </a:cubicBezTo>
                <a:cubicBezTo>
                  <a:pt x="1755959" y="2524967"/>
                  <a:pt x="1811095" y="2524967"/>
                  <a:pt x="1866231" y="2524967"/>
                </a:cubicBezTo>
                <a:cubicBezTo>
                  <a:pt x="1900161" y="2506092"/>
                  <a:pt x="1934092" y="2518676"/>
                  <a:pt x="1968022" y="2518676"/>
                </a:cubicBezTo>
                <a:cubicBezTo>
                  <a:pt x="1976505" y="2518676"/>
                  <a:pt x="1984986" y="2512383"/>
                  <a:pt x="1989228" y="2499800"/>
                </a:cubicBezTo>
                <a:cubicBezTo>
                  <a:pt x="1976505" y="2493508"/>
                  <a:pt x="1963780" y="2487216"/>
                  <a:pt x="1951056" y="2487216"/>
                </a:cubicBezTo>
                <a:cubicBezTo>
                  <a:pt x="1934092" y="2487216"/>
                  <a:pt x="1917126" y="2487216"/>
                  <a:pt x="1900161" y="2487216"/>
                </a:cubicBezTo>
                <a:cubicBezTo>
                  <a:pt x="1891678" y="2487216"/>
                  <a:pt x="1874714" y="2487216"/>
                  <a:pt x="1878955" y="2462048"/>
                </a:cubicBezTo>
                <a:cubicBezTo>
                  <a:pt x="1878955" y="2449464"/>
                  <a:pt x="1870472" y="2449464"/>
                  <a:pt x="1866231" y="2449464"/>
                </a:cubicBezTo>
                <a:cubicBezTo>
                  <a:pt x="1840784" y="2449464"/>
                  <a:pt x="1815336" y="2449464"/>
                  <a:pt x="1789889" y="2449464"/>
                </a:cubicBezTo>
                <a:cubicBezTo>
                  <a:pt x="1785647" y="2449464"/>
                  <a:pt x="1781406" y="2449464"/>
                  <a:pt x="1777165" y="2449464"/>
                </a:cubicBezTo>
                <a:cubicBezTo>
                  <a:pt x="1772923" y="2449464"/>
                  <a:pt x="1772923" y="2443173"/>
                  <a:pt x="1772923" y="2436881"/>
                </a:cubicBezTo>
                <a:cubicBezTo>
                  <a:pt x="1772923" y="2436881"/>
                  <a:pt x="1772923" y="2436881"/>
                  <a:pt x="1772923" y="2430589"/>
                </a:cubicBezTo>
                <a:cubicBezTo>
                  <a:pt x="1772923" y="2430589"/>
                  <a:pt x="1777165" y="2430589"/>
                  <a:pt x="1777165" y="2430589"/>
                </a:cubicBezTo>
                <a:cubicBezTo>
                  <a:pt x="1806853" y="2436881"/>
                  <a:pt x="1836542" y="2424298"/>
                  <a:pt x="1866231" y="2418005"/>
                </a:cubicBezTo>
                <a:cubicBezTo>
                  <a:pt x="1887437" y="2418005"/>
                  <a:pt x="1904403" y="2418005"/>
                  <a:pt x="1925609" y="2405421"/>
                </a:cubicBezTo>
                <a:cubicBezTo>
                  <a:pt x="1929850" y="2399130"/>
                  <a:pt x="1934092" y="2399130"/>
                  <a:pt x="1934092" y="2399130"/>
                </a:cubicBezTo>
                <a:cubicBezTo>
                  <a:pt x="1959539" y="2418005"/>
                  <a:pt x="1980745" y="2405421"/>
                  <a:pt x="2006192" y="2411714"/>
                </a:cubicBezTo>
                <a:cubicBezTo>
                  <a:pt x="2014675" y="2411714"/>
                  <a:pt x="2027399" y="2405421"/>
                  <a:pt x="2040123" y="2418005"/>
                </a:cubicBezTo>
                <a:cubicBezTo>
                  <a:pt x="2044364" y="2421152"/>
                  <a:pt x="2048606" y="2421152"/>
                  <a:pt x="2052317" y="2418006"/>
                </a:cubicBezTo>
                <a:lnTo>
                  <a:pt x="2057171" y="2407840"/>
                </a:lnTo>
                <a:lnTo>
                  <a:pt x="2053024" y="2406042"/>
                </a:lnTo>
                <a:cubicBezTo>
                  <a:pt x="2051434" y="2401798"/>
                  <a:pt x="2053555" y="2395736"/>
                  <a:pt x="2059917" y="2388460"/>
                </a:cubicBezTo>
                <a:lnTo>
                  <a:pt x="2062986" y="2382191"/>
                </a:lnTo>
                <a:lnTo>
                  <a:pt x="2058209" y="2383517"/>
                </a:lnTo>
                <a:cubicBezTo>
                  <a:pt x="2055824" y="2383339"/>
                  <a:pt x="2053174" y="2382153"/>
                  <a:pt x="2049994" y="2379305"/>
                </a:cubicBezTo>
                <a:cubicBezTo>
                  <a:pt x="2037274" y="2371712"/>
                  <a:pt x="2024555" y="2379305"/>
                  <a:pt x="2016074" y="2375509"/>
                </a:cubicBezTo>
                <a:cubicBezTo>
                  <a:pt x="2003354" y="2375509"/>
                  <a:pt x="1990634" y="2375509"/>
                  <a:pt x="1977915" y="2375509"/>
                </a:cubicBezTo>
                <a:cubicBezTo>
                  <a:pt x="1969434" y="2367916"/>
                  <a:pt x="1977915" y="2360323"/>
                  <a:pt x="1973674" y="2352730"/>
                </a:cubicBezTo>
                <a:cubicBezTo>
                  <a:pt x="1960955" y="2337544"/>
                  <a:pt x="1943995" y="2333748"/>
                  <a:pt x="1922794" y="2341341"/>
                </a:cubicBezTo>
                <a:cubicBezTo>
                  <a:pt x="1918555" y="2341341"/>
                  <a:pt x="1918555" y="2345137"/>
                  <a:pt x="1910074" y="2345137"/>
                </a:cubicBezTo>
                <a:cubicBezTo>
                  <a:pt x="1905834" y="2345137"/>
                  <a:pt x="1901595" y="2341341"/>
                  <a:pt x="1901595" y="2333748"/>
                </a:cubicBezTo>
                <a:cubicBezTo>
                  <a:pt x="1901595" y="2329951"/>
                  <a:pt x="1901595" y="2322358"/>
                  <a:pt x="1910074" y="2322358"/>
                </a:cubicBezTo>
                <a:cubicBezTo>
                  <a:pt x="1922794" y="2326155"/>
                  <a:pt x="1935515" y="2322358"/>
                  <a:pt x="1943995" y="2326155"/>
                </a:cubicBezTo>
                <a:cubicBezTo>
                  <a:pt x="1960955" y="2326155"/>
                  <a:pt x="1969434" y="2318562"/>
                  <a:pt x="1982155" y="2318562"/>
                </a:cubicBezTo>
                <a:cubicBezTo>
                  <a:pt x="1990634" y="2314765"/>
                  <a:pt x="1994875" y="2303376"/>
                  <a:pt x="1994875" y="2295783"/>
                </a:cubicBezTo>
                <a:lnTo>
                  <a:pt x="1996434" y="2293896"/>
                </a:lnTo>
                <a:lnTo>
                  <a:pt x="1993469" y="2285876"/>
                </a:lnTo>
                <a:cubicBezTo>
                  <a:pt x="1989228" y="2273294"/>
                  <a:pt x="1980745" y="2273294"/>
                  <a:pt x="1968022" y="2273294"/>
                </a:cubicBezTo>
                <a:cubicBezTo>
                  <a:pt x="1963780" y="2273294"/>
                  <a:pt x="1959539" y="2267001"/>
                  <a:pt x="1963780" y="2254417"/>
                </a:cubicBezTo>
                <a:cubicBezTo>
                  <a:pt x="1968022" y="2254417"/>
                  <a:pt x="1968022" y="2248126"/>
                  <a:pt x="1972263" y="2248126"/>
                </a:cubicBezTo>
                <a:cubicBezTo>
                  <a:pt x="1993469" y="2248126"/>
                  <a:pt x="2014675" y="2235542"/>
                  <a:pt x="2031640" y="2254417"/>
                </a:cubicBezTo>
                <a:cubicBezTo>
                  <a:pt x="2038002" y="2260709"/>
                  <a:pt x="2045425" y="2263855"/>
                  <a:pt x="2052317" y="2263855"/>
                </a:cubicBezTo>
                <a:lnTo>
                  <a:pt x="2066156" y="2256389"/>
                </a:lnTo>
                <a:lnTo>
                  <a:pt x="2062714" y="2250226"/>
                </a:lnTo>
                <a:cubicBezTo>
                  <a:pt x="2062714" y="2246429"/>
                  <a:pt x="2066954" y="2246429"/>
                  <a:pt x="2071194" y="2246429"/>
                </a:cubicBezTo>
                <a:lnTo>
                  <a:pt x="2077788" y="2246134"/>
                </a:lnTo>
                <a:lnTo>
                  <a:pt x="2085717" y="2237901"/>
                </a:lnTo>
                <a:cubicBezTo>
                  <a:pt x="2092079" y="2235542"/>
                  <a:pt x="2099501" y="2235542"/>
                  <a:pt x="2107983" y="2235542"/>
                </a:cubicBezTo>
                <a:lnTo>
                  <a:pt x="2119210" y="2233019"/>
                </a:lnTo>
                <a:lnTo>
                  <a:pt x="2122073" y="2231243"/>
                </a:lnTo>
                <a:lnTo>
                  <a:pt x="2125704" y="2231243"/>
                </a:lnTo>
                <a:lnTo>
                  <a:pt x="2130411" y="2223618"/>
                </a:lnTo>
                <a:lnTo>
                  <a:pt x="2113594" y="2219854"/>
                </a:lnTo>
                <a:cubicBezTo>
                  <a:pt x="2105114" y="2216057"/>
                  <a:pt x="2105114" y="2212261"/>
                  <a:pt x="2109354" y="2208464"/>
                </a:cubicBezTo>
                <a:cubicBezTo>
                  <a:pt x="2113594" y="2193279"/>
                  <a:pt x="2113594" y="2189482"/>
                  <a:pt x="2096634" y="2185686"/>
                </a:cubicBezTo>
                <a:cubicBezTo>
                  <a:pt x="2092394" y="2185686"/>
                  <a:pt x="2083914" y="2185686"/>
                  <a:pt x="2079674" y="2185686"/>
                </a:cubicBezTo>
                <a:cubicBezTo>
                  <a:pt x="2079674" y="2181889"/>
                  <a:pt x="2079674" y="2181889"/>
                  <a:pt x="2079674" y="2178093"/>
                </a:cubicBezTo>
                <a:cubicBezTo>
                  <a:pt x="2079674" y="2178093"/>
                  <a:pt x="2079674" y="2174296"/>
                  <a:pt x="2079674" y="2174296"/>
                </a:cubicBezTo>
                <a:cubicBezTo>
                  <a:pt x="2109354" y="2178093"/>
                  <a:pt x="2130554" y="2159110"/>
                  <a:pt x="2160234" y="2159110"/>
                </a:cubicBezTo>
                <a:lnTo>
                  <a:pt x="2184445" y="2154142"/>
                </a:lnTo>
                <a:lnTo>
                  <a:pt x="2184325" y="2153747"/>
                </a:lnTo>
                <a:cubicBezTo>
                  <a:pt x="2180085" y="2141163"/>
                  <a:pt x="2175844" y="2122288"/>
                  <a:pt x="2163119" y="2128581"/>
                </a:cubicBezTo>
                <a:cubicBezTo>
                  <a:pt x="2146155" y="2134872"/>
                  <a:pt x="2129189" y="2134872"/>
                  <a:pt x="2112224" y="2128581"/>
                </a:cubicBezTo>
                <a:cubicBezTo>
                  <a:pt x="2091018" y="2122288"/>
                  <a:pt x="2074053" y="2128581"/>
                  <a:pt x="2057088" y="2128581"/>
                </a:cubicBezTo>
                <a:cubicBezTo>
                  <a:pt x="2040123" y="2128581"/>
                  <a:pt x="2027399" y="2115997"/>
                  <a:pt x="2010434" y="2115997"/>
                </a:cubicBezTo>
                <a:cubicBezTo>
                  <a:pt x="2004073" y="2115997"/>
                  <a:pt x="1999831" y="2111278"/>
                  <a:pt x="1997181" y="2102626"/>
                </a:cubicBezTo>
                <a:lnTo>
                  <a:pt x="1994109" y="2072040"/>
                </a:lnTo>
                <a:lnTo>
                  <a:pt x="2204664" y="2072040"/>
                </a:lnTo>
                <a:lnTo>
                  <a:pt x="2200514" y="2070368"/>
                </a:lnTo>
                <a:cubicBezTo>
                  <a:pt x="2190974" y="2065148"/>
                  <a:pt x="2181434" y="2060402"/>
                  <a:pt x="2168713" y="2060402"/>
                </a:cubicBezTo>
                <a:cubicBezTo>
                  <a:pt x="2117834" y="2060402"/>
                  <a:pt x="2071194" y="2071792"/>
                  <a:pt x="2020314" y="2067995"/>
                </a:cubicBezTo>
                <a:cubicBezTo>
                  <a:pt x="2011835" y="2064199"/>
                  <a:pt x="1999114" y="2071792"/>
                  <a:pt x="1999114" y="2060402"/>
                </a:cubicBezTo>
                <a:cubicBezTo>
                  <a:pt x="1994875" y="2045216"/>
                  <a:pt x="2011835" y="2052809"/>
                  <a:pt x="2020314" y="2052809"/>
                </a:cubicBezTo>
                <a:cubicBezTo>
                  <a:pt x="2037274" y="2056606"/>
                  <a:pt x="2054234" y="2045216"/>
                  <a:pt x="2071194" y="2045216"/>
                </a:cubicBezTo>
                <a:cubicBezTo>
                  <a:pt x="2088154" y="2049013"/>
                  <a:pt x="2109354" y="2052809"/>
                  <a:pt x="2126314" y="2045216"/>
                </a:cubicBezTo>
                <a:cubicBezTo>
                  <a:pt x="2155993" y="2037623"/>
                  <a:pt x="2185673" y="2041420"/>
                  <a:pt x="2211114" y="2041420"/>
                </a:cubicBezTo>
                <a:cubicBezTo>
                  <a:pt x="2266233" y="2037623"/>
                  <a:pt x="2317113" y="2026234"/>
                  <a:pt x="2355273" y="1992066"/>
                </a:cubicBezTo>
                <a:cubicBezTo>
                  <a:pt x="2372233" y="1980677"/>
                  <a:pt x="2389193" y="1980677"/>
                  <a:pt x="2406153" y="1980677"/>
                </a:cubicBezTo>
                <a:cubicBezTo>
                  <a:pt x="2410393" y="1980677"/>
                  <a:pt x="2423113" y="1984473"/>
                  <a:pt x="2423113" y="1976880"/>
                </a:cubicBezTo>
                <a:cubicBezTo>
                  <a:pt x="2423113" y="1961694"/>
                  <a:pt x="2410393" y="1969287"/>
                  <a:pt x="2406153" y="1969287"/>
                </a:cubicBezTo>
                <a:cubicBezTo>
                  <a:pt x="2334073" y="1969287"/>
                  <a:pt x="2261993" y="1969287"/>
                  <a:pt x="2185673" y="1969287"/>
                </a:cubicBezTo>
                <a:cubicBezTo>
                  <a:pt x="2160234" y="1969287"/>
                  <a:pt x="2143274" y="1950305"/>
                  <a:pt x="2122073" y="1931322"/>
                </a:cubicBezTo>
                <a:cubicBezTo>
                  <a:pt x="2122073" y="1931322"/>
                  <a:pt x="2122073" y="1927526"/>
                  <a:pt x="2122073" y="1923730"/>
                </a:cubicBezTo>
                <a:cubicBezTo>
                  <a:pt x="2130554" y="1912340"/>
                  <a:pt x="2134794" y="1904747"/>
                  <a:pt x="2139033" y="1893358"/>
                </a:cubicBezTo>
                <a:lnTo>
                  <a:pt x="2142127" y="1887264"/>
                </a:lnTo>
                <a:lnTo>
                  <a:pt x="2048099" y="1887264"/>
                </a:lnTo>
                <a:cubicBezTo>
                  <a:pt x="2039616" y="1887264"/>
                  <a:pt x="2031135" y="1883411"/>
                  <a:pt x="2022652" y="1879557"/>
                </a:cubicBezTo>
                <a:cubicBezTo>
                  <a:pt x="2018410" y="1879557"/>
                  <a:pt x="2014169" y="1887264"/>
                  <a:pt x="2005686" y="1887264"/>
                </a:cubicBezTo>
                <a:cubicBezTo>
                  <a:pt x="1980239" y="1887264"/>
                  <a:pt x="1954791" y="1883411"/>
                  <a:pt x="1933585" y="1875704"/>
                </a:cubicBezTo>
                <a:cubicBezTo>
                  <a:pt x="1925102" y="1875704"/>
                  <a:pt x="1912379" y="1871850"/>
                  <a:pt x="1903896" y="1875704"/>
                </a:cubicBezTo>
                <a:cubicBezTo>
                  <a:pt x="1891172" y="1883411"/>
                  <a:pt x="1874208" y="1879557"/>
                  <a:pt x="1861483" y="1879557"/>
                </a:cubicBezTo>
                <a:cubicBezTo>
                  <a:pt x="1848760" y="1879557"/>
                  <a:pt x="1831796" y="1887264"/>
                  <a:pt x="1819071" y="1875704"/>
                </a:cubicBezTo>
                <a:cubicBezTo>
                  <a:pt x="1810589" y="1867997"/>
                  <a:pt x="1806347" y="1879557"/>
                  <a:pt x="1797864" y="1879557"/>
                </a:cubicBezTo>
                <a:cubicBezTo>
                  <a:pt x="1746969" y="1879557"/>
                  <a:pt x="1691833" y="1879557"/>
                  <a:pt x="1636697" y="1879557"/>
                </a:cubicBezTo>
                <a:cubicBezTo>
                  <a:pt x="1602767" y="1867997"/>
                  <a:pt x="1568836" y="1875704"/>
                  <a:pt x="1534906" y="1875704"/>
                </a:cubicBezTo>
                <a:cubicBezTo>
                  <a:pt x="1526423" y="1875704"/>
                  <a:pt x="1517942" y="1871850"/>
                  <a:pt x="1513700" y="1864144"/>
                </a:cubicBezTo>
                <a:cubicBezTo>
                  <a:pt x="1526423" y="1860290"/>
                  <a:pt x="1539148" y="1856437"/>
                  <a:pt x="1551872" y="1856437"/>
                </a:cubicBezTo>
                <a:cubicBezTo>
                  <a:pt x="1568836" y="1856437"/>
                  <a:pt x="1585802" y="1856437"/>
                  <a:pt x="1602767" y="1856437"/>
                </a:cubicBezTo>
                <a:cubicBezTo>
                  <a:pt x="1611250" y="1856437"/>
                  <a:pt x="1628214" y="1856437"/>
                  <a:pt x="1623973" y="1841023"/>
                </a:cubicBezTo>
                <a:cubicBezTo>
                  <a:pt x="1623973" y="1833316"/>
                  <a:pt x="1632456" y="1833316"/>
                  <a:pt x="1636697" y="1833316"/>
                </a:cubicBezTo>
                <a:cubicBezTo>
                  <a:pt x="1662144" y="1833316"/>
                  <a:pt x="1687592" y="1833316"/>
                  <a:pt x="1713039" y="1833316"/>
                </a:cubicBezTo>
                <a:cubicBezTo>
                  <a:pt x="1717281" y="1833316"/>
                  <a:pt x="1721522" y="1833316"/>
                  <a:pt x="1725763" y="1833316"/>
                </a:cubicBezTo>
                <a:cubicBezTo>
                  <a:pt x="1730005" y="1833316"/>
                  <a:pt x="1730005" y="1829463"/>
                  <a:pt x="1730005" y="1825609"/>
                </a:cubicBezTo>
                <a:cubicBezTo>
                  <a:pt x="1730005" y="1825609"/>
                  <a:pt x="1730005" y="1825609"/>
                  <a:pt x="1730005" y="1821756"/>
                </a:cubicBezTo>
                <a:cubicBezTo>
                  <a:pt x="1730005" y="1821756"/>
                  <a:pt x="1725763" y="1821756"/>
                  <a:pt x="1725763" y="1821756"/>
                </a:cubicBezTo>
                <a:cubicBezTo>
                  <a:pt x="1696075" y="1825609"/>
                  <a:pt x="1666386" y="1817903"/>
                  <a:pt x="1636697" y="1814049"/>
                </a:cubicBezTo>
                <a:cubicBezTo>
                  <a:pt x="1615491" y="1814049"/>
                  <a:pt x="1598525" y="1814049"/>
                  <a:pt x="1577319" y="1806342"/>
                </a:cubicBezTo>
                <a:cubicBezTo>
                  <a:pt x="1573078" y="1802489"/>
                  <a:pt x="1568836" y="1802489"/>
                  <a:pt x="1568836" y="1802489"/>
                </a:cubicBezTo>
                <a:cubicBezTo>
                  <a:pt x="1543389" y="1814049"/>
                  <a:pt x="1522183" y="1806342"/>
                  <a:pt x="1496736" y="1810196"/>
                </a:cubicBezTo>
                <a:cubicBezTo>
                  <a:pt x="1488253" y="1810196"/>
                  <a:pt x="1475529" y="1806342"/>
                  <a:pt x="1462805" y="1814049"/>
                </a:cubicBezTo>
                <a:cubicBezTo>
                  <a:pt x="1454323" y="1817903"/>
                  <a:pt x="1445840" y="1814049"/>
                  <a:pt x="1441598" y="1802489"/>
                </a:cubicBezTo>
                <a:cubicBezTo>
                  <a:pt x="1433117" y="1787075"/>
                  <a:pt x="1433117" y="1783222"/>
                  <a:pt x="1450081" y="1779368"/>
                </a:cubicBezTo>
                <a:cubicBezTo>
                  <a:pt x="1467046" y="1775515"/>
                  <a:pt x="1471288" y="1763955"/>
                  <a:pt x="1488253" y="1767808"/>
                </a:cubicBezTo>
                <a:cubicBezTo>
                  <a:pt x="1500977" y="1771662"/>
                  <a:pt x="1513700" y="1767808"/>
                  <a:pt x="1526423" y="1767808"/>
                </a:cubicBezTo>
                <a:cubicBezTo>
                  <a:pt x="1530665" y="1767808"/>
                  <a:pt x="1534906" y="1767808"/>
                  <a:pt x="1543389" y="1763955"/>
                </a:cubicBezTo>
                <a:cubicBezTo>
                  <a:pt x="1526423" y="1763955"/>
                  <a:pt x="1513700" y="1760101"/>
                  <a:pt x="1500977" y="1760101"/>
                </a:cubicBezTo>
                <a:cubicBezTo>
                  <a:pt x="1500977" y="1752394"/>
                  <a:pt x="1496736" y="1744688"/>
                  <a:pt x="1509459" y="1733127"/>
                </a:cubicBezTo>
                <a:cubicBezTo>
                  <a:pt x="1513700" y="1725421"/>
                  <a:pt x="1522183" y="1725421"/>
                  <a:pt x="1534906" y="1725421"/>
                </a:cubicBezTo>
                <a:cubicBezTo>
                  <a:pt x="1539148" y="1725421"/>
                  <a:pt x="1543389" y="1721567"/>
                  <a:pt x="1539148" y="1713860"/>
                </a:cubicBezTo>
                <a:cubicBezTo>
                  <a:pt x="1534906" y="1713860"/>
                  <a:pt x="1534906" y="1710007"/>
                  <a:pt x="1530665" y="1710007"/>
                </a:cubicBezTo>
                <a:cubicBezTo>
                  <a:pt x="1509459" y="1710007"/>
                  <a:pt x="1488253" y="1702300"/>
                  <a:pt x="1471288" y="1713860"/>
                </a:cubicBezTo>
                <a:cubicBezTo>
                  <a:pt x="1458564" y="1721567"/>
                  <a:pt x="1441598" y="1721567"/>
                  <a:pt x="1433117" y="1713860"/>
                </a:cubicBezTo>
                <a:cubicBezTo>
                  <a:pt x="1424634" y="1702300"/>
                  <a:pt x="1411910" y="1702300"/>
                  <a:pt x="1394945" y="1702300"/>
                </a:cubicBezTo>
                <a:cubicBezTo>
                  <a:pt x="1382222" y="1702300"/>
                  <a:pt x="1369498" y="1702300"/>
                  <a:pt x="1369498" y="1683033"/>
                </a:cubicBezTo>
                <a:cubicBezTo>
                  <a:pt x="1369498" y="1675326"/>
                  <a:pt x="1356773" y="1675326"/>
                  <a:pt x="1348290" y="1671472"/>
                </a:cubicBezTo>
                <a:cubicBezTo>
                  <a:pt x="1339809" y="1671472"/>
                  <a:pt x="1331326" y="1671472"/>
                  <a:pt x="1327084" y="1671472"/>
                </a:cubicBezTo>
                <a:cubicBezTo>
                  <a:pt x="1310120" y="1671472"/>
                  <a:pt x="1305879" y="1663766"/>
                  <a:pt x="1318603" y="1652205"/>
                </a:cubicBezTo>
                <a:lnTo>
                  <a:pt x="1323701" y="1643934"/>
                </a:lnTo>
                <a:lnTo>
                  <a:pt x="1379040" y="1643934"/>
                </a:lnTo>
                <a:lnTo>
                  <a:pt x="1399446" y="1636359"/>
                </a:lnTo>
                <a:lnTo>
                  <a:pt x="1406694" y="1636000"/>
                </a:lnTo>
                <a:lnTo>
                  <a:pt x="1411379" y="1639211"/>
                </a:lnTo>
                <a:cubicBezTo>
                  <a:pt x="1414030" y="1641572"/>
                  <a:pt x="1417211" y="1643934"/>
                  <a:pt x="1421453" y="1643934"/>
                </a:cubicBezTo>
                <a:cubicBezTo>
                  <a:pt x="1446900" y="1643934"/>
                  <a:pt x="1472347" y="1639211"/>
                  <a:pt x="1493553" y="1629764"/>
                </a:cubicBezTo>
                <a:cubicBezTo>
                  <a:pt x="1502036" y="1629764"/>
                  <a:pt x="1514759" y="1625040"/>
                  <a:pt x="1523242" y="1629764"/>
                </a:cubicBezTo>
                <a:cubicBezTo>
                  <a:pt x="1535967" y="1639211"/>
                  <a:pt x="1552931" y="1634487"/>
                  <a:pt x="1565655" y="1634487"/>
                </a:cubicBezTo>
                <a:cubicBezTo>
                  <a:pt x="1578379" y="1634487"/>
                  <a:pt x="1595343" y="1643934"/>
                  <a:pt x="1608067" y="1629764"/>
                </a:cubicBezTo>
                <a:cubicBezTo>
                  <a:pt x="1616550" y="1620317"/>
                  <a:pt x="1620792" y="1634487"/>
                  <a:pt x="1629274" y="1634487"/>
                </a:cubicBezTo>
                <a:cubicBezTo>
                  <a:pt x="1680169" y="1634487"/>
                  <a:pt x="1735305" y="1634487"/>
                  <a:pt x="1790442" y="1634487"/>
                </a:cubicBezTo>
                <a:cubicBezTo>
                  <a:pt x="1824372" y="1620317"/>
                  <a:pt x="1858302" y="1629764"/>
                  <a:pt x="1892232" y="1629764"/>
                </a:cubicBezTo>
                <a:cubicBezTo>
                  <a:pt x="1900715" y="1629764"/>
                  <a:pt x="1909197" y="1625040"/>
                  <a:pt x="1913438" y="1615594"/>
                </a:cubicBezTo>
                <a:cubicBezTo>
                  <a:pt x="1900715" y="1610870"/>
                  <a:pt x="1887991" y="1606147"/>
                  <a:pt x="1875267" y="1606147"/>
                </a:cubicBezTo>
                <a:cubicBezTo>
                  <a:pt x="1858302" y="1606147"/>
                  <a:pt x="1841337" y="1606147"/>
                  <a:pt x="1824372" y="1606147"/>
                </a:cubicBezTo>
                <a:cubicBezTo>
                  <a:pt x="1815889" y="1606147"/>
                  <a:pt x="1798925" y="1606147"/>
                  <a:pt x="1803166" y="1587254"/>
                </a:cubicBezTo>
                <a:cubicBezTo>
                  <a:pt x="1803166" y="1577807"/>
                  <a:pt x="1794683" y="1577807"/>
                  <a:pt x="1790442" y="1577807"/>
                </a:cubicBezTo>
                <a:cubicBezTo>
                  <a:pt x="1764994" y="1577807"/>
                  <a:pt x="1739547" y="1577807"/>
                  <a:pt x="1714100" y="1577807"/>
                </a:cubicBezTo>
                <a:cubicBezTo>
                  <a:pt x="1709858" y="1577807"/>
                  <a:pt x="1705617" y="1577807"/>
                  <a:pt x="1701375" y="1577807"/>
                </a:cubicBezTo>
                <a:cubicBezTo>
                  <a:pt x="1697134" y="1577807"/>
                  <a:pt x="1697134" y="1573084"/>
                  <a:pt x="1697134" y="1568360"/>
                </a:cubicBezTo>
                <a:cubicBezTo>
                  <a:pt x="1697134" y="1568360"/>
                  <a:pt x="1697134" y="1568360"/>
                  <a:pt x="1697134" y="1563637"/>
                </a:cubicBezTo>
                <a:cubicBezTo>
                  <a:pt x="1697134" y="1563637"/>
                  <a:pt x="1701375" y="1563637"/>
                  <a:pt x="1701375" y="1563637"/>
                </a:cubicBezTo>
                <a:cubicBezTo>
                  <a:pt x="1731064" y="1568360"/>
                  <a:pt x="1760753" y="1558914"/>
                  <a:pt x="1790442" y="1554191"/>
                </a:cubicBezTo>
                <a:cubicBezTo>
                  <a:pt x="1811648" y="1554191"/>
                  <a:pt x="1828613" y="1554191"/>
                  <a:pt x="1849819" y="1544744"/>
                </a:cubicBezTo>
                <a:cubicBezTo>
                  <a:pt x="1854061" y="1540021"/>
                  <a:pt x="1858302" y="1540021"/>
                  <a:pt x="1858302" y="1540021"/>
                </a:cubicBezTo>
                <a:cubicBezTo>
                  <a:pt x="1883750" y="1554191"/>
                  <a:pt x="1904956" y="1544744"/>
                  <a:pt x="1930403" y="1549467"/>
                </a:cubicBezTo>
                <a:cubicBezTo>
                  <a:pt x="1938886" y="1549467"/>
                  <a:pt x="1951610" y="1544744"/>
                  <a:pt x="1964333" y="1554191"/>
                </a:cubicBezTo>
                <a:cubicBezTo>
                  <a:pt x="1972816" y="1558914"/>
                  <a:pt x="1981299" y="1554191"/>
                  <a:pt x="1985540" y="1540021"/>
                </a:cubicBezTo>
                <a:cubicBezTo>
                  <a:pt x="1994022" y="1521127"/>
                  <a:pt x="1994022" y="1516404"/>
                  <a:pt x="1977057" y="1511680"/>
                </a:cubicBezTo>
                <a:cubicBezTo>
                  <a:pt x="1960093" y="1506957"/>
                  <a:pt x="1955850" y="1492788"/>
                  <a:pt x="1938886" y="1497511"/>
                </a:cubicBezTo>
                <a:cubicBezTo>
                  <a:pt x="1926162" y="1502234"/>
                  <a:pt x="1913438" y="1497511"/>
                  <a:pt x="1900715" y="1497511"/>
                </a:cubicBezTo>
                <a:cubicBezTo>
                  <a:pt x="1896474" y="1497511"/>
                  <a:pt x="1892232" y="1497511"/>
                  <a:pt x="1883750" y="1492788"/>
                </a:cubicBezTo>
                <a:cubicBezTo>
                  <a:pt x="1900715" y="1492788"/>
                  <a:pt x="1913438" y="1488064"/>
                  <a:pt x="1926162" y="1488064"/>
                </a:cubicBezTo>
                <a:cubicBezTo>
                  <a:pt x="1926162" y="1478617"/>
                  <a:pt x="1930403" y="1469171"/>
                  <a:pt x="1917680" y="1455000"/>
                </a:cubicBezTo>
                <a:cubicBezTo>
                  <a:pt x="1913438" y="1445555"/>
                  <a:pt x="1904956" y="1445555"/>
                  <a:pt x="1892232" y="1445555"/>
                </a:cubicBezTo>
                <a:cubicBezTo>
                  <a:pt x="1887991" y="1445555"/>
                  <a:pt x="1883750" y="1440831"/>
                  <a:pt x="1887991" y="1431384"/>
                </a:cubicBezTo>
                <a:cubicBezTo>
                  <a:pt x="1892232" y="1431384"/>
                  <a:pt x="1892232" y="1426661"/>
                  <a:pt x="1896474" y="1426661"/>
                </a:cubicBezTo>
                <a:cubicBezTo>
                  <a:pt x="1917680" y="1426661"/>
                  <a:pt x="1938886" y="1417214"/>
                  <a:pt x="1955850" y="1431384"/>
                </a:cubicBezTo>
                <a:cubicBezTo>
                  <a:pt x="1968575" y="1440831"/>
                  <a:pt x="1985540" y="1440831"/>
                  <a:pt x="1994022" y="1431384"/>
                </a:cubicBezTo>
                <a:cubicBezTo>
                  <a:pt x="2002505" y="1417214"/>
                  <a:pt x="2015229" y="1417214"/>
                  <a:pt x="2032194" y="1417214"/>
                </a:cubicBezTo>
                <a:cubicBezTo>
                  <a:pt x="2044917" y="1417214"/>
                  <a:pt x="2057641" y="1417214"/>
                  <a:pt x="2057641" y="1393598"/>
                </a:cubicBezTo>
                <a:cubicBezTo>
                  <a:pt x="2057641" y="1384151"/>
                  <a:pt x="2070365" y="1384151"/>
                  <a:pt x="2078848" y="1379427"/>
                </a:cubicBezTo>
                <a:cubicBezTo>
                  <a:pt x="2087330" y="1379427"/>
                  <a:pt x="2095813" y="1379427"/>
                  <a:pt x="2100054" y="1379427"/>
                </a:cubicBezTo>
                <a:cubicBezTo>
                  <a:pt x="2117019" y="1379427"/>
                  <a:pt x="2121260" y="1369981"/>
                  <a:pt x="2108536" y="1355810"/>
                </a:cubicBezTo>
                <a:cubicBezTo>
                  <a:pt x="2104296" y="1346363"/>
                  <a:pt x="2100054" y="1332194"/>
                  <a:pt x="2087330" y="1336918"/>
                </a:cubicBezTo>
                <a:cubicBezTo>
                  <a:pt x="2070365" y="1341641"/>
                  <a:pt x="2053400" y="1341641"/>
                  <a:pt x="2036435" y="1336918"/>
                </a:cubicBezTo>
                <a:cubicBezTo>
                  <a:pt x="2015229" y="1332194"/>
                  <a:pt x="1998263" y="1336918"/>
                  <a:pt x="1981299" y="1336918"/>
                </a:cubicBezTo>
                <a:cubicBezTo>
                  <a:pt x="1964333" y="1336918"/>
                  <a:pt x="1951610" y="1327471"/>
                  <a:pt x="1934644" y="1327471"/>
                </a:cubicBezTo>
                <a:cubicBezTo>
                  <a:pt x="1921921" y="1327471"/>
                  <a:pt x="1917680" y="1313301"/>
                  <a:pt x="1917680" y="1289684"/>
                </a:cubicBezTo>
                <a:cubicBezTo>
                  <a:pt x="1921921" y="1280238"/>
                  <a:pt x="1904956" y="1261344"/>
                  <a:pt x="1896474" y="1266067"/>
                </a:cubicBezTo>
                <a:cubicBezTo>
                  <a:pt x="1879508" y="1266067"/>
                  <a:pt x="1866784" y="1256621"/>
                  <a:pt x="1849819" y="1270791"/>
                </a:cubicBezTo>
                <a:cubicBezTo>
                  <a:pt x="1841337" y="1275514"/>
                  <a:pt x="1828613" y="1270791"/>
                  <a:pt x="1828613" y="1261344"/>
                </a:cubicBezTo>
                <a:cubicBezTo>
                  <a:pt x="1828613" y="1242451"/>
                  <a:pt x="1820131" y="1247174"/>
                  <a:pt x="1811648" y="1251897"/>
                </a:cubicBezTo>
                <a:cubicBezTo>
                  <a:pt x="1786200" y="1256621"/>
                  <a:pt x="1786200" y="1256621"/>
                  <a:pt x="1760753" y="1251897"/>
                </a:cubicBezTo>
                <a:lnTo>
                  <a:pt x="1721818" y="1244670"/>
                </a:lnTo>
                <a:lnTo>
                  <a:pt x="1734809" y="1242703"/>
                </a:lnTo>
                <a:cubicBezTo>
                  <a:pt x="1743291" y="1240777"/>
                  <a:pt x="1751774" y="1238850"/>
                  <a:pt x="1760256" y="1238850"/>
                </a:cubicBezTo>
                <a:cubicBezTo>
                  <a:pt x="1768739" y="1238850"/>
                  <a:pt x="1772980" y="1238850"/>
                  <a:pt x="1781462" y="1234997"/>
                </a:cubicBezTo>
                <a:cubicBezTo>
                  <a:pt x="1789945" y="1231143"/>
                  <a:pt x="1798428" y="1234997"/>
                  <a:pt x="1811151" y="1234997"/>
                </a:cubicBezTo>
                <a:cubicBezTo>
                  <a:pt x="1819634" y="1234997"/>
                  <a:pt x="1828115" y="1227289"/>
                  <a:pt x="1840840" y="1227289"/>
                </a:cubicBezTo>
                <a:cubicBezTo>
                  <a:pt x="1845081" y="1227289"/>
                  <a:pt x="1849323" y="1231143"/>
                  <a:pt x="1857805" y="1234997"/>
                </a:cubicBezTo>
                <a:cubicBezTo>
                  <a:pt x="1866287" y="1234997"/>
                  <a:pt x="1862047" y="1223437"/>
                  <a:pt x="1866287" y="1223437"/>
                </a:cubicBezTo>
                <a:cubicBezTo>
                  <a:pt x="1870528" y="1223437"/>
                  <a:pt x="1870528" y="1223437"/>
                  <a:pt x="1874770" y="1223437"/>
                </a:cubicBezTo>
                <a:cubicBezTo>
                  <a:pt x="1895976" y="1223437"/>
                  <a:pt x="1921423" y="1219583"/>
                  <a:pt x="1942630" y="1215730"/>
                </a:cubicBezTo>
                <a:cubicBezTo>
                  <a:pt x="1959595" y="1215730"/>
                  <a:pt x="1976561" y="1211876"/>
                  <a:pt x="1993525" y="1208023"/>
                </a:cubicBezTo>
                <a:cubicBezTo>
                  <a:pt x="2018973" y="1204169"/>
                  <a:pt x="2018973" y="1204169"/>
                  <a:pt x="2044420" y="1208023"/>
                </a:cubicBezTo>
                <a:cubicBezTo>
                  <a:pt x="2052903" y="1211876"/>
                  <a:pt x="2061386" y="1215730"/>
                  <a:pt x="2061386" y="1200316"/>
                </a:cubicBezTo>
                <a:cubicBezTo>
                  <a:pt x="2061386" y="1192609"/>
                  <a:pt x="2074109" y="1188756"/>
                  <a:pt x="2082592" y="1192609"/>
                </a:cubicBezTo>
                <a:cubicBezTo>
                  <a:pt x="2099556" y="1204169"/>
                  <a:pt x="2112281" y="1196463"/>
                  <a:pt x="2129246" y="1196463"/>
                </a:cubicBezTo>
                <a:cubicBezTo>
                  <a:pt x="2137728" y="1200316"/>
                  <a:pt x="2154694" y="1184902"/>
                  <a:pt x="2150452" y="1177196"/>
                </a:cubicBezTo>
                <a:cubicBezTo>
                  <a:pt x="2150452" y="1157928"/>
                  <a:pt x="2154694" y="1146368"/>
                  <a:pt x="2167417" y="1146368"/>
                </a:cubicBezTo>
                <a:cubicBezTo>
                  <a:pt x="2184382" y="1146368"/>
                  <a:pt x="2197106" y="1138661"/>
                  <a:pt x="2214071" y="1138661"/>
                </a:cubicBezTo>
                <a:cubicBezTo>
                  <a:pt x="2231036" y="1138661"/>
                  <a:pt x="2248002" y="1142515"/>
                  <a:pt x="2269207" y="1138661"/>
                </a:cubicBezTo>
                <a:cubicBezTo>
                  <a:pt x="2286172" y="1134808"/>
                  <a:pt x="2303138" y="1134808"/>
                  <a:pt x="2320102" y="1138661"/>
                </a:cubicBezTo>
                <a:cubicBezTo>
                  <a:pt x="2332827" y="1142515"/>
                  <a:pt x="2337068" y="1130955"/>
                  <a:pt x="2341308" y="1123248"/>
                </a:cubicBezTo>
                <a:cubicBezTo>
                  <a:pt x="2354033" y="1111687"/>
                  <a:pt x="2349791" y="1103981"/>
                  <a:pt x="2332827" y="1103981"/>
                </a:cubicBezTo>
                <a:cubicBezTo>
                  <a:pt x="2328585" y="1103981"/>
                  <a:pt x="2320102" y="1103981"/>
                  <a:pt x="2311621" y="1103981"/>
                </a:cubicBezTo>
                <a:cubicBezTo>
                  <a:pt x="2303138" y="1100127"/>
                  <a:pt x="2290413" y="1100127"/>
                  <a:pt x="2290413" y="1092420"/>
                </a:cubicBezTo>
                <a:cubicBezTo>
                  <a:pt x="2290413" y="1073153"/>
                  <a:pt x="2277689" y="1073153"/>
                  <a:pt x="2264966" y="1073153"/>
                </a:cubicBezTo>
                <a:cubicBezTo>
                  <a:pt x="2248002" y="1073153"/>
                  <a:pt x="2235277" y="1073153"/>
                  <a:pt x="2226794" y="1061593"/>
                </a:cubicBezTo>
                <a:cubicBezTo>
                  <a:pt x="2218313" y="1053886"/>
                  <a:pt x="2201347" y="1053886"/>
                  <a:pt x="2188623" y="1061593"/>
                </a:cubicBezTo>
                <a:cubicBezTo>
                  <a:pt x="2171658" y="1073153"/>
                  <a:pt x="2150452" y="1065445"/>
                  <a:pt x="2129246" y="1065445"/>
                </a:cubicBezTo>
                <a:cubicBezTo>
                  <a:pt x="2125005" y="1065445"/>
                  <a:pt x="2125005" y="1061593"/>
                  <a:pt x="2120763" y="1061593"/>
                </a:cubicBezTo>
                <a:cubicBezTo>
                  <a:pt x="2116522" y="1053886"/>
                  <a:pt x="2120763" y="1050032"/>
                  <a:pt x="2125005" y="1050032"/>
                </a:cubicBezTo>
                <a:cubicBezTo>
                  <a:pt x="2137728" y="1050032"/>
                  <a:pt x="2146211" y="1050032"/>
                  <a:pt x="2150452" y="1042326"/>
                </a:cubicBezTo>
                <a:cubicBezTo>
                  <a:pt x="2163175" y="1030765"/>
                  <a:pt x="2158934" y="1023059"/>
                  <a:pt x="2158934" y="1015352"/>
                </a:cubicBezTo>
                <a:cubicBezTo>
                  <a:pt x="2146211" y="1015352"/>
                  <a:pt x="2133488" y="1011498"/>
                  <a:pt x="2116522" y="1011498"/>
                </a:cubicBezTo>
                <a:cubicBezTo>
                  <a:pt x="2125005" y="1007645"/>
                  <a:pt x="2129246" y="1007645"/>
                  <a:pt x="2133488" y="1007645"/>
                </a:cubicBezTo>
                <a:cubicBezTo>
                  <a:pt x="2146211" y="1007645"/>
                  <a:pt x="2158934" y="1003791"/>
                  <a:pt x="2171658" y="1007645"/>
                </a:cubicBezTo>
                <a:cubicBezTo>
                  <a:pt x="2188623" y="1011498"/>
                  <a:pt x="2192865" y="999938"/>
                  <a:pt x="2209830" y="996085"/>
                </a:cubicBezTo>
                <a:cubicBezTo>
                  <a:pt x="2226794" y="992231"/>
                  <a:pt x="2226794" y="988378"/>
                  <a:pt x="2218313" y="972964"/>
                </a:cubicBezTo>
                <a:cubicBezTo>
                  <a:pt x="2214071" y="961404"/>
                  <a:pt x="2205588" y="957550"/>
                  <a:pt x="2197106" y="961404"/>
                </a:cubicBezTo>
                <a:cubicBezTo>
                  <a:pt x="2184382" y="969111"/>
                  <a:pt x="2171658" y="965257"/>
                  <a:pt x="2163175" y="965257"/>
                </a:cubicBezTo>
                <a:cubicBezTo>
                  <a:pt x="2137728" y="969111"/>
                  <a:pt x="2116522" y="961404"/>
                  <a:pt x="2091075" y="972964"/>
                </a:cubicBezTo>
                <a:cubicBezTo>
                  <a:pt x="2091075" y="972964"/>
                  <a:pt x="2086833" y="972964"/>
                  <a:pt x="2082592" y="969111"/>
                </a:cubicBezTo>
                <a:cubicBezTo>
                  <a:pt x="2061386" y="961404"/>
                  <a:pt x="2044420" y="961404"/>
                  <a:pt x="2023214" y="961404"/>
                </a:cubicBezTo>
                <a:cubicBezTo>
                  <a:pt x="1993525" y="957550"/>
                  <a:pt x="1963836" y="949844"/>
                  <a:pt x="1934148" y="953697"/>
                </a:cubicBezTo>
                <a:cubicBezTo>
                  <a:pt x="1934148" y="953697"/>
                  <a:pt x="1929906" y="953697"/>
                  <a:pt x="1929906" y="953697"/>
                </a:cubicBezTo>
                <a:cubicBezTo>
                  <a:pt x="1929906" y="949844"/>
                  <a:pt x="1929906" y="949844"/>
                  <a:pt x="1929906" y="949844"/>
                </a:cubicBezTo>
                <a:cubicBezTo>
                  <a:pt x="1929906" y="945990"/>
                  <a:pt x="1929906" y="942137"/>
                  <a:pt x="1934148" y="942137"/>
                </a:cubicBezTo>
                <a:cubicBezTo>
                  <a:pt x="1938389" y="942137"/>
                  <a:pt x="1942630" y="942137"/>
                  <a:pt x="1946872" y="942137"/>
                </a:cubicBezTo>
                <a:cubicBezTo>
                  <a:pt x="1972319" y="942137"/>
                  <a:pt x="1997767" y="942137"/>
                  <a:pt x="2023214" y="942137"/>
                </a:cubicBezTo>
                <a:cubicBezTo>
                  <a:pt x="2027455" y="942137"/>
                  <a:pt x="2035938" y="942137"/>
                  <a:pt x="2035938" y="934430"/>
                </a:cubicBezTo>
                <a:cubicBezTo>
                  <a:pt x="2031697" y="919016"/>
                  <a:pt x="2048661" y="919016"/>
                  <a:pt x="2057144" y="919016"/>
                </a:cubicBezTo>
                <a:cubicBezTo>
                  <a:pt x="2074109" y="919016"/>
                  <a:pt x="2091075" y="919016"/>
                  <a:pt x="2108039" y="919016"/>
                </a:cubicBezTo>
                <a:cubicBezTo>
                  <a:pt x="2120763" y="919016"/>
                  <a:pt x="2133488" y="915163"/>
                  <a:pt x="2146211" y="911309"/>
                </a:cubicBezTo>
                <a:cubicBezTo>
                  <a:pt x="2141969" y="903603"/>
                  <a:pt x="2133488" y="899749"/>
                  <a:pt x="2125005" y="899749"/>
                </a:cubicBezTo>
                <a:cubicBezTo>
                  <a:pt x="2091075" y="899749"/>
                  <a:pt x="2057144" y="907456"/>
                  <a:pt x="2023214" y="895896"/>
                </a:cubicBezTo>
                <a:lnTo>
                  <a:pt x="1996126" y="895896"/>
                </a:lnTo>
                <a:lnTo>
                  <a:pt x="2045854" y="894979"/>
                </a:lnTo>
                <a:cubicBezTo>
                  <a:pt x="2063873" y="894281"/>
                  <a:pt x="2081894" y="893723"/>
                  <a:pt x="2098853" y="894840"/>
                </a:cubicBezTo>
                <a:cubicBezTo>
                  <a:pt x="2141252" y="897072"/>
                  <a:pt x="2187892" y="894840"/>
                  <a:pt x="2230293" y="901537"/>
                </a:cubicBezTo>
                <a:cubicBezTo>
                  <a:pt x="2238772" y="902654"/>
                  <a:pt x="2247252" y="901537"/>
                  <a:pt x="2255732" y="902654"/>
                </a:cubicBezTo>
                <a:cubicBezTo>
                  <a:pt x="2268452" y="902654"/>
                  <a:pt x="2272692" y="899305"/>
                  <a:pt x="2276933" y="897072"/>
                </a:cubicBezTo>
                <a:cubicBezTo>
                  <a:pt x="2281172" y="897072"/>
                  <a:pt x="2272692" y="894840"/>
                  <a:pt x="2264213" y="894840"/>
                </a:cubicBezTo>
                <a:cubicBezTo>
                  <a:pt x="2255732" y="894840"/>
                  <a:pt x="2255732" y="892607"/>
                  <a:pt x="2259971" y="891491"/>
                </a:cubicBezTo>
                <a:cubicBezTo>
                  <a:pt x="2259971" y="890374"/>
                  <a:pt x="2268452" y="890374"/>
                  <a:pt x="2272692" y="890374"/>
                </a:cubicBezTo>
                <a:cubicBezTo>
                  <a:pt x="2293892" y="893723"/>
                  <a:pt x="2319331" y="892607"/>
                  <a:pt x="2332052" y="899305"/>
                </a:cubicBezTo>
                <a:cubicBezTo>
                  <a:pt x="2349012" y="900421"/>
                  <a:pt x="2357493" y="903770"/>
                  <a:pt x="2374451" y="903770"/>
                </a:cubicBezTo>
                <a:cubicBezTo>
                  <a:pt x="2387171" y="903770"/>
                  <a:pt x="2399891" y="904886"/>
                  <a:pt x="2408372" y="900421"/>
                </a:cubicBezTo>
                <a:cubicBezTo>
                  <a:pt x="2412611" y="897072"/>
                  <a:pt x="2429572" y="897072"/>
                  <a:pt x="2438051" y="894840"/>
                </a:cubicBezTo>
                <a:cubicBezTo>
                  <a:pt x="2446531" y="893723"/>
                  <a:pt x="2450771" y="897072"/>
                  <a:pt x="2463491" y="897072"/>
                </a:cubicBezTo>
                <a:cubicBezTo>
                  <a:pt x="2467731" y="897072"/>
                  <a:pt x="2467731" y="899305"/>
                  <a:pt x="2463491" y="899305"/>
                </a:cubicBezTo>
                <a:cubicBezTo>
                  <a:pt x="2455011" y="900421"/>
                  <a:pt x="2450771" y="901537"/>
                  <a:pt x="2442292" y="902654"/>
                </a:cubicBezTo>
                <a:cubicBezTo>
                  <a:pt x="2438051" y="902654"/>
                  <a:pt x="2433811" y="902654"/>
                  <a:pt x="2433811" y="904886"/>
                </a:cubicBezTo>
                <a:cubicBezTo>
                  <a:pt x="2433811" y="906003"/>
                  <a:pt x="2442292" y="906003"/>
                  <a:pt x="2446531" y="906003"/>
                </a:cubicBezTo>
                <a:cubicBezTo>
                  <a:pt x="2493171" y="906003"/>
                  <a:pt x="2544051" y="907119"/>
                  <a:pt x="2590691" y="906003"/>
                </a:cubicBezTo>
                <a:cubicBezTo>
                  <a:pt x="2641571" y="903770"/>
                  <a:pt x="2692450" y="904886"/>
                  <a:pt x="2743330" y="903770"/>
                </a:cubicBezTo>
                <a:cubicBezTo>
                  <a:pt x="2751810" y="903770"/>
                  <a:pt x="2756050" y="904886"/>
                  <a:pt x="2760290" y="902654"/>
                </a:cubicBezTo>
                <a:cubicBezTo>
                  <a:pt x="2760290" y="900421"/>
                  <a:pt x="2751810" y="898188"/>
                  <a:pt x="2747570" y="898188"/>
                </a:cubicBezTo>
                <a:cubicBezTo>
                  <a:pt x="2734850" y="898188"/>
                  <a:pt x="2722131" y="897072"/>
                  <a:pt x="2709410" y="899305"/>
                </a:cubicBezTo>
                <a:cubicBezTo>
                  <a:pt x="2688211" y="901537"/>
                  <a:pt x="2662770" y="899305"/>
                  <a:pt x="2641571" y="900421"/>
                </a:cubicBezTo>
                <a:cubicBezTo>
                  <a:pt x="2628851" y="897072"/>
                  <a:pt x="2616130" y="898188"/>
                  <a:pt x="2607651" y="898188"/>
                </a:cubicBezTo>
                <a:cubicBezTo>
                  <a:pt x="2590691" y="898188"/>
                  <a:pt x="2577971" y="898188"/>
                  <a:pt x="2573731" y="893723"/>
                </a:cubicBezTo>
                <a:cubicBezTo>
                  <a:pt x="2573731" y="891491"/>
                  <a:pt x="2565251" y="890374"/>
                  <a:pt x="2561011" y="889258"/>
                </a:cubicBezTo>
                <a:cubicBezTo>
                  <a:pt x="2565251" y="887026"/>
                  <a:pt x="2577971" y="889258"/>
                  <a:pt x="2582211" y="888142"/>
                </a:cubicBezTo>
                <a:cubicBezTo>
                  <a:pt x="2624611" y="888142"/>
                  <a:pt x="2662770" y="888142"/>
                  <a:pt x="2700930" y="888142"/>
                </a:cubicBezTo>
                <a:cubicBezTo>
                  <a:pt x="2726370" y="888142"/>
                  <a:pt x="2747570" y="889258"/>
                  <a:pt x="2773010" y="887026"/>
                </a:cubicBezTo>
                <a:cubicBezTo>
                  <a:pt x="2789970" y="884793"/>
                  <a:pt x="2806930" y="883677"/>
                  <a:pt x="2828130" y="884793"/>
                </a:cubicBezTo>
                <a:cubicBezTo>
                  <a:pt x="2836610" y="884793"/>
                  <a:pt x="2840850" y="883677"/>
                  <a:pt x="2845090" y="882560"/>
                </a:cubicBezTo>
                <a:cubicBezTo>
                  <a:pt x="2849329" y="881444"/>
                  <a:pt x="2849329" y="880328"/>
                  <a:pt x="2845090" y="879211"/>
                </a:cubicBezTo>
                <a:cubicBezTo>
                  <a:pt x="2836610" y="876979"/>
                  <a:pt x="2832369" y="874746"/>
                  <a:pt x="2815409" y="874746"/>
                </a:cubicBezTo>
                <a:cubicBezTo>
                  <a:pt x="2802689" y="875863"/>
                  <a:pt x="2789970" y="874746"/>
                  <a:pt x="2768769" y="874746"/>
                </a:cubicBezTo>
                <a:cubicBezTo>
                  <a:pt x="2785729" y="872514"/>
                  <a:pt x="2794210" y="873630"/>
                  <a:pt x="2806930" y="873630"/>
                </a:cubicBezTo>
                <a:cubicBezTo>
                  <a:pt x="2836610" y="872514"/>
                  <a:pt x="2866289" y="872514"/>
                  <a:pt x="2895969" y="873630"/>
                </a:cubicBezTo>
                <a:cubicBezTo>
                  <a:pt x="2904450" y="873630"/>
                  <a:pt x="2908689" y="871397"/>
                  <a:pt x="2908689" y="870281"/>
                </a:cubicBezTo>
                <a:cubicBezTo>
                  <a:pt x="2908689" y="868048"/>
                  <a:pt x="2904450" y="866932"/>
                  <a:pt x="2895969" y="866932"/>
                </a:cubicBezTo>
                <a:cubicBezTo>
                  <a:pt x="2883249" y="866932"/>
                  <a:pt x="2866289" y="868048"/>
                  <a:pt x="2857810" y="866932"/>
                </a:cubicBezTo>
                <a:cubicBezTo>
                  <a:pt x="2845090" y="864700"/>
                  <a:pt x="2832369" y="866932"/>
                  <a:pt x="2819649" y="863583"/>
                </a:cubicBezTo>
                <a:cubicBezTo>
                  <a:pt x="2815409" y="862467"/>
                  <a:pt x="2798450" y="863583"/>
                  <a:pt x="2789970" y="863583"/>
                </a:cubicBezTo>
                <a:cubicBezTo>
                  <a:pt x="2794210" y="860234"/>
                  <a:pt x="2802689" y="861351"/>
                  <a:pt x="2806930" y="861351"/>
                </a:cubicBezTo>
                <a:cubicBezTo>
                  <a:pt x="2845090" y="861351"/>
                  <a:pt x="2879009" y="861351"/>
                  <a:pt x="2912929" y="861351"/>
                </a:cubicBezTo>
                <a:cubicBezTo>
                  <a:pt x="2921410" y="861351"/>
                  <a:pt x="2929889" y="862467"/>
                  <a:pt x="2929889" y="860234"/>
                </a:cubicBezTo>
                <a:cubicBezTo>
                  <a:pt x="2929889" y="856885"/>
                  <a:pt x="2921410" y="856885"/>
                  <a:pt x="2917169" y="858002"/>
                </a:cubicBezTo>
                <a:cubicBezTo>
                  <a:pt x="2891729" y="858002"/>
                  <a:pt x="2870530" y="854653"/>
                  <a:pt x="2849329" y="853537"/>
                </a:cubicBezTo>
                <a:cubicBezTo>
                  <a:pt x="2870530" y="853537"/>
                  <a:pt x="2891729" y="853537"/>
                  <a:pt x="2912929" y="853537"/>
                </a:cubicBezTo>
                <a:cubicBezTo>
                  <a:pt x="2917169" y="853537"/>
                  <a:pt x="2921410" y="853537"/>
                  <a:pt x="2921410" y="851304"/>
                </a:cubicBezTo>
                <a:cubicBezTo>
                  <a:pt x="2921410" y="850188"/>
                  <a:pt x="2921410" y="847955"/>
                  <a:pt x="2917169" y="847955"/>
                </a:cubicBezTo>
                <a:cubicBezTo>
                  <a:pt x="2908689" y="849071"/>
                  <a:pt x="2904450" y="844606"/>
                  <a:pt x="2895969" y="845722"/>
                </a:cubicBezTo>
                <a:cubicBezTo>
                  <a:pt x="2891729" y="846839"/>
                  <a:pt x="2883249" y="845722"/>
                  <a:pt x="2879009" y="845722"/>
                </a:cubicBezTo>
                <a:cubicBezTo>
                  <a:pt x="2840850" y="846839"/>
                  <a:pt x="2802689" y="844606"/>
                  <a:pt x="2768769" y="843490"/>
                </a:cubicBezTo>
                <a:cubicBezTo>
                  <a:pt x="2773010" y="841257"/>
                  <a:pt x="2781490" y="841257"/>
                  <a:pt x="2785729" y="842374"/>
                </a:cubicBezTo>
                <a:cubicBezTo>
                  <a:pt x="2802689" y="843490"/>
                  <a:pt x="2819649" y="839025"/>
                  <a:pt x="2840850" y="841257"/>
                </a:cubicBezTo>
                <a:cubicBezTo>
                  <a:pt x="2857810" y="843490"/>
                  <a:pt x="2879009" y="842374"/>
                  <a:pt x="2895969" y="842374"/>
                </a:cubicBezTo>
                <a:cubicBezTo>
                  <a:pt x="2904450" y="842374"/>
                  <a:pt x="2908689" y="842374"/>
                  <a:pt x="2917169" y="842374"/>
                </a:cubicBezTo>
                <a:cubicBezTo>
                  <a:pt x="2921410" y="841257"/>
                  <a:pt x="2921410" y="840141"/>
                  <a:pt x="2921410" y="839025"/>
                </a:cubicBezTo>
                <a:cubicBezTo>
                  <a:pt x="2917169" y="837908"/>
                  <a:pt x="2912929" y="835676"/>
                  <a:pt x="2904450" y="835676"/>
                </a:cubicBezTo>
                <a:cubicBezTo>
                  <a:pt x="2891729" y="836792"/>
                  <a:pt x="2879009" y="836792"/>
                  <a:pt x="2866289" y="836792"/>
                </a:cubicBezTo>
                <a:cubicBezTo>
                  <a:pt x="2849329" y="836792"/>
                  <a:pt x="2832369" y="836792"/>
                  <a:pt x="2815409" y="836792"/>
                </a:cubicBezTo>
                <a:cubicBezTo>
                  <a:pt x="2802689" y="832327"/>
                  <a:pt x="2781490" y="836792"/>
                  <a:pt x="2768769" y="832327"/>
                </a:cubicBezTo>
                <a:cubicBezTo>
                  <a:pt x="2751810" y="833443"/>
                  <a:pt x="2739090" y="830094"/>
                  <a:pt x="2722131" y="830094"/>
                </a:cubicBezTo>
                <a:cubicBezTo>
                  <a:pt x="2709410" y="830094"/>
                  <a:pt x="2705171" y="828978"/>
                  <a:pt x="2700930" y="827862"/>
                </a:cubicBezTo>
                <a:cubicBezTo>
                  <a:pt x="2705171" y="826745"/>
                  <a:pt x="2705171" y="824513"/>
                  <a:pt x="2709410" y="823396"/>
                </a:cubicBezTo>
                <a:cubicBezTo>
                  <a:pt x="2709410" y="822280"/>
                  <a:pt x="2717890" y="822280"/>
                  <a:pt x="2722131" y="822280"/>
                </a:cubicBezTo>
                <a:cubicBezTo>
                  <a:pt x="2756050" y="822280"/>
                  <a:pt x="2789970" y="822280"/>
                  <a:pt x="2823890" y="822280"/>
                </a:cubicBezTo>
                <a:cubicBezTo>
                  <a:pt x="2828130" y="822280"/>
                  <a:pt x="2832369" y="823396"/>
                  <a:pt x="2832369" y="821164"/>
                </a:cubicBezTo>
                <a:cubicBezTo>
                  <a:pt x="2832369" y="820048"/>
                  <a:pt x="2828130" y="818931"/>
                  <a:pt x="2823890" y="818931"/>
                </a:cubicBezTo>
                <a:cubicBezTo>
                  <a:pt x="2811170" y="815582"/>
                  <a:pt x="2794210" y="816699"/>
                  <a:pt x="2777250" y="816699"/>
                </a:cubicBezTo>
                <a:cubicBezTo>
                  <a:pt x="2764530" y="816699"/>
                  <a:pt x="2760290" y="817815"/>
                  <a:pt x="2760290" y="813350"/>
                </a:cubicBezTo>
                <a:cubicBezTo>
                  <a:pt x="2756050" y="808885"/>
                  <a:pt x="2739090" y="807768"/>
                  <a:pt x="2726370" y="807768"/>
                </a:cubicBezTo>
                <a:cubicBezTo>
                  <a:pt x="2722131" y="806652"/>
                  <a:pt x="2713650" y="806652"/>
                  <a:pt x="2705171" y="806652"/>
                </a:cubicBezTo>
                <a:cubicBezTo>
                  <a:pt x="2713650" y="806652"/>
                  <a:pt x="2705171" y="806652"/>
                  <a:pt x="2709410" y="805536"/>
                </a:cubicBezTo>
                <a:cubicBezTo>
                  <a:pt x="2768769" y="805536"/>
                  <a:pt x="2823890" y="805536"/>
                  <a:pt x="2879009" y="805536"/>
                </a:cubicBezTo>
                <a:cubicBezTo>
                  <a:pt x="2883249" y="805536"/>
                  <a:pt x="2883249" y="804419"/>
                  <a:pt x="2883249" y="804419"/>
                </a:cubicBezTo>
                <a:cubicBezTo>
                  <a:pt x="2874770" y="801071"/>
                  <a:pt x="2853570" y="802187"/>
                  <a:pt x="2840850" y="801071"/>
                </a:cubicBezTo>
                <a:cubicBezTo>
                  <a:pt x="2849329" y="796605"/>
                  <a:pt x="2866289" y="795489"/>
                  <a:pt x="2874770" y="793256"/>
                </a:cubicBezTo>
                <a:cubicBezTo>
                  <a:pt x="2887490" y="789908"/>
                  <a:pt x="2887490" y="789908"/>
                  <a:pt x="2874770" y="785442"/>
                </a:cubicBezTo>
                <a:cubicBezTo>
                  <a:pt x="2870530" y="785442"/>
                  <a:pt x="2870530" y="785442"/>
                  <a:pt x="2870530" y="785442"/>
                </a:cubicBezTo>
                <a:cubicBezTo>
                  <a:pt x="2870530" y="784326"/>
                  <a:pt x="2866289" y="782093"/>
                  <a:pt x="2870530" y="782093"/>
                </a:cubicBezTo>
                <a:cubicBezTo>
                  <a:pt x="2891729" y="780977"/>
                  <a:pt x="2879009" y="779861"/>
                  <a:pt x="2874770" y="777628"/>
                </a:cubicBezTo>
                <a:cubicBezTo>
                  <a:pt x="2866289" y="775396"/>
                  <a:pt x="2866289" y="775396"/>
                  <a:pt x="2879009" y="774279"/>
                </a:cubicBezTo>
                <a:cubicBezTo>
                  <a:pt x="2887490" y="774279"/>
                  <a:pt x="2891729" y="774279"/>
                  <a:pt x="2891729" y="772047"/>
                </a:cubicBezTo>
                <a:cubicBezTo>
                  <a:pt x="2891729" y="769814"/>
                  <a:pt x="2891729" y="768698"/>
                  <a:pt x="2879009" y="768698"/>
                </a:cubicBezTo>
                <a:cubicBezTo>
                  <a:pt x="2862049" y="767582"/>
                  <a:pt x="2845090" y="765349"/>
                  <a:pt x="2828130" y="764233"/>
                </a:cubicBezTo>
                <a:cubicBezTo>
                  <a:pt x="2815409" y="763116"/>
                  <a:pt x="2806930" y="760884"/>
                  <a:pt x="2794210" y="758651"/>
                </a:cubicBezTo>
                <a:cubicBezTo>
                  <a:pt x="2789970" y="758651"/>
                  <a:pt x="2781490" y="758651"/>
                  <a:pt x="2773010" y="758651"/>
                </a:cubicBezTo>
                <a:cubicBezTo>
                  <a:pt x="2760290" y="758651"/>
                  <a:pt x="2743330" y="758651"/>
                  <a:pt x="2730610" y="758651"/>
                </a:cubicBezTo>
                <a:cubicBezTo>
                  <a:pt x="2717890" y="758651"/>
                  <a:pt x="2700930" y="758651"/>
                  <a:pt x="2688211" y="758651"/>
                </a:cubicBezTo>
                <a:cubicBezTo>
                  <a:pt x="2688211" y="758651"/>
                  <a:pt x="2688211" y="757535"/>
                  <a:pt x="2683970" y="757535"/>
                </a:cubicBezTo>
                <a:cubicBezTo>
                  <a:pt x="2683970" y="756419"/>
                  <a:pt x="2688211" y="755302"/>
                  <a:pt x="2688211" y="755302"/>
                </a:cubicBezTo>
                <a:cubicBezTo>
                  <a:pt x="2700930" y="754186"/>
                  <a:pt x="2717890" y="755302"/>
                  <a:pt x="2730610" y="755302"/>
                </a:cubicBezTo>
                <a:cubicBezTo>
                  <a:pt x="2734850" y="754186"/>
                  <a:pt x="2739090" y="755302"/>
                  <a:pt x="2743330" y="754186"/>
                </a:cubicBezTo>
                <a:cubicBezTo>
                  <a:pt x="2743330" y="753070"/>
                  <a:pt x="2743330" y="751953"/>
                  <a:pt x="2743330" y="751953"/>
                </a:cubicBezTo>
                <a:cubicBezTo>
                  <a:pt x="2722131" y="750837"/>
                  <a:pt x="2730610" y="746372"/>
                  <a:pt x="2730610" y="743023"/>
                </a:cubicBezTo>
                <a:cubicBezTo>
                  <a:pt x="2726370" y="743023"/>
                  <a:pt x="2722131" y="743023"/>
                  <a:pt x="2717890" y="743023"/>
                </a:cubicBezTo>
                <a:cubicBezTo>
                  <a:pt x="2696690" y="743023"/>
                  <a:pt x="2671251" y="743023"/>
                  <a:pt x="2650050" y="740790"/>
                </a:cubicBezTo>
                <a:cubicBezTo>
                  <a:pt x="2628851" y="739674"/>
                  <a:pt x="2607651" y="738558"/>
                  <a:pt x="2577971" y="739674"/>
                </a:cubicBezTo>
                <a:cubicBezTo>
                  <a:pt x="2599171" y="736325"/>
                  <a:pt x="2616130" y="735209"/>
                  <a:pt x="2633090" y="735209"/>
                </a:cubicBezTo>
                <a:cubicBezTo>
                  <a:pt x="2658531" y="735209"/>
                  <a:pt x="2679730" y="734093"/>
                  <a:pt x="2705171" y="735209"/>
                </a:cubicBezTo>
                <a:cubicBezTo>
                  <a:pt x="2722131" y="736325"/>
                  <a:pt x="2739090" y="737442"/>
                  <a:pt x="2756050" y="737442"/>
                </a:cubicBezTo>
                <a:cubicBezTo>
                  <a:pt x="2760290" y="737442"/>
                  <a:pt x="2764530" y="737442"/>
                  <a:pt x="2768769" y="735209"/>
                </a:cubicBezTo>
                <a:cubicBezTo>
                  <a:pt x="2768769" y="734093"/>
                  <a:pt x="2760290" y="734093"/>
                  <a:pt x="2760290" y="732976"/>
                </a:cubicBezTo>
                <a:cubicBezTo>
                  <a:pt x="2751810" y="730744"/>
                  <a:pt x="2739090" y="731860"/>
                  <a:pt x="2726370" y="729627"/>
                </a:cubicBezTo>
                <a:cubicBezTo>
                  <a:pt x="2756050" y="729627"/>
                  <a:pt x="2777250" y="729627"/>
                  <a:pt x="2802689" y="729627"/>
                </a:cubicBezTo>
                <a:cubicBezTo>
                  <a:pt x="2819649" y="729627"/>
                  <a:pt x="2832369" y="728511"/>
                  <a:pt x="2849329" y="727395"/>
                </a:cubicBezTo>
                <a:cubicBezTo>
                  <a:pt x="2857810" y="727395"/>
                  <a:pt x="2862049" y="725162"/>
                  <a:pt x="2862049" y="722930"/>
                </a:cubicBezTo>
                <a:cubicBezTo>
                  <a:pt x="2862049" y="720697"/>
                  <a:pt x="2853570" y="719581"/>
                  <a:pt x="2840850" y="719581"/>
                </a:cubicBezTo>
                <a:cubicBezTo>
                  <a:pt x="2832369" y="720697"/>
                  <a:pt x="2819649" y="718464"/>
                  <a:pt x="2806930" y="721813"/>
                </a:cubicBezTo>
                <a:cubicBezTo>
                  <a:pt x="2802689" y="722930"/>
                  <a:pt x="2789970" y="721813"/>
                  <a:pt x="2785729" y="721813"/>
                </a:cubicBezTo>
                <a:cubicBezTo>
                  <a:pt x="2756050" y="718464"/>
                  <a:pt x="2726370" y="715116"/>
                  <a:pt x="2692450" y="716232"/>
                </a:cubicBezTo>
                <a:cubicBezTo>
                  <a:pt x="2688211" y="716232"/>
                  <a:pt x="2683970" y="715116"/>
                  <a:pt x="2683970" y="713999"/>
                </a:cubicBezTo>
                <a:cubicBezTo>
                  <a:pt x="2683970" y="712883"/>
                  <a:pt x="2688211" y="711767"/>
                  <a:pt x="2692450" y="711767"/>
                </a:cubicBezTo>
                <a:cubicBezTo>
                  <a:pt x="2717890" y="712883"/>
                  <a:pt x="2734850" y="710650"/>
                  <a:pt x="2751810" y="706185"/>
                </a:cubicBezTo>
                <a:cubicBezTo>
                  <a:pt x="2756050" y="703953"/>
                  <a:pt x="2751810" y="702836"/>
                  <a:pt x="2743330" y="701720"/>
                </a:cubicBezTo>
                <a:cubicBezTo>
                  <a:pt x="2734850" y="700604"/>
                  <a:pt x="2734850" y="700604"/>
                  <a:pt x="2743330" y="698371"/>
                </a:cubicBezTo>
                <a:cubicBezTo>
                  <a:pt x="2756050" y="696138"/>
                  <a:pt x="2756050" y="696138"/>
                  <a:pt x="2743330" y="695022"/>
                </a:cubicBezTo>
                <a:cubicBezTo>
                  <a:pt x="2722131" y="691673"/>
                  <a:pt x="2700930" y="691673"/>
                  <a:pt x="2679730" y="692790"/>
                </a:cubicBezTo>
                <a:cubicBezTo>
                  <a:pt x="2662770" y="695022"/>
                  <a:pt x="2641571" y="693906"/>
                  <a:pt x="2628851" y="698371"/>
                </a:cubicBezTo>
                <a:cubicBezTo>
                  <a:pt x="2620370" y="697255"/>
                  <a:pt x="2611891" y="700604"/>
                  <a:pt x="2603410" y="700604"/>
                </a:cubicBezTo>
                <a:cubicBezTo>
                  <a:pt x="2586450" y="700604"/>
                  <a:pt x="2565251" y="700604"/>
                  <a:pt x="2539810" y="700604"/>
                </a:cubicBezTo>
                <a:cubicBezTo>
                  <a:pt x="2565251" y="693906"/>
                  <a:pt x="2590691" y="691673"/>
                  <a:pt x="2616130" y="689441"/>
                </a:cubicBezTo>
                <a:cubicBezTo>
                  <a:pt x="2641571" y="687208"/>
                  <a:pt x="2667010" y="682743"/>
                  <a:pt x="2692450" y="680510"/>
                </a:cubicBezTo>
                <a:cubicBezTo>
                  <a:pt x="2675491" y="674929"/>
                  <a:pt x="2650050" y="678278"/>
                  <a:pt x="2628851" y="677161"/>
                </a:cubicBezTo>
                <a:cubicBezTo>
                  <a:pt x="2624611" y="676045"/>
                  <a:pt x="2628851" y="676045"/>
                  <a:pt x="2633090" y="674929"/>
                </a:cubicBezTo>
                <a:cubicBezTo>
                  <a:pt x="2645810" y="670464"/>
                  <a:pt x="2641571" y="669347"/>
                  <a:pt x="2624611" y="667115"/>
                </a:cubicBezTo>
                <a:cubicBezTo>
                  <a:pt x="2590691" y="663766"/>
                  <a:pt x="2556771" y="662650"/>
                  <a:pt x="2522850" y="663766"/>
                </a:cubicBezTo>
                <a:cubicBezTo>
                  <a:pt x="2471971" y="665998"/>
                  <a:pt x="2421091" y="664882"/>
                  <a:pt x="2374451" y="671580"/>
                </a:cubicBezTo>
                <a:cubicBezTo>
                  <a:pt x="2349012" y="670464"/>
                  <a:pt x="2327812" y="673812"/>
                  <a:pt x="2306611" y="673812"/>
                </a:cubicBezTo>
                <a:cubicBezTo>
                  <a:pt x="2285412" y="672696"/>
                  <a:pt x="2264213" y="671580"/>
                  <a:pt x="2243013" y="674929"/>
                </a:cubicBezTo>
                <a:cubicBezTo>
                  <a:pt x="2238772" y="676045"/>
                  <a:pt x="2226052" y="676045"/>
                  <a:pt x="2230293" y="672696"/>
                </a:cubicBezTo>
                <a:cubicBezTo>
                  <a:pt x="2230293" y="670464"/>
                  <a:pt x="2230293" y="669347"/>
                  <a:pt x="2221812" y="669347"/>
                </a:cubicBezTo>
                <a:cubicBezTo>
                  <a:pt x="2200612" y="670464"/>
                  <a:pt x="2183653" y="667115"/>
                  <a:pt x="2166692" y="670464"/>
                </a:cubicBezTo>
                <a:cubicBezTo>
                  <a:pt x="2162453" y="671580"/>
                  <a:pt x="2158212" y="671580"/>
                  <a:pt x="2153972" y="670464"/>
                </a:cubicBezTo>
                <a:cubicBezTo>
                  <a:pt x="2145493" y="669347"/>
                  <a:pt x="2137013" y="668231"/>
                  <a:pt x="2124293" y="665998"/>
                </a:cubicBezTo>
                <a:cubicBezTo>
                  <a:pt x="2145493" y="665998"/>
                  <a:pt x="2162453" y="662650"/>
                  <a:pt x="2183653" y="663766"/>
                </a:cubicBezTo>
                <a:cubicBezTo>
                  <a:pt x="2200612" y="663766"/>
                  <a:pt x="2217573" y="660417"/>
                  <a:pt x="2234532" y="661533"/>
                </a:cubicBezTo>
                <a:cubicBezTo>
                  <a:pt x="2251492" y="658184"/>
                  <a:pt x="2272692" y="661533"/>
                  <a:pt x="2289652" y="658184"/>
                </a:cubicBezTo>
                <a:cubicBezTo>
                  <a:pt x="2293892" y="657068"/>
                  <a:pt x="2302372" y="658184"/>
                  <a:pt x="2302372" y="655952"/>
                </a:cubicBezTo>
                <a:cubicBezTo>
                  <a:pt x="2302372" y="653719"/>
                  <a:pt x="2293892" y="652603"/>
                  <a:pt x="2289652" y="652603"/>
                </a:cubicBezTo>
                <a:cubicBezTo>
                  <a:pt x="2285412" y="651487"/>
                  <a:pt x="2276933" y="651487"/>
                  <a:pt x="2272692" y="651487"/>
                </a:cubicBezTo>
                <a:cubicBezTo>
                  <a:pt x="2243013" y="651487"/>
                  <a:pt x="2213332" y="651487"/>
                  <a:pt x="2179413" y="651487"/>
                </a:cubicBezTo>
                <a:cubicBezTo>
                  <a:pt x="2162453" y="651487"/>
                  <a:pt x="2149733" y="651487"/>
                  <a:pt x="2132773" y="650370"/>
                </a:cubicBezTo>
                <a:cubicBezTo>
                  <a:pt x="2115813" y="648138"/>
                  <a:pt x="2098853" y="651487"/>
                  <a:pt x="2081893" y="648138"/>
                </a:cubicBezTo>
                <a:cubicBezTo>
                  <a:pt x="2081893" y="648138"/>
                  <a:pt x="2077654" y="648138"/>
                  <a:pt x="2077654" y="648138"/>
                </a:cubicBezTo>
                <a:cubicBezTo>
                  <a:pt x="2056453" y="649254"/>
                  <a:pt x="2039493" y="650370"/>
                  <a:pt x="2026773" y="644789"/>
                </a:cubicBezTo>
                <a:cubicBezTo>
                  <a:pt x="2026773" y="643672"/>
                  <a:pt x="2018294" y="644789"/>
                  <a:pt x="2014053" y="643672"/>
                </a:cubicBezTo>
                <a:cubicBezTo>
                  <a:pt x="1975893" y="643672"/>
                  <a:pt x="1933494" y="642556"/>
                  <a:pt x="1895333" y="644789"/>
                </a:cubicBezTo>
                <a:cubicBezTo>
                  <a:pt x="1840214" y="647021"/>
                  <a:pt x="1789334" y="645905"/>
                  <a:pt x="1738455" y="645905"/>
                </a:cubicBezTo>
                <a:cubicBezTo>
                  <a:pt x="1683335" y="645905"/>
                  <a:pt x="1632456" y="645905"/>
                  <a:pt x="1577335" y="645905"/>
                </a:cubicBezTo>
                <a:cubicBezTo>
                  <a:pt x="1551896" y="645905"/>
                  <a:pt x="1526456" y="647021"/>
                  <a:pt x="1505256" y="649254"/>
                </a:cubicBezTo>
                <a:cubicBezTo>
                  <a:pt x="1484055" y="651487"/>
                  <a:pt x="1471336" y="647021"/>
                  <a:pt x="1450135" y="648138"/>
                </a:cubicBezTo>
                <a:cubicBezTo>
                  <a:pt x="1441656" y="644789"/>
                  <a:pt x="1428935" y="645905"/>
                  <a:pt x="1420457" y="645905"/>
                </a:cubicBezTo>
                <a:cubicBezTo>
                  <a:pt x="1390776" y="647021"/>
                  <a:pt x="1361096" y="644789"/>
                  <a:pt x="1331416" y="648138"/>
                </a:cubicBezTo>
                <a:cubicBezTo>
                  <a:pt x="1322936" y="649254"/>
                  <a:pt x="1310216" y="648138"/>
                  <a:pt x="1297496" y="648138"/>
                </a:cubicBezTo>
                <a:cubicBezTo>
                  <a:pt x="1289017" y="648138"/>
                  <a:pt x="1284776" y="648138"/>
                  <a:pt x="1284776" y="645905"/>
                </a:cubicBezTo>
                <a:cubicBezTo>
                  <a:pt x="1284776" y="643672"/>
                  <a:pt x="1284776" y="641440"/>
                  <a:pt x="1293257" y="642556"/>
                </a:cubicBezTo>
                <a:lnTo>
                  <a:pt x="1294046" y="642417"/>
                </a:lnTo>
                <a:lnTo>
                  <a:pt x="1318817" y="640107"/>
                </a:lnTo>
                <a:cubicBezTo>
                  <a:pt x="1335777" y="636311"/>
                  <a:pt x="1348497" y="636311"/>
                  <a:pt x="1365457" y="636311"/>
                </a:cubicBezTo>
                <a:cubicBezTo>
                  <a:pt x="1399376" y="636311"/>
                  <a:pt x="1429056" y="636311"/>
                  <a:pt x="1458737" y="636311"/>
                </a:cubicBezTo>
                <a:cubicBezTo>
                  <a:pt x="1462976" y="636311"/>
                  <a:pt x="1471456" y="636311"/>
                  <a:pt x="1475696" y="632514"/>
                </a:cubicBezTo>
                <a:cubicBezTo>
                  <a:pt x="1479936" y="632514"/>
                  <a:pt x="1488417" y="628718"/>
                  <a:pt x="1488417" y="621125"/>
                </a:cubicBezTo>
                <a:cubicBezTo>
                  <a:pt x="1488417" y="613532"/>
                  <a:pt x="1479936" y="617328"/>
                  <a:pt x="1475696" y="613532"/>
                </a:cubicBezTo>
                <a:cubicBezTo>
                  <a:pt x="1458737" y="602142"/>
                  <a:pt x="1437536" y="613532"/>
                  <a:pt x="1420576" y="602142"/>
                </a:cubicBezTo>
                <a:cubicBezTo>
                  <a:pt x="1403616" y="605939"/>
                  <a:pt x="1386656" y="594549"/>
                  <a:pt x="1369696" y="594549"/>
                </a:cubicBezTo>
                <a:cubicBezTo>
                  <a:pt x="1348497" y="598346"/>
                  <a:pt x="1331537" y="586956"/>
                  <a:pt x="1310337" y="586956"/>
                </a:cubicBezTo>
                <a:cubicBezTo>
                  <a:pt x="1323056" y="579364"/>
                  <a:pt x="1331537" y="575567"/>
                  <a:pt x="1340016" y="571771"/>
                </a:cubicBezTo>
                <a:cubicBezTo>
                  <a:pt x="1344257" y="567974"/>
                  <a:pt x="1348497" y="567974"/>
                  <a:pt x="1352736" y="571771"/>
                </a:cubicBezTo>
                <a:cubicBezTo>
                  <a:pt x="1369696" y="583160"/>
                  <a:pt x="1386656" y="571771"/>
                  <a:pt x="1407857" y="575567"/>
                </a:cubicBezTo>
                <a:cubicBezTo>
                  <a:pt x="1416336" y="575567"/>
                  <a:pt x="1416336" y="571771"/>
                  <a:pt x="1416336" y="564178"/>
                </a:cubicBezTo>
                <a:cubicBezTo>
                  <a:pt x="1412097" y="552788"/>
                  <a:pt x="1424817" y="552788"/>
                  <a:pt x="1429056" y="556585"/>
                </a:cubicBezTo>
                <a:cubicBezTo>
                  <a:pt x="1450256" y="567974"/>
                  <a:pt x="1471456" y="564178"/>
                  <a:pt x="1492656" y="560381"/>
                </a:cubicBezTo>
                <a:cubicBezTo>
                  <a:pt x="1513856" y="560381"/>
                  <a:pt x="1535056" y="571771"/>
                  <a:pt x="1560496" y="567974"/>
                </a:cubicBezTo>
                <a:cubicBezTo>
                  <a:pt x="1583816" y="579363"/>
                  <a:pt x="1608196" y="584109"/>
                  <a:pt x="1633106" y="586956"/>
                </a:cubicBezTo>
                <a:lnTo>
                  <a:pt x="1640713" y="587718"/>
                </a:lnTo>
                <a:lnTo>
                  <a:pt x="1646583" y="588679"/>
                </a:lnTo>
                <a:cubicBezTo>
                  <a:pt x="1647644" y="590935"/>
                  <a:pt x="1645523" y="595446"/>
                  <a:pt x="1641283" y="604469"/>
                </a:cubicBezTo>
                <a:cubicBezTo>
                  <a:pt x="1649764" y="604469"/>
                  <a:pt x="1666730" y="608980"/>
                  <a:pt x="1670972" y="604469"/>
                </a:cubicBezTo>
                <a:lnTo>
                  <a:pt x="1675810" y="591235"/>
                </a:lnTo>
                <a:lnTo>
                  <a:pt x="1708895" y="594549"/>
                </a:lnTo>
                <a:cubicBezTo>
                  <a:pt x="1742815" y="598346"/>
                  <a:pt x="1776735" y="594549"/>
                  <a:pt x="1810655" y="583160"/>
                </a:cubicBezTo>
                <a:lnTo>
                  <a:pt x="1821753" y="575621"/>
                </a:lnTo>
                <a:lnTo>
                  <a:pt x="1830549" y="574582"/>
                </a:lnTo>
                <a:cubicBezTo>
                  <a:pt x="1837441" y="570634"/>
                  <a:pt x="1842742" y="563867"/>
                  <a:pt x="1844863" y="554845"/>
                </a:cubicBezTo>
                <a:lnTo>
                  <a:pt x="1850662" y="548677"/>
                </a:lnTo>
                <a:lnTo>
                  <a:pt x="1860747" y="547339"/>
                </a:lnTo>
                <a:lnTo>
                  <a:pt x="1861829" y="550333"/>
                </a:lnTo>
                <a:cubicBezTo>
                  <a:pt x="1878793" y="550333"/>
                  <a:pt x="1887275" y="536799"/>
                  <a:pt x="1899999" y="532288"/>
                </a:cubicBezTo>
                <a:cubicBezTo>
                  <a:pt x="1899999" y="523265"/>
                  <a:pt x="1904241" y="518755"/>
                  <a:pt x="1912724" y="523265"/>
                </a:cubicBezTo>
                <a:cubicBezTo>
                  <a:pt x="1929689" y="523265"/>
                  <a:pt x="1946653" y="509732"/>
                  <a:pt x="1963618" y="514243"/>
                </a:cubicBezTo>
                <a:cubicBezTo>
                  <a:pt x="1967860" y="514243"/>
                  <a:pt x="1967860" y="509732"/>
                  <a:pt x="1967860" y="505220"/>
                </a:cubicBezTo>
                <a:cubicBezTo>
                  <a:pt x="1967860" y="505220"/>
                  <a:pt x="1967860" y="500709"/>
                  <a:pt x="1963618" y="500709"/>
                </a:cubicBezTo>
                <a:cubicBezTo>
                  <a:pt x="1955136" y="500709"/>
                  <a:pt x="1950894" y="500709"/>
                  <a:pt x="1946653" y="500709"/>
                </a:cubicBezTo>
                <a:cubicBezTo>
                  <a:pt x="1942412" y="500709"/>
                  <a:pt x="1938171" y="500709"/>
                  <a:pt x="1933930" y="496197"/>
                </a:cubicBezTo>
                <a:lnTo>
                  <a:pt x="1927754" y="488732"/>
                </a:lnTo>
                <a:lnTo>
                  <a:pt x="1929374" y="488248"/>
                </a:lnTo>
                <a:cubicBezTo>
                  <a:pt x="1935734" y="486350"/>
                  <a:pt x="1938914" y="485401"/>
                  <a:pt x="1938914" y="483977"/>
                </a:cubicBezTo>
                <a:lnTo>
                  <a:pt x="1937455" y="482888"/>
                </a:lnTo>
                <a:lnTo>
                  <a:pt x="1960536" y="482487"/>
                </a:lnTo>
                <a:cubicBezTo>
                  <a:pt x="1990226" y="482487"/>
                  <a:pt x="2024155" y="482487"/>
                  <a:pt x="2058086" y="482487"/>
                </a:cubicBezTo>
                <a:cubicBezTo>
                  <a:pt x="2070809" y="482487"/>
                  <a:pt x="2083532" y="475701"/>
                  <a:pt x="2096257" y="475701"/>
                </a:cubicBezTo>
                <a:cubicBezTo>
                  <a:pt x="2108981" y="479094"/>
                  <a:pt x="2121704" y="475701"/>
                  <a:pt x="2138669" y="472308"/>
                </a:cubicBezTo>
                <a:cubicBezTo>
                  <a:pt x="2155634" y="468916"/>
                  <a:pt x="2176841" y="472308"/>
                  <a:pt x="2193806" y="472308"/>
                </a:cubicBezTo>
                <a:cubicBezTo>
                  <a:pt x="2206529" y="472308"/>
                  <a:pt x="2215012" y="475701"/>
                  <a:pt x="2227736" y="468916"/>
                </a:cubicBezTo>
                <a:cubicBezTo>
                  <a:pt x="2227736" y="465524"/>
                  <a:pt x="2236219" y="468916"/>
                  <a:pt x="2240459" y="465524"/>
                </a:cubicBezTo>
                <a:cubicBezTo>
                  <a:pt x="2257424" y="462131"/>
                  <a:pt x="2274390" y="482487"/>
                  <a:pt x="2291355" y="465524"/>
                </a:cubicBezTo>
                <a:cubicBezTo>
                  <a:pt x="2308320" y="465524"/>
                  <a:pt x="2325284" y="465524"/>
                  <a:pt x="2346491" y="465524"/>
                </a:cubicBezTo>
                <a:cubicBezTo>
                  <a:pt x="2363456" y="465524"/>
                  <a:pt x="2380421" y="468916"/>
                  <a:pt x="2401628" y="465524"/>
                </a:cubicBezTo>
                <a:cubicBezTo>
                  <a:pt x="2410111" y="465524"/>
                  <a:pt x="2422834" y="472308"/>
                  <a:pt x="2427075" y="458738"/>
                </a:cubicBezTo>
                <a:cubicBezTo>
                  <a:pt x="2439798" y="455346"/>
                  <a:pt x="2452523" y="451953"/>
                  <a:pt x="2465247" y="458738"/>
                </a:cubicBezTo>
                <a:cubicBezTo>
                  <a:pt x="2469488" y="462131"/>
                  <a:pt x="2477971" y="462131"/>
                  <a:pt x="2482211" y="458738"/>
                </a:cubicBezTo>
                <a:cubicBezTo>
                  <a:pt x="2499176" y="455346"/>
                  <a:pt x="2511900" y="455346"/>
                  <a:pt x="2528866" y="462131"/>
                </a:cubicBezTo>
                <a:cubicBezTo>
                  <a:pt x="2533107" y="462131"/>
                  <a:pt x="2541589" y="462131"/>
                  <a:pt x="2545830" y="451953"/>
                </a:cubicBezTo>
                <a:cubicBezTo>
                  <a:pt x="2545830" y="448560"/>
                  <a:pt x="2558554" y="451953"/>
                  <a:pt x="2562795" y="451953"/>
                </a:cubicBezTo>
                <a:cubicBezTo>
                  <a:pt x="2562795" y="448560"/>
                  <a:pt x="2567036" y="445169"/>
                  <a:pt x="2567036" y="445169"/>
                </a:cubicBezTo>
                <a:cubicBezTo>
                  <a:pt x="2584002" y="445169"/>
                  <a:pt x="2600967" y="445169"/>
                  <a:pt x="2622173" y="445169"/>
                </a:cubicBezTo>
                <a:cubicBezTo>
                  <a:pt x="2622173" y="445169"/>
                  <a:pt x="2622173" y="448560"/>
                  <a:pt x="2622173" y="451953"/>
                </a:cubicBezTo>
                <a:cubicBezTo>
                  <a:pt x="2656104" y="451953"/>
                  <a:pt x="2694275" y="451953"/>
                  <a:pt x="2728205" y="451953"/>
                </a:cubicBezTo>
                <a:cubicBezTo>
                  <a:pt x="2736687" y="445169"/>
                  <a:pt x="2745169" y="445169"/>
                  <a:pt x="2753652" y="451953"/>
                </a:cubicBezTo>
                <a:cubicBezTo>
                  <a:pt x="2787582" y="451953"/>
                  <a:pt x="2817271" y="441776"/>
                  <a:pt x="2851202" y="445169"/>
                </a:cubicBezTo>
                <a:cubicBezTo>
                  <a:pt x="2851202" y="441776"/>
                  <a:pt x="2851202" y="438383"/>
                  <a:pt x="2851202" y="434990"/>
                </a:cubicBezTo>
                <a:cubicBezTo>
                  <a:pt x="2851202" y="431597"/>
                  <a:pt x="2851202" y="431597"/>
                  <a:pt x="2855442" y="431597"/>
                </a:cubicBezTo>
                <a:cubicBezTo>
                  <a:pt x="2859683" y="428205"/>
                  <a:pt x="2863925" y="431597"/>
                  <a:pt x="2863925" y="434990"/>
                </a:cubicBezTo>
                <a:cubicBezTo>
                  <a:pt x="2889373" y="434990"/>
                  <a:pt x="2919061" y="434990"/>
                  <a:pt x="2944509" y="434990"/>
                </a:cubicBezTo>
                <a:cubicBezTo>
                  <a:pt x="2948751" y="438383"/>
                  <a:pt x="2961474" y="431597"/>
                  <a:pt x="2961474" y="441776"/>
                </a:cubicBezTo>
                <a:cubicBezTo>
                  <a:pt x="2974197" y="441776"/>
                  <a:pt x="2982680" y="441776"/>
                  <a:pt x="2991163" y="441776"/>
                </a:cubicBezTo>
                <a:cubicBezTo>
                  <a:pt x="3003887" y="441776"/>
                  <a:pt x="3016611" y="438383"/>
                  <a:pt x="3020852" y="428205"/>
                </a:cubicBezTo>
                <a:cubicBezTo>
                  <a:pt x="3025093" y="424812"/>
                  <a:pt x="3029334" y="424812"/>
                  <a:pt x="3033575" y="424812"/>
                </a:cubicBezTo>
                <a:cubicBezTo>
                  <a:pt x="3037816" y="424812"/>
                  <a:pt x="3042058" y="424812"/>
                  <a:pt x="3050540" y="424812"/>
                </a:cubicBezTo>
                <a:cubicBezTo>
                  <a:pt x="3054782" y="424812"/>
                  <a:pt x="3054782" y="421420"/>
                  <a:pt x="3054782" y="421420"/>
                </a:cubicBezTo>
                <a:cubicBezTo>
                  <a:pt x="3054782" y="418028"/>
                  <a:pt x="3054782" y="414635"/>
                  <a:pt x="3050540" y="414635"/>
                </a:cubicBezTo>
                <a:cubicBezTo>
                  <a:pt x="3033575" y="418028"/>
                  <a:pt x="3016611" y="407849"/>
                  <a:pt x="2999646" y="407849"/>
                </a:cubicBezTo>
                <a:cubicBezTo>
                  <a:pt x="2991163" y="411242"/>
                  <a:pt x="2986921" y="407849"/>
                  <a:pt x="2986921" y="401065"/>
                </a:cubicBezTo>
                <a:cubicBezTo>
                  <a:pt x="2974197" y="397672"/>
                  <a:pt x="2965715" y="387494"/>
                  <a:pt x="2948751" y="387494"/>
                </a:cubicBezTo>
                <a:cubicBezTo>
                  <a:pt x="2948751" y="394280"/>
                  <a:pt x="2944509" y="394280"/>
                  <a:pt x="2940268" y="390887"/>
                </a:cubicBezTo>
                <a:cubicBezTo>
                  <a:pt x="2936027" y="390887"/>
                  <a:pt x="2931785" y="387494"/>
                  <a:pt x="2931785" y="384101"/>
                </a:cubicBezTo>
                <a:cubicBezTo>
                  <a:pt x="2927544" y="370531"/>
                  <a:pt x="2910579" y="363746"/>
                  <a:pt x="2893615" y="367139"/>
                </a:cubicBezTo>
                <a:cubicBezTo>
                  <a:pt x="2885132" y="373924"/>
                  <a:pt x="2872408" y="370531"/>
                  <a:pt x="2863925" y="377317"/>
                </a:cubicBezTo>
                <a:cubicBezTo>
                  <a:pt x="2863925" y="377317"/>
                  <a:pt x="2859683" y="377317"/>
                  <a:pt x="2859683" y="373924"/>
                </a:cubicBezTo>
                <a:cubicBezTo>
                  <a:pt x="2846960" y="373924"/>
                  <a:pt x="2838477" y="370531"/>
                  <a:pt x="2829996" y="373924"/>
                </a:cubicBezTo>
                <a:cubicBezTo>
                  <a:pt x="2808788" y="373924"/>
                  <a:pt x="2787582" y="367139"/>
                  <a:pt x="2770618" y="384101"/>
                </a:cubicBezTo>
                <a:cubicBezTo>
                  <a:pt x="2766377" y="380708"/>
                  <a:pt x="2766377" y="377317"/>
                  <a:pt x="2766377" y="377317"/>
                </a:cubicBezTo>
                <a:cubicBezTo>
                  <a:pt x="2770618" y="367139"/>
                  <a:pt x="2762135" y="356962"/>
                  <a:pt x="2757894" y="346783"/>
                </a:cubicBezTo>
                <a:cubicBezTo>
                  <a:pt x="2753652" y="343390"/>
                  <a:pt x="2736687" y="346783"/>
                  <a:pt x="2728205" y="346783"/>
                </a:cubicBezTo>
                <a:cubicBezTo>
                  <a:pt x="2736687" y="360353"/>
                  <a:pt x="2736687" y="360353"/>
                  <a:pt x="2719722" y="360353"/>
                </a:cubicBezTo>
                <a:cubicBezTo>
                  <a:pt x="2706999" y="360353"/>
                  <a:pt x="2706999" y="360353"/>
                  <a:pt x="2694275" y="373924"/>
                </a:cubicBezTo>
                <a:cubicBezTo>
                  <a:pt x="2694275" y="377317"/>
                  <a:pt x="2690033" y="377317"/>
                  <a:pt x="2685792" y="377317"/>
                </a:cubicBezTo>
                <a:cubicBezTo>
                  <a:pt x="2681550" y="377317"/>
                  <a:pt x="2673069" y="377317"/>
                  <a:pt x="2668827" y="377317"/>
                </a:cubicBezTo>
                <a:cubicBezTo>
                  <a:pt x="2660344" y="377317"/>
                  <a:pt x="2656104" y="377317"/>
                  <a:pt x="2651863" y="377317"/>
                </a:cubicBezTo>
                <a:cubicBezTo>
                  <a:pt x="2643380" y="377317"/>
                  <a:pt x="2643380" y="377317"/>
                  <a:pt x="2643380" y="384101"/>
                </a:cubicBezTo>
                <a:cubicBezTo>
                  <a:pt x="2639138" y="390887"/>
                  <a:pt x="2643380" y="397672"/>
                  <a:pt x="2639138" y="404457"/>
                </a:cubicBezTo>
                <a:cubicBezTo>
                  <a:pt x="2634897" y="404457"/>
                  <a:pt x="2626414" y="404457"/>
                  <a:pt x="2622173" y="404457"/>
                </a:cubicBezTo>
                <a:cubicBezTo>
                  <a:pt x="2613690" y="401065"/>
                  <a:pt x="2617931" y="397672"/>
                  <a:pt x="2617931" y="394280"/>
                </a:cubicBezTo>
                <a:cubicBezTo>
                  <a:pt x="2605208" y="390887"/>
                  <a:pt x="2596726" y="380708"/>
                  <a:pt x="2584002" y="384101"/>
                </a:cubicBezTo>
                <a:cubicBezTo>
                  <a:pt x="2584002" y="387494"/>
                  <a:pt x="2579761" y="387494"/>
                  <a:pt x="2575519" y="387494"/>
                </a:cubicBezTo>
                <a:cubicBezTo>
                  <a:pt x="2571278" y="387494"/>
                  <a:pt x="2562795" y="387494"/>
                  <a:pt x="2558554" y="387494"/>
                </a:cubicBezTo>
                <a:cubicBezTo>
                  <a:pt x="2558554" y="394280"/>
                  <a:pt x="2554312" y="394280"/>
                  <a:pt x="2550072" y="394280"/>
                </a:cubicBezTo>
                <a:cubicBezTo>
                  <a:pt x="2541589" y="390887"/>
                  <a:pt x="2545830" y="387494"/>
                  <a:pt x="2545830" y="384101"/>
                </a:cubicBezTo>
                <a:cubicBezTo>
                  <a:pt x="2541589" y="384101"/>
                  <a:pt x="2541589" y="384101"/>
                  <a:pt x="2541589" y="384101"/>
                </a:cubicBezTo>
                <a:cubicBezTo>
                  <a:pt x="2524624" y="384101"/>
                  <a:pt x="2516142" y="401065"/>
                  <a:pt x="2503417" y="390887"/>
                </a:cubicBezTo>
                <a:cubicBezTo>
                  <a:pt x="2486453" y="384101"/>
                  <a:pt x="2469488" y="394280"/>
                  <a:pt x="2461005" y="384101"/>
                </a:cubicBezTo>
                <a:cubicBezTo>
                  <a:pt x="2448281" y="384101"/>
                  <a:pt x="2431317" y="380708"/>
                  <a:pt x="2418593" y="387494"/>
                </a:cubicBezTo>
                <a:cubicBezTo>
                  <a:pt x="2401628" y="390887"/>
                  <a:pt x="2384662" y="387494"/>
                  <a:pt x="2367697" y="387494"/>
                </a:cubicBezTo>
                <a:cubicBezTo>
                  <a:pt x="2367697" y="387494"/>
                  <a:pt x="2363456" y="387494"/>
                  <a:pt x="2363456" y="387494"/>
                </a:cubicBezTo>
                <a:cubicBezTo>
                  <a:pt x="2363456" y="384101"/>
                  <a:pt x="2359215" y="387494"/>
                  <a:pt x="2363456" y="390887"/>
                </a:cubicBezTo>
                <a:cubicBezTo>
                  <a:pt x="2363456" y="394280"/>
                  <a:pt x="2367697" y="397672"/>
                  <a:pt x="2376179" y="397672"/>
                </a:cubicBezTo>
                <a:cubicBezTo>
                  <a:pt x="2384662" y="397672"/>
                  <a:pt x="2388903" y="401065"/>
                  <a:pt x="2384662" y="404457"/>
                </a:cubicBezTo>
                <a:cubicBezTo>
                  <a:pt x="2384662" y="411242"/>
                  <a:pt x="2376179" y="407849"/>
                  <a:pt x="2371939" y="407849"/>
                </a:cubicBezTo>
                <a:cubicBezTo>
                  <a:pt x="2376179" y="421420"/>
                  <a:pt x="2388903" y="421420"/>
                  <a:pt x="2401628" y="418028"/>
                </a:cubicBezTo>
                <a:cubicBezTo>
                  <a:pt x="2405869" y="421420"/>
                  <a:pt x="2410111" y="418028"/>
                  <a:pt x="2414352" y="424812"/>
                </a:cubicBezTo>
                <a:cubicBezTo>
                  <a:pt x="2414352" y="431597"/>
                  <a:pt x="2405869" y="428205"/>
                  <a:pt x="2401628" y="431597"/>
                </a:cubicBezTo>
                <a:cubicBezTo>
                  <a:pt x="2388903" y="431597"/>
                  <a:pt x="2376179" y="445169"/>
                  <a:pt x="2371939" y="424812"/>
                </a:cubicBezTo>
                <a:cubicBezTo>
                  <a:pt x="2371939" y="424812"/>
                  <a:pt x="2363456" y="424812"/>
                  <a:pt x="2363456" y="424812"/>
                </a:cubicBezTo>
                <a:cubicBezTo>
                  <a:pt x="2342250" y="438383"/>
                  <a:pt x="2342250" y="438383"/>
                  <a:pt x="2316802" y="431597"/>
                </a:cubicBezTo>
                <a:cubicBezTo>
                  <a:pt x="2308320" y="428205"/>
                  <a:pt x="2295597" y="431597"/>
                  <a:pt x="2287114" y="424812"/>
                </a:cubicBezTo>
                <a:cubicBezTo>
                  <a:pt x="2287114" y="424812"/>
                  <a:pt x="2287114" y="424812"/>
                  <a:pt x="2282872" y="424812"/>
                </a:cubicBezTo>
                <a:cubicBezTo>
                  <a:pt x="2265907" y="434990"/>
                  <a:pt x="2265907" y="431597"/>
                  <a:pt x="2248942" y="431597"/>
                </a:cubicBezTo>
                <a:cubicBezTo>
                  <a:pt x="2231978" y="431597"/>
                  <a:pt x="2219253" y="421420"/>
                  <a:pt x="2202288" y="418028"/>
                </a:cubicBezTo>
                <a:cubicBezTo>
                  <a:pt x="2193806" y="418028"/>
                  <a:pt x="2198046" y="411242"/>
                  <a:pt x="2198046" y="407849"/>
                </a:cubicBezTo>
                <a:cubicBezTo>
                  <a:pt x="2198046" y="401065"/>
                  <a:pt x="2193806" y="401065"/>
                  <a:pt x="2185323" y="397672"/>
                </a:cubicBezTo>
                <a:cubicBezTo>
                  <a:pt x="2164117" y="394280"/>
                  <a:pt x="2142910" y="394280"/>
                  <a:pt x="2121704" y="394280"/>
                </a:cubicBezTo>
                <a:cubicBezTo>
                  <a:pt x="2117464" y="394280"/>
                  <a:pt x="2108981" y="390887"/>
                  <a:pt x="2108981" y="394280"/>
                </a:cubicBezTo>
                <a:cubicBezTo>
                  <a:pt x="2096257" y="404457"/>
                  <a:pt x="2083532" y="397672"/>
                  <a:pt x="2070809" y="394280"/>
                </a:cubicBezTo>
                <a:cubicBezTo>
                  <a:pt x="2064448" y="390887"/>
                  <a:pt x="2058086" y="388342"/>
                  <a:pt x="2051724" y="387918"/>
                </a:cubicBezTo>
                <a:lnTo>
                  <a:pt x="2046930" y="389516"/>
                </a:lnTo>
                <a:lnTo>
                  <a:pt x="2044915" y="382897"/>
                </a:lnTo>
                <a:cubicBezTo>
                  <a:pt x="2042794" y="380049"/>
                  <a:pt x="2039614" y="378151"/>
                  <a:pt x="2035374" y="378151"/>
                </a:cubicBezTo>
                <a:cubicBezTo>
                  <a:pt x="2018414" y="374355"/>
                  <a:pt x="2005694" y="370558"/>
                  <a:pt x="1988734" y="370558"/>
                </a:cubicBezTo>
                <a:cubicBezTo>
                  <a:pt x="1963294" y="370558"/>
                  <a:pt x="1942094" y="370558"/>
                  <a:pt x="1912414" y="370558"/>
                </a:cubicBezTo>
                <a:cubicBezTo>
                  <a:pt x="1925134" y="362965"/>
                  <a:pt x="1937855" y="366762"/>
                  <a:pt x="1946334" y="359169"/>
                </a:cubicBezTo>
                <a:cubicBezTo>
                  <a:pt x="1946334" y="355372"/>
                  <a:pt x="1954814" y="355372"/>
                  <a:pt x="1954814" y="351576"/>
                </a:cubicBezTo>
                <a:cubicBezTo>
                  <a:pt x="1950575" y="343983"/>
                  <a:pt x="1946334" y="343983"/>
                  <a:pt x="1942094" y="343983"/>
                </a:cubicBezTo>
                <a:cubicBezTo>
                  <a:pt x="1925134" y="343983"/>
                  <a:pt x="1908175" y="347779"/>
                  <a:pt x="1891215" y="351576"/>
                </a:cubicBezTo>
                <a:cubicBezTo>
                  <a:pt x="1865774" y="355372"/>
                  <a:pt x="1844575" y="351576"/>
                  <a:pt x="1819135" y="351576"/>
                </a:cubicBezTo>
                <a:cubicBezTo>
                  <a:pt x="1802175" y="351576"/>
                  <a:pt x="1785216" y="347779"/>
                  <a:pt x="1764015" y="336390"/>
                </a:cubicBezTo>
                <a:cubicBezTo>
                  <a:pt x="1793695" y="340186"/>
                  <a:pt x="1814895" y="336390"/>
                  <a:pt x="1836095" y="332593"/>
                </a:cubicBezTo>
                <a:cubicBezTo>
                  <a:pt x="1857295" y="325000"/>
                  <a:pt x="1882734" y="325000"/>
                  <a:pt x="1903935" y="325000"/>
                </a:cubicBezTo>
                <a:cubicBezTo>
                  <a:pt x="1908175" y="325000"/>
                  <a:pt x="1912414" y="325000"/>
                  <a:pt x="1916654" y="325000"/>
                </a:cubicBezTo>
                <a:cubicBezTo>
                  <a:pt x="1916654" y="313611"/>
                  <a:pt x="1908175" y="298425"/>
                  <a:pt x="1929374" y="294629"/>
                </a:cubicBezTo>
                <a:cubicBezTo>
                  <a:pt x="1929374" y="294629"/>
                  <a:pt x="1929374" y="290832"/>
                  <a:pt x="1929374" y="287036"/>
                </a:cubicBezTo>
                <a:cubicBezTo>
                  <a:pt x="1925134" y="283239"/>
                  <a:pt x="1920895" y="287036"/>
                  <a:pt x="1916654" y="283239"/>
                </a:cubicBezTo>
                <a:cubicBezTo>
                  <a:pt x="1903935" y="283239"/>
                  <a:pt x="1886975" y="287036"/>
                  <a:pt x="1874255" y="283239"/>
                </a:cubicBezTo>
                <a:cubicBezTo>
                  <a:pt x="1874255" y="283239"/>
                  <a:pt x="1870015" y="279443"/>
                  <a:pt x="1870015" y="275646"/>
                </a:cubicBezTo>
                <a:cubicBezTo>
                  <a:pt x="1874255" y="275646"/>
                  <a:pt x="1874255" y="271850"/>
                  <a:pt x="1874255" y="271850"/>
                </a:cubicBezTo>
                <a:cubicBezTo>
                  <a:pt x="1886975" y="271850"/>
                  <a:pt x="1903935" y="271850"/>
                  <a:pt x="1916654" y="271850"/>
                </a:cubicBezTo>
                <a:cubicBezTo>
                  <a:pt x="1929374" y="271850"/>
                  <a:pt x="1946334" y="271850"/>
                  <a:pt x="1959054" y="271850"/>
                </a:cubicBezTo>
                <a:cubicBezTo>
                  <a:pt x="1967535" y="271850"/>
                  <a:pt x="1976014" y="271850"/>
                  <a:pt x="1980254" y="271850"/>
                </a:cubicBezTo>
                <a:cubicBezTo>
                  <a:pt x="1992974" y="264257"/>
                  <a:pt x="2001454" y="256664"/>
                  <a:pt x="2014174" y="252868"/>
                </a:cubicBezTo>
                <a:cubicBezTo>
                  <a:pt x="2031135" y="249071"/>
                  <a:pt x="2048093" y="241478"/>
                  <a:pt x="2065053" y="237682"/>
                </a:cubicBezTo>
                <a:cubicBezTo>
                  <a:pt x="2077773" y="237682"/>
                  <a:pt x="2077773" y="233885"/>
                  <a:pt x="2077773" y="226292"/>
                </a:cubicBezTo>
                <a:cubicBezTo>
                  <a:pt x="2077773" y="218699"/>
                  <a:pt x="2073534" y="218699"/>
                  <a:pt x="2065053" y="218699"/>
                </a:cubicBezTo>
                <a:cubicBezTo>
                  <a:pt x="2052334" y="214903"/>
                  <a:pt x="2052334" y="214903"/>
                  <a:pt x="2060814" y="207310"/>
                </a:cubicBezTo>
                <a:cubicBezTo>
                  <a:pt x="2065053" y="199717"/>
                  <a:pt x="2077773" y="195921"/>
                  <a:pt x="2056574" y="192124"/>
                </a:cubicBezTo>
                <a:cubicBezTo>
                  <a:pt x="2052334" y="192124"/>
                  <a:pt x="2056574" y="184531"/>
                  <a:pt x="2056574" y="180735"/>
                </a:cubicBezTo>
                <a:cubicBezTo>
                  <a:pt x="2056574" y="180735"/>
                  <a:pt x="2056574" y="180735"/>
                  <a:pt x="2060814" y="180735"/>
                </a:cubicBezTo>
                <a:cubicBezTo>
                  <a:pt x="2073534" y="165549"/>
                  <a:pt x="2073534" y="165549"/>
                  <a:pt x="2060814" y="154160"/>
                </a:cubicBezTo>
                <a:cubicBezTo>
                  <a:pt x="2052334" y="146567"/>
                  <a:pt x="2035374" y="142770"/>
                  <a:pt x="2026894" y="127584"/>
                </a:cubicBezTo>
                <a:cubicBezTo>
                  <a:pt x="2039614" y="123788"/>
                  <a:pt x="2060814" y="127584"/>
                  <a:pt x="2069294" y="116195"/>
                </a:cubicBezTo>
                <a:cubicBezTo>
                  <a:pt x="2069294" y="116195"/>
                  <a:pt x="2069294" y="112398"/>
                  <a:pt x="2065053" y="112398"/>
                </a:cubicBezTo>
                <a:cubicBezTo>
                  <a:pt x="2009934" y="112398"/>
                  <a:pt x="1954814" y="112398"/>
                  <a:pt x="1895454" y="112398"/>
                </a:cubicBezTo>
                <a:cubicBezTo>
                  <a:pt x="1891215" y="108602"/>
                  <a:pt x="1899694" y="108602"/>
                  <a:pt x="1891215" y="108602"/>
                </a:cubicBezTo>
                <a:cubicBezTo>
                  <a:pt x="1899694" y="108602"/>
                  <a:pt x="1908175" y="108602"/>
                  <a:pt x="1912414" y="104805"/>
                </a:cubicBezTo>
                <a:cubicBezTo>
                  <a:pt x="1918774" y="104805"/>
                  <a:pt x="1926194" y="103856"/>
                  <a:pt x="1932554" y="101009"/>
                </a:cubicBezTo>
                <a:lnTo>
                  <a:pt x="1939721" y="93110"/>
                </a:lnTo>
                <a:lnTo>
                  <a:pt x="1954706" y="92430"/>
                </a:lnTo>
                <a:cubicBezTo>
                  <a:pt x="1963189" y="80870"/>
                  <a:pt x="1980154" y="92430"/>
                  <a:pt x="1997118" y="84723"/>
                </a:cubicBezTo>
                <a:cubicBezTo>
                  <a:pt x="2009843" y="73163"/>
                  <a:pt x="2018326" y="92430"/>
                  <a:pt x="2035290" y="92430"/>
                </a:cubicBezTo>
                <a:cubicBezTo>
                  <a:pt x="2035290" y="92430"/>
                  <a:pt x="2035290" y="92430"/>
                  <a:pt x="2039532" y="92430"/>
                </a:cubicBezTo>
                <a:cubicBezTo>
                  <a:pt x="2039532" y="88576"/>
                  <a:pt x="2035290" y="84723"/>
                  <a:pt x="2043773" y="80870"/>
                </a:cubicBezTo>
                <a:cubicBezTo>
                  <a:pt x="2048013" y="80870"/>
                  <a:pt x="2052255" y="80870"/>
                  <a:pt x="2052255" y="88576"/>
                </a:cubicBezTo>
                <a:cubicBezTo>
                  <a:pt x="2056496" y="88576"/>
                  <a:pt x="2064979" y="88576"/>
                  <a:pt x="2069220" y="88576"/>
                </a:cubicBezTo>
                <a:cubicBezTo>
                  <a:pt x="2073462" y="88576"/>
                  <a:pt x="2077703" y="88576"/>
                  <a:pt x="2077703" y="92430"/>
                </a:cubicBezTo>
                <a:cubicBezTo>
                  <a:pt x="2090427" y="96283"/>
                  <a:pt x="2098909" y="84723"/>
                  <a:pt x="2111632" y="80870"/>
                </a:cubicBezTo>
                <a:cubicBezTo>
                  <a:pt x="2111632" y="77016"/>
                  <a:pt x="2107391" y="73163"/>
                  <a:pt x="2115874" y="69309"/>
                </a:cubicBezTo>
                <a:cubicBezTo>
                  <a:pt x="2120115" y="69309"/>
                  <a:pt x="2128598" y="69309"/>
                  <a:pt x="2132839" y="69309"/>
                </a:cubicBezTo>
                <a:cubicBezTo>
                  <a:pt x="2137081" y="77016"/>
                  <a:pt x="2132839" y="84723"/>
                  <a:pt x="2137081" y="92430"/>
                </a:cubicBezTo>
                <a:cubicBezTo>
                  <a:pt x="2137081" y="100137"/>
                  <a:pt x="2137081" y="100137"/>
                  <a:pt x="2145564" y="100137"/>
                </a:cubicBezTo>
                <a:cubicBezTo>
                  <a:pt x="2149805" y="100137"/>
                  <a:pt x="2154045" y="100137"/>
                  <a:pt x="2162528" y="100137"/>
                </a:cubicBezTo>
                <a:cubicBezTo>
                  <a:pt x="2166770" y="100137"/>
                  <a:pt x="2175251" y="100137"/>
                  <a:pt x="2179493" y="100137"/>
                </a:cubicBezTo>
                <a:cubicBezTo>
                  <a:pt x="2183734" y="100137"/>
                  <a:pt x="2187976" y="100137"/>
                  <a:pt x="2187976" y="103990"/>
                </a:cubicBezTo>
                <a:cubicBezTo>
                  <a:pt x="2200700" y="119404"/>
                  <a:pt x="2200700" y="119404"/>
                  <a:pt x="2213423" y="119404"/>
                </a:cubicBezTo>
                <a:cubicBezTo>
                  <a:pt x="2230388" y="119404"/>
                  <a:pt x="2230388" y="119404"/>
                  <a:pt x="2221906" y="134818"/>
                </a:cubicBezTo>
                <a:cubicBezTo>
                  <a:pt x="2230388" y="134818"/>
                  <a:pt x="2247353" y="138671"/>
                  <a:pt x="2251595" y="134818"/>
                </a:cubicBezTo>
                <a:cubicBezTo>
                  <a:pt x="2255836" y="123258"/>
                  <a:pt x="2264319" y="111697"/>
                  <a:pt x="2260078" y="100137"/>
                </a:cubicBezTo>
                <a:cubicBezTo>
                  <a:pt x="2260078" y="100137"/>
                  <a:pt x="2260078" y="96283"/>
                  <a:pt x="2264319" y="92430"/>
                </a:cubicBezTo>
                <a:cubicBezTo>
                  <a:pt x="2281284" y="111697"/>
                  <a:pt x="2302490" y="103990"/>
                  <a:pt x="2323697" y="103990"/>
                </a:cubicBezTo>
                <a:cubicBezTo>
                  <a:pt x="2332178" y="107844"/>
                  <a:pt x="2340661" y="103990"/>
                  <a:pt x="2353384" y="103990"/>
                </a:cubicBezTo>
                <a:cubicBezTo>
                  <a:pt x="2353384" y="100137"/>
                  <a:pt x="2357626" y="100137"/>
                  <a:pt x="2357626" y="100137"/>
                </a:cubicBezTo>
                <a:cubicBezTo>
                  <a:pt x="2366109" y="107844"/>
                  <a:pt x="2378833" y="103990"/>
                  <a:pt x="2387316" y="111697"/>
                </a:cubicBezTo>
                <a:cubicBezTo>
                  <a:pt x="2404280" y="115551"/>
                  <a:pt x="2421245" y="107844"/>
                  <a:pt x="2425486" y="92430"/>
                </a:cubicBezTo>
                <a:cubicBezTo>
                  <a:pt x="2425486" y="88576"/>
                  <a:pt x="2429728" y="84723"/>
                  <a:pt x="2433969" y="84723"/>
                </a:cubicBezTo>
                <a:cubicBezTo>
                  <a:pt x="2438211" y="80870"/>
                  <a:pt x="2442452" y="80870"/>
                  <a:pt x="2442452" y="88576"/>
                </a:cubicBezTo>
                <a:cubicBezTo>
                  <a:pt x="2459417" y="88576"/>
                  <a:pt x="2467898" y="77016"/>
                  <a:pt x="2480623" y="73163"/>
                </a:cubicBezTo>
                <a:cubicBezTo>
                  <a:pt x="2480623" y="65456"/>
                  <a:pt x="2484864" y="61603"/>
                  <a:pt x="2493347" y="65456"/>
                </a:cubicBezTo>
                <a:cubicBezTo>
                  <a:pt x="2510312" y="65456"/>
                  <a:pt x="2527276" y="53896"/>
                  <a:pt x="2544242" y="57749"/>
                </a:cubicBezTo>
                <a:cubicBezTo>
                  <a:pt x="2548483" y="57749"/>
                  <a:pt x="2548483" y="53896"/>
                  <a:pt x="2548483" y="50042"/>
                </a:cubicBezTo>
                <a:cubicBezTo>
                  <a:pt x="2548483" y="50042"/>
                  <a:pt x="2548483" y="46189"/>
                  <a:pt x="2544242" y="46189"/>
                </a:cubicBezTo>
                <a:cubicBezTo>
                  <a:pt x="2535759" y="46189"/>
                  <a:pt x="2531517" y="46189"/>
                  <a:pt x="2527276" y="46189"/>
                </a:cubicBezTo>
                <a:cubicBezTo>
                  <a:pt x="2523036" y="46189"/>
                  <a:pt x="2518794" y="46189"/>
                  <a:pt x="2514553" y="42335"/>
                </a:cubicBezTo>
                <a:lnTo>
                  <a:pt x="2503748" y="31180"/>
                </a:lnTo>
                <a:lnTo>
                  <a:pt x="2541159" y="30624"/>
                </a:lnTo>
                <a:cubicBezTo>
                  <a:pt x="2570849" y="30624"/>
                  <a:pt x="2604778" y="30624"/>
                  <a:pt x="2638709" y="30624"/>
                </a:cubicBezTo>
                <a:cubicBezTo>
                  <a:pt x="2651432" y="30624"/>
                  <a:pt x="2664156" y="24828"/>
                  <a:pt x="2676880" y="24828"/>
                </a:cubicBezTo>
                <a:cubicBezTo>
                  <a:pt x="2689604" y="27726"/>
                  <a:pt x="2702327" y="24828"/>
                  <a:pt x="2719292" y="21930"/>
                </a:cubicBezTo>
                <a:cubicBezTo>
                  <a:pt x="2736257" y="19032"/>
                  <a:pt x="2757465" y="21930"/>
                  <a:pt x="2774429" y="21930"/>
                </a:cubicBezTo>
                <a:cubicBezTo>
                  <a:pt x="2787152" y="21930"/>
                  <a:pt x="2795635" y="24828"/>
                  <a:pt x="2808359" y="19032"/>
                </a:cubicBezTo>
                <a:cubicBezTo>
                  <a:pt x="2808359" y="16135"/>
                  <a:pt x="2816842" y="19032"/>
                  <a:pt x="2821082" y="16135"/>
                </a:cubicBezTo>
                <a:cubicBezTo>
                  <a:pt x="2838047" y="13237"/>
                  <a:pt x="2855013" y="30624"/>
                  <a:pt x="2871978" y="16135"/>
                </a:cubicBezTo>
                <a:cubicBezTo>
                  <a:pt x="2888943" y="16135"/>
                  <a:pt x="2905908" y="16135"/>
                  <a:pt x="2927115" y="16135"/>
                </a:cubicBezTo>
                <a:cubicBezTo>
                  <a:pt x="2944079" y="16135"/>
                  <a:pt x="2961044" y="19032"/>
                  <a:pt x="2982251" y="16135"/>
                </a:cubicBezTo>
                <a:cubicBezTo>
                  <a:pt x="2990734" y="16135"/>
                  <a:pt x="3003457" y="21930"/>
                  <a:pt x="3007698" y="10339"/>
                </a:cubicBezTo>
                <a:cubicBezTo>
                  <a:pt x="3020421" y="7441"/>
                  <a:pt x="3033146" y="4543"/>
                  <a:pt x="3045870" y="10339"/>
                </a:cubicBezTo>
                <a:cubicBezTo>
                  <a:pt x="3050111" y="13237"/>
                  <a:pt x="3058594" y="13237"/>
                  <a:pt x="3062834" y="10339"/>
                </a:cubicBezTo>
                <a:cubicBezTo>
                  <a:pt x="3079799" y="7441"/>
                  <a:pt x="3092523" y="7441"/>
                  <a:pt x="3109489" y="13237"/>
                </a:cubicBezTo>
                <a:cubicBezTo>
                  <a:pt x="3113730" y="13237"/>
                  <a:pt x="3122212" y="13237"/>
                  <a:pt x="3126454" y="4543"/>
                </a:cubicBezTo>
                <a:cubicBezTo>
                  <a:pt x="3126454" y="1645"/>
                  <a:pt x="3139177" y="4543"/>
                  <a:pt x="3143418" y="4543"/>
                </a:cubicBezTo>
                <a:close/>
              </a:path>
            </a:pathLst>
          </a:custGeom>
          <a:solidFill>
            <a:schemeClr val="bg1">
              <a:lumMod val="95000"/>
            </a:schemeClr>
          </a:solidFill>
        </p:spPr>
        <p:txBody>
          <a:bodyPr wrap="square" anchor="ctr">
            <a:noAutofit/>
          </a:bodyP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8" name="Picture Placeholder 2">
            <a:extLst>
              <a:ext uri="{FF2B5EF4-FFF2-40B4-BE49-F238E27FC236}">
                <a16:creationId xmlns="" xmlns:a16="http://schemas.microsoft.com/office/drawing/2014/main" id="{60C8BCD9-395E-41AA-9D16-154338C21733}"/>
              </a:ext>
            </a:extLst>
          </p:cNvPr>
          <p:cNvSpPr>
            <a:spLocks noGrp="1"/>
          </p:cNvSpPr>
          <p:nvPr>
            <p:ph type="pic" idx="10" hasCustomPrompt="1"/>
          </p:nvPr>
        </p:nvSpPr>
        <p:spPr>
          <a:xfrm>
            <a:off x="5105776" y="1892850"/>
            <a:ext cx="2922958" cy="3072301"/>
          </a:xfrm>
          <a:prstGeom prst="rect">
            <a:avLst/>
          </a:prstGeom>
          <a:solidFill>
            <a:schemeClr val="bg1">
              <a:lumMod val="95000"/>
            </a:schemeClr>
          </a:solidFill>
          <a:ln>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 xmlns:p14="http://schemas.microsoft.com/office/powerpoint/2010/main" val="2628291346"/>
      </p:ext>
    </p:extLst>
  </p:cSld>
  <p:clrMapOvr>
    <a:masterClrMapping/>
  </p:clrMapOvr>
  <p:extLst mod="1">
    <p:ext uri="{DCECCB84-F9BA-43D5-87BE-67443E8EF086}">
      <p15:sldGuideLst xmlns="" xmlns:p15="http://schemas.microsoft.com/office/powerpoint/2012/main">
        <p15:guide id="1" orient="horz" pos="1440">
          <p15:clr>
            <a:srgbClr val="FBAE40"/>
          </p15:clr>
        </p15:guide>
        <p15:guide id="2" pos="2560">
          <p15:clr>
            <a:srgbClr val="FBAE40"/>
          </p15:clr>
        </p15:guide>
      </p15:sldGuideLst>
    </p:ext>
  </p:extLst>
</p:sldLayout>
</file>

<file path=ppt/slideLayouts/slideLayout2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13" name="Rectangle 6">
            <a:extLst>
              <a:ext uri="{FF2B5EF4-FFF2-40B4-BE49-F238E27FC236}">
                <a16:creationId xmlns="" xmlns:a16="http://schemas.microsoft.com/office/drawing/2014/main" id="{D075C1DE-E117-4FA9-A867-4ED89AC25A98}"/>
              </a:ext>
            </a:extLst>
          </p:cNvPr>
          <p:cNvSpPr/>
          <p:nvPr userDrawn="1"/>
        </p:nvSpPr>
        <p:spPr>
          <a:xfrm>
            <a:off x="-1" y="1"/>
            <a:ext cx="5621868" cy="6857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8" name="Picture Placeholder 2"/>
          <p:cNvSpPr>
            <a:spLocks noGrp="1"/>
          </p:cNvSpPr>
          <p:nvPr>
            <p:ph type="pic" idx="10" hasCustomPrompt="1"/>
          </p:nvPr>
        </p:nvSpPr>
        <p:spPr>
          <a:xfrm>
            <a:off x="4315581" y="-1"/>
            <a:ext cx="2612571" cy="4373639"/>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9" name="Picture Placeholder 2"/>
          <p:cNvSpPr>
            <a:spLocks noGrp="1"/>
          </p:cNvSpPr>
          <p:nvPr>
            <p:ph type="pic" idx="11" hasCustomPrompt="1"/>
          </p:nvPr>
        </p:nvSpPr>
        <p:spPr>
          <a:xfrm>
            <a:off x="4315581" y="4567162"/>
            <a:ext cx="7876419" cy="2290838"/>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12" name="Picture Placeholder 2">
            <a:extLst>
              <a:ext uri="{FF2B5EF4-FFF2-40B4-BE49-F238E27FC236}">
                <a16:creationId xmlns="" xmlns:a16="http://schemas.microsoft.com/office/drawing/2014/main" id="{CE83DDED-D6C7-4848-B289-2830377167D2}"/>
              </a:ext>
            </a:extLst>
          </p:cNvPr>
          <p:cNvSpPr>
            <a:spLocks noGrp="1"/>
          </p:cNvSpPr>
          <p:nvPr>
            <p:ph type="pic" idx="12" hasCustomPrompt="1"/>
          </p:nvPr>
        </p:nvSpPr>
        <p:spPr>
          <a:xfrm>
            <a:off x="532191" y="0"/>
            <a:ext cx="3531809" cy="685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217383946"/>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2560">
          <p15:clr>
            <a:srgbClr val="FBAE40"/>
          </p15:clr>
        </p15:guide>
      </p15:sldGuideLst>
    </p:ext>
  </p:extLst>
</p:sldLayout>
</file>

<file path=ppt/slideLayouts/slideLayout216.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5215433" y="-1209"/>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 name="Picture Placeholder 2"/>
          <p:cNvSpPr>
            <a:spLocks noGrp="1"/>
          </p:cNvSpPr>
          <p:nvPr>
            <p:ph type="pic" idx="10" hasCustomPrompt="1"/>
          </p:nvPr>
        </p:nvSpPr>
        <p:spPr>
          <a:xfrm>
            <a:off x="8718247" y="1635276"/>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2769819155"/>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userDrawn="1">
  <p:cSld name="IMAGE AND CONTENTS LAYOUT_26">
    <p:spTree>
      <p:nvGrpSpPr>
        <p:cNvPr id="1" name=""/>
        <p:cNvGrpSpPr/>
        <p:nvPr/>
      </p:nvGrpSpPr>
      <p:grpSpPr>
        <a:xfrm>
          <a:off x="0" y="0"/>
          <a:ext cx="0" cy="0"/>
          <a:chOff x="0" y="0"/>
          <a:chExt cx="0" cy="0"/>
        </a:xfrm>
      </p:grpSpPr>
      <p:sp>
        <p:nvSpPr>
          <p:cNvPr id="2" name="Freeform 1"/>
          <p:cNvSpPr/>
          <p:nvPr userDrawn="1"/>
        </p:nvSpPr>
        <p:spPr>
          <a:xfrm>
            <a:off x="-2915" y="0"/>
            <a:ext cx="12196373" cy="6858002"/>
          </a:xfrm>
          <a:custGeom>
            <a:avLst/>
            <a:gdLst>
              <a:gd name="connsiteX0" fmla="*/ 5519956 w 9169167"/>
              <a:gd name="connsiteY0" fmla="*/ 8389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19956 w 9169167"/>
              <a:gd name="connsiteY6" fmla="*/ 8389 h 6115574"/>
              <a:gd name="connsiteX0" fmla="*/ 5561901 w 9169167"/>
              <a:gd name="connsiteY0" fmla="*/ 0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61901 w 9169167"/>
              <a:gd name="connsiteY6" fmla="*/ 0 h 6115574"/>
              <a:gd name="connsiteX0" fmla="*/ 5561901 w 9169167"/>
              <a:gd name="connsiteY0" fmla="*/ 0 h 6107185"/>
              <a:gd name="connsiteX1" fmla="*/ 0 w 9169167"/>
              <a:gd name="connsiteY1" fmla="*/ 4563611 h 6107185"/>
              <a:gd name="connsiteX2" fmla="*/ 16778 w 9169167"/>
              <a:gd name="connsiteY2" fmla="*/ 6098796 h 6107185"/>
              <a:gd name="connsiteX3" fmla="*/ 4051883 w 9169167"/>
              <a:gd name="connsiteY3" fmla="*/ 6107185 h 6107185"/>
              <a:gd name="connsiteX4" fmla="*/ 9169167 w 9169167"/>
              <a:gd name="connsiteY4" fmla="*/ 1937857 h 6107185"/>
              <a:gd name="connsiteX5" fmla="*/ 9160778 w 9169167"/>
              <a:gd name="connsiteY5" fmla="*/ 0 h 6107185"/>
              <a:gd name="connsiteX6" fmla="*/ 5561901 w 9169167"/>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098796"/>
              <a:gd name="connsiteX1" fmla="*/ 0 w 9154576"/>
              <a:gd name="connsiteY1" fmla="*/ 4563612 h 6098796"/>
              <a:gd name="connsiteX2" fmla="*/ 2187 w 9154576"/>
              <a:gd name="connsiteY2" fmla="*/ 6098796 h 6098796"/>
              <a:gd name="connsiteX3" fmla="*/ 3628730 w 9154576"/>
              <a:gd name="connsiteY3" fmla="*/ 6089860 h 6098796"/>
              <a:gd name="connsiteX4" fmla="*/ 9154576 w 9154576"/>
              <a:gd name="connsiteY4" fmla="*/ 1937857 h 6098796"/>
              <a:gd name="connsiteX5" fmla="*/ 9146187 w 9154576"/>
              <a:gd name="connsiteY5" fmla="*/ 0 h 6098796"/>
              <a:gd name="connsiteX6" fmla="*/ 5547310 w 9154576"/>
              <a:gd name="connsiteY6" fmla="*/ 0 h 6098796"/>
              <a:gd name="connsiteX0" fmla="*/ 5547310 w 9147280"/>
              <a:gd name="connsiteY0" fmla="*/ 0 h 6098796"/>
              <a:gd name="connsiteX1" fmla="*/ 0 w 9147280"/>
              <a:gd name="connsiteY1" fmla="*/ 4563612 h 6098796"/>
              <a:gd name="connsiteX2" fmla="*/ 2187 w 9147280"/>
              <a:gd name="connsiteY2" fmla="*/ 6098796 h 6098796"/>
              <a:gd name="connsiteX3" fmla="*/ 3628730 w 9147280"/>
              <a:gd name="connsiteY3" fmla="*/ 6089860 h 6098796"/>
              <a:gd name="connsiteX4" fmla="*/ 9147280 w 9147280"/>
              <a:gd name="connsiteY4" fmla="*/ 1530712 h 6098796"/>
              <a:gd name="connsiteX5" fmla="*/ 9146187 w 9147280"/>
              <a:gd name="connsiteY5" fmla="*/ 0 h 6098796"/>
              <a:gd name="connsiteX6" fmla="*/ 5547310 w 9147280"/>
              <a:gd name="connsiteY6" fmla="*/ 0 h 6098796"/>
              <a:gd name="connsiteX0" fmla="*/ 5547310 w 9147280"/>
              <a:gd name="connsiteY0" fmla="*/ 0 h 6107186"/>
              <a:gd name="connsiteX1" fmla="*/ 0 w 9147280"/>
              <a:gd name="connsiteY1" fmla="*/ 4563612 h 6107186"/>
              <a:gd name="connsiteX2" fmla="*/ 2187 w 9147280"/>
              <a:gd name="connsiteY2" fmla="*/ 6098796 h 6107186"/>
              <a:gd name="connsiteX3" fmla="*/ 3614138 w 9147280"/>
              <a:gd name="connsiteY3" fmla="*/ 6107186 h 6107186"/>
              <a:gd name="connsiteX4" fmla="*/ 9147280 w 9147280"/>
              <a:gd name="connsiteY4" fmla="*/ 1530712 h 6107186"/>
              <a:gd name="connsiteX5" fmla="*/ 9146187 w 9147280"/>
              <a:gd name="connsiteY5" fmla="*/ 0 h 6107186"/>
              <a:gd name="connsiteX6" fmla="*/ 5547310 w 9147280"/>
              <a:gd name="connsiteY6" fmla="*/ 0 h 6107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7280" h="6107186">
                <a:moveTo>
                  <a:pt x="5547310" y="0"/>
                </a:moveTo>
                <a:lnTo>
                  <a:pt x="0" y="4563612"/>
                </a:lnTo>
                <a:lnTo>
                  <a:pt x="2187" y="6098796"/>
                </a:lnTo>
                <a:lnTo>
                  <a:pt x="3614138" y="6107186"/>
                </a:lnTo>
                <a:lnTo>
                  <a:pt x="9147280" y="1530712"/>
                </a:lnTo>
                <a:cubicBezTo>
                  <a:pt x="9144484" y="884760"/>
                  <a:pt x="9148983" y="645952"/>
                  <a:pt x="9146187" y="0"/>
                </a:cubicBezTo>
                <a:lnTo>
                  <a:pt x="554731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그림 개체 틀 2"/>
          <p:cNvSpPr>
            <a:spLocks noGrp="1"/>
          </p:cNvSpPr>
          <p:nvPr>
            <p:ph type="pic" sz="quarter" idx="65" hasCustomPrompt="1"/>
          </p:nvPr>
        </p:nvSpPr>
        <p:spPr>
          <a:xfrm>
            <a:off x="0" y="916112"/>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0" name="그림 개체 틀 2"/>
          <p:cNvSpPr>
            <a:spLocks noGrp="1"/>
          </p:cNvSpPr>
          <p:nvPr>
            <p:ph type="pic" sz="quarter" idx="66" hasCustomPrompt="1"/>
          </p:nvPr>
        </p:nvSpPr>
        <p:spPr>
          <a:xfrm>
            <a:off x="756000" y="2798746"/>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1" name="그림 개체 틀 2"/>
          <p:cNvSpPr>
            <a:spLocks noGrp="1"/>
          </p:cNvSpPr>
          <p:nvPr>
            <p:ph type="pic" sz="quarter" idx="67" hasCustomPrompt="1"/>
          </p:nvPr>
        </p:nvSpPr>
        <p:spPr>
          <a:xfrm>
            <a:off x="6144000" y="2232281"/>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68" hasCustomPrompt="1"/>
          </p:nvPr>
        </p:nvSpPr>
        <p:spPr>
          <a:xfrm>
            <a:off x="6144000" y="4124643"/>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Tree>
    <p:extLst>
      <p:ext uri="{BB962C8B-B14F-4D97-AF65-F5344CB8AC3E}">
        <p14:creationId xmlns="" xmlns:p14="http://schemas.microsoft.com/office/powerpoint/2010/main" val="1859837483"/>
      </p:ext>
    </p:extLst>
  </p:cSld>
  <p:clrMapOvr>
    <a:masterClrMapping/>
  </p:clrMapOvr>
  <p:extLst mod="1">
    <p:ext uri="{DCECCB84-F9BA-43D5-87BE-67443E8EF086}">
      <p15:sldGuideLst xmlns="" xmlns:p15="http://schemas.microsoft.com/office/powerpoint/2012/main">
        <p15:guide id="1" orient="horz" pos="1440">
          <p15:clr>
            <a:srgbClr val="FBAE40"/>
          </p15:clr>
        </p15:guide>
        <p15:guide id="2" pos="2560">
          <p15:clr>
            <a:srgbClr val="FBAE40"/>
          </p15:clr>
        </p15:guide>
      </p15:sldGuideLst>
    </p:ext>
  </p:extLst>
</p:sldLayout>
</file>

<file path=ppt/slideLayouts/slideLayout218.xml><?xml version="1.0" encoding="utf-8"?>
<p:sldLayout xmlns:a="http://schemas.openxmlformats.org/drawingml/2006/main" xmlns:r="http://schemas.openxmlformats.org/officeDocument/2006/relationships" xmlns:p="http://schemas.openxmlformats.org/presentationml/2006/main" userDrawn="1">
  <p:cSld name="12_Images &amp; Contents Layout">
    <p:bg>
      <p:bgPr>
        <a:solidFill>
          <a:schemeClr val="bg1"/>
        </a:solidFill>
        <a:effectLst/>
      </p:bgPr>
    </p:bg>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3994757" y="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4" name="Picture Placeholder 2"/>
          <p:cNvSpPr>
            <a:spLocks noGrp="1"/>
          </p:cNvSpPr>
          <p:nvPr>
            <p:ph type="pic" idx="10" hasCustomPrompt="1"/>
          </p:nvPr>
        </p:nvSpPr>
        <p:spPr>
          <a:xfrm>
            <a:off x="6653378" y="253800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5" name="Picture Placeholder 2"/>
          <p:cNvSpPr>
            <a:spLocks noGrp="1"/>
          </p:cNvSpPr>
          <p:nvPr>
            <p:ph type="pic" idx="11" hasCustomPrompt="1"/>
          </p:nvPr>
        </p:nvSpPr>
        <p:spPr>
          <a:xfrm>
            <a:off x="6653378" y="-2"/>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6" name="Picture Placeholder 2"/>
          <p:cNvSpPr>
            <a:spLocks noGrp="1"/>
          </p:cNvSpPr>
          <p:nvPr>
            <p:ph type="pic" idx="12" hasCustomPrompt="1"/>
          </p:nvPr>
        </p:nvSpPr>
        <p:spPr>
          <a:xfrm>
            <a:off x="3994757" y="4482000"/>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 xmlns:p14="http://schemas.microsoft.com/office/powerpoint/2010/main" val="4145313586"/>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userDrawn="1">
  <p:cSld name="IMAGE AND CONTENTS LAYOUT_21">
    <p:spTree>
      <p:nvGrpSpPr>
        <p:cNvPr id="1" name=""/>
        <p:cNvGrpSpPr/>
        <p:nvPr/>
      </p:nvGrpSpPr>
      <p:grpSpPr>
        <a:xfrm>
          <a:off x="0" y="0"/>
          <a:ext cx="0" cy="0"/>
          <a:chOff x="0" y="0"/>
          <a:chExt cx="0" cy="0"/>
        </a:xfrm>
      </p:grpSpPr>
      <p:sp>
        <p:nvSpPr>
          <p:cNvPr id="11" name="그림 개체 틀 2"/>
          <p:cNvSpPr>
            <a:spLocks noGrp="1"/>
          </p:cNvSpPr>
          <p:nvPr>
            <p:ph type="pic" sz="quarter" idx="47" hasCustomPrompt="1"/>
          </p:nvPr>
        </p:nvSpPr>
        <p:spPr>
          <a:xfrm>
            <a:off x="730232" y="1769006"/>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6" name="그림 개체 틀 2"/>
          <p:cNvSpPr>
            <a:spLocks noGrp="1"/>
          </p:cNvSpPr>
          <p:nvPr>
            <p:ph type="pic" sz="quarter" idx="48" hasCustomPrompt="1"/>
          </p:nvPr>
        </p:nvSpPr>
        <p:spPr>
          <a:xfrm>
            <a:off x="2900507" y="3065006"/>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7" name="그림 개체 틀 2"/>
          <p:cNvSpPr>
            <a:spLocks noGrp="1"/>
          </p:cNvSpPr>
          <p:nvPr>
            <p:ph type="pic" sz="quarter" idx="49" hasCustomPrompt="1"/>
          </p:nvPr>
        </p:nvSpPr>
        <p:spPr>
          <a:xfrm>
            <a:off x="5070782" y="3061809"/>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1" name="그림 개체 틀 2"/>
          <p:cNvSpPr>
            <a:spLocks noGrp="1"/>
          </p:cNvSpPr>
          <p:nvPr>
            <p:ph type="pic" sz="quarter" idx="51" hasCustomPrompt="1"/>
          </p:nvPr>
        </p:nvSpPr>
        <p:spPr>
          <a:xfrm>
            <a:off x="9411334"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2" name="그림 개체 틀 2"/>
          <p:cNvSpPr>
            <a:spLocks noGrp="1"/>
          </p:cNvSpPr>
          <p:nvPr>
            <p:ph type="pic" sz="quarter" idx="52" hasCustomPrompt="1"/>
          </p:nvPr>
        </p:nvSpPr>
        <p:spPr>
          <a:xfrm>
            <a:off x="7241057"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Tree>
    <p:extLst>
      <p:ext uri="{BB962C8B-B14F-4D97-AF65-F5344CB8AC3E}">
        <p14:creationId xmlns="" xmlns:p14="http://schemas.microsoft.com/office/powerpoint/2010/main" val="2049714307"/>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userDrawn="1">
  <p:cSld name="8_캡션 있는 콘텐츠">
    <p:spTree>
      <p:nvGrpSpPr>
        <p:cNvPr id="1" name=""/>
        <p:cNvGrpSpPr/>
        <p:nvPr/>
      </p:nvGrpSpPr>
      <p:grpSpPr>
        <a:xfrm>
          <a:off x="0" y="0"/>
          <a:ext cx="0" cy="0"/>
          <a:chOff x="0" y="0"/>
          <a:chExt cx="0" cy="0"/>
        </a:xfrm>
      </p:grpSpPr>
      <p:sp>
        <p:nvSpPr>
          <p:cNvPr id="5" name="Freeform: Shape 4">
            <a:extLst>
              <a:ext uri="{FF2B5EF4-FFF2-40B4-BE49-F238E27FC236}">
                <a16:creationId xmlns="" xmlns:a16="http://schemas.microsoft.com/office/drawing/2014/main" id="{DED69620-E555-40B2-93DD-C7C19DAE0545}"/>
              </a:ext>
            </a:extLst>
          </p:cNvPr>
          <p:cNvSpPr/>
          <p:nvPr userDrawn="1"/>
        </p:nvSpPr>
        <p:spPr>
          <a:xfrm>
            <a:off x="656282" y="0"/>
            <a:ext cx="8521955" cy="6557065"/>
          </a:xfrm>
          <a:custGeom>
            <a:avLst/>
            <a:gdLst>
              <a:gd name="connsiteX0" fmla="*/ 11254134 w 12594296"/>
              <a:gd name="connsiteY0" fmla="*/ 0 h 9690456"/>
              <a:gd name="connsiteX1" fmla="*/ 12594296 w 12594296"/>
              <a:gd name="connsiteY1" fmla="*/ 0 h 9690456"/>
              <a:gd name="connsiteX2" fmla="*/ 12582464 w 12594296"/>
              <a:gd name="connsiteY2" fmla="*/ 19347 h 9690456"/>
              <a:gd name="connsiteX3" fmla="*/ 7145784 w 12594296"/>
              <a:gd name="connsiteY3" fmla="*/ 7180154 h 9690456"/>
              <a:gd name="connsiteX4" fmla="*/ 6396407 w 12594296"/>
              <a:gd name="connsiteY4" fmla="*/ 7282717 h 9690456"/>
              <a:gd name="connsiteX5" fmla="*/ 6396408 w 12594296"/>
              <a:gd name="connsiteY5" fmla="*/ 7282715 h 9690456"/>
              <a:gd name="connsiteX6" fmla="*/ 6293848 w 12594296"/>
              <a:gd name="connsiteY6" fmla="*/ 6533339 h 9690456"/>
              <a:gd name="connsiteX7" fmla="*/ 9774266 w 12594296"/>
              <a:gd name="connsiteY7" fmla="*/ 0 h 9690456"/>
              <a:gd name="connsiteX8" fmla="*/ 11117286 w 12594296"/>
              <a:gd name="connsiteY8" fmla="*/ 0 h 9690456"/>
              <a:gd name="connsiteX9" fmla="*/ 4208364 w 12594296"/>
              <a:gd name="connsiteY9" fmla="*/ 9099941 h 9690456"/>
              <a:gd name="connsiteX10" fmla="*/ 3458987 w 12594296"/>
              <a:gd name="connsiteY10" fmla="*/ 9202502 h 9690456"/>
              <a:gd name="connsiteX11" fmla="*/ 3458988 w 12594296"/>
              <a:gd name="connsiteY11" fmla="*/ 9202502 h 9690456"/>
              <a:gd name="connsiteX12" fmla="*/ 3356428 w 12594296"/>
              <a:gd name="connsiteY12" fmla="*/ 8453124 h 9690456"/>
              <a:gd name="connsiteX13" fmla="*/ 8294394 w 12594296"/>
              <a:gd name="connsiteY13" fmla="*/ 0 h 9690456"/>
              <a:gd name="connsiteX14" fmla="*/ 9637414 w 12594296"/>
              <a:gd name="connsiteY14" fmla="*/ 0 h 9690456"/>
              <a:gd name="connsiteX15" fmla="*/ 3727151 w 12594296"/>
              <a:gd name="connsiteY15" fmla="*/ 7784579 h 9690456"/>
              <a:gd name="connsiteX16" fmla="*/ 3070193 w 12594296"/>
              <a:gd name="connsiteY16" fmla="*/ 7943663 h 9690456"/>
              <a:gd name="connsiteX17" fmla="*/ 2977775 w 12594296"/>
              <a:gd name="connsiteY17" fmla="*/ 7887140 h 9690456"/>
              <a:gd name="connsiteX18" fmla="*/ 2898498 w 12594296"/>
              <a:gd name="connsiteY18" fmla="*/ 7813309 h 9690456"/>
              <a:gd name="connsiteX19" fmla="*/ 2875214 w 12594296"/>
              <a:gd name="connsiteY19" fmla="*/ 7137763 h 9690456"/>
              <a:gd name="connsiteX20" fmla="*/ 6814526 w 12594296"/>
              <a:gd name="connsiteY20" fmla="*/ 0 h 9690456"/>
              <a:gd name="connsiteX21" fmla="*/ 8157545 w 12594296"/>
              <a:gd name="connsiteY21" fmla="*/ 0 h 9690456"/>
              <a:gd name="connsiteX22" fmla="*/ 960827 w 12594296"/>
              <a:gd name="connsiteY22" fmla="*/ 9479004 h 9690456"/>
              <a:gd name="connsiteX23" fmla="*/ 211450 w 12594296"/>
              <a:gd name="connsiteY23" fmla="*/ 9581567 h 9690456"/>
              <a:gd name="connsiteX24" fmla="*/ 211451 w 12594296"/>
              <a:gd name="connsiteY24" fmla="*/ 9581567 h 9690456"/>
              <a:gd name="connsiteX25" fmla="*/ 108890 w 12594296"/>
              <a:gd name="connsiteY25" fmla="*/ 8832189 h 9690456"/>
              <a:gd name="connsiteX26" fmla="*/ 5334653 w 12594296"/>
              <a:gd name="connsiteY26" fmla="*/ 0 h 9690456"/>
              <a:gd name="connsiteX27" fmla="*/ 6677672 w 12594296"/>
              <a:gd name="connsiteY27" fmla="*/ 0 h 9690456"/>
              <a:gd name="connsiteX28" fmla="*/ 1067450 w 12594296"/>
              <a:gd name="connsiteY28" fmla="*/ 7389388 h 9690456"/>
              <a:gd name="connsiteX29" fmla="*/ 318072 w 12594296"/>
              <a:gd name="connsiteY29" fmla="*/ 7491950 h 9690456"/>
              <a:gd name="connsiteX30" fmla="*/ 318074 w 12594296"/>
              <a:gd name="connsiteY30" fmla="*/ 7491950 h 9690456"/>
              <a:gd name="connsiteX31" fmla="*/ 215512 w 12594296"/>
              <a:gd name="connsiteY31" fmla="*/ 6742571 h 9690456"/>
              <a:gd name="connsiteX32" fmla="*/ 3854783 w 12594296"/>
              <a:gd name="connsiteY32" fmla="*/ 0 h 9690456"/>
              <a:gd name="connsiteX33" fmla="*/ 5197800 w 12594296"/>
              <a:gd name="connsiteY33" fmla="*/ 0 h 9690456"/>
              <a:gd name="connsiteX34" fmla="*/ 1581006 w 12594296"/>
              <a:gd name="connsiteY34" fmla="*/ 4763784 h 9690456"/>
              <a:gd name="connsiteX35" fmla="*/ 831629 w 12594296"/>
              <a:gd name="connsiteY35" fmla="*/ 4866347 h 9690456"/>
              <a:gd name="connsiteX36" fmla="*/ 831630 w 12594296"/>
              <a:gd name="connsiteY36" fmla="*/ 4866347 h 9690456"/>
              <a:gd name="connsiteX37" fmla="*/ 729070 w 12594296"/>
              <a:gd name="connsiteY37" fmla="*/ 4116969 h 9690456"/>
              <a:gd name="connsiteX38" fmla="*/ 2374910 w 12594296"/>
              <a:gd name="connsiteY38" fmla="*/ 0 h 9690456"/>
              <a:gd name="connsiteX39" fmla="*/ 3717928 w 12594296"/>
              <a:gd name="connsiteY39" fmla="*/ 0 h 9690456"/>
              <a:gd name="connsiteX40" fmla="*/ 1403742 w 12594296"/>
              <a:gd name="connsiteY40" fmla="*/ 3048080 h 9690456"/>
              <a:gd name="connsiteX41" fmla="*/ 654366 w 12594296"/>
              <a:gd name="connsiteY41" fmla="*/ 3150642 h 9690456"/>
              <a:gd name="connsiteX42" fmla="*/ 654366 w 12594296"/>
              <a:gd name="connsiteY42" fmla="*/ 3150641 h 9690456"/>
              <a:gd name="connsiteX43" fmla="*/ 551807 w 12594296"/>
              <a:gd name="connsiteY43" fmla="*/ 2401265 h 9690456"/>
              <a:gd name="connsiteX44" fmla="*/ 895038 w 12594296"/>
              <a:gd name="connsiteY44" fmla="*/ 0 h 9690456"/>
              <a:gd name="connsiteX45" fmla="*/ 2238056 w 12594296"/>
              <a:gd name="connsiteY45" fmla="*/ 0 h 9690456"/>
              <a:gd name="connsiteX46" fmla="*/ 1276448 w 12594296"/>
              <a:gd name="connsiteY46" fmla="*/ 1266560 h 9690456"/>
              <a:gd name="connsiteX47" fmla="*/ 527072 w 12594296"/>
              <a:gd name="connsiteY47" fmla="*/ 1369122 h 9690456"/>
              <a:gd name="connsiteX48" fmla="*/ 527074 w 12594296"/>
              <a:gd name="connsiteY48" fmla="*/ 1369122 h 9690456"/>
              <a:gd name="connsiteX49" fmla="*/ 424511 w 12594296"/>
              <a:gd name="connsiteY49" fmla="*/ 619745 h 969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594296" h="9690456">
                <a:moveTo>
                  <a:pt x="11254134" y="0"/>
                </a:moveTo>
                <a:lnTo>
                  <a:pt x="12594296" y="0"/>
                </a:lnTo>
                <a:lnTo>
                  <a:pt x="12582464" y="19347"/>
                </a:lnTo>
                <a:cubicBezTo>
                  <a:pt x="10770238" y="2406284"/>
                  <a:pt x="8958010" y="4793217"/>
                  <a:pt x="7145784" y="7180154"/>
                </a:cubicBezTo>
                <a:cubicBezTo>
                  <a:pt x="6967172" y="7415411"/>
                  <a:pt x="6631664" y="7461331"/>
                  <a:pt x="6396407" y="7282717"/>
                </a:cubicBezTo>
                <a:lnTo>
                  <a:pt x="6396408" y="7282715"/>
                </a:lnTo>
                <a:cubicBezTo>
                  <a:pt x="6161153" y="7104103"/>
                  <a:pt x="6115235" y="6768596"/>
                  <a:pt x="6293848" y="6533339"/>
                </a:cubicBezTo>
                <a:close/>
                <a:moveTo>
                  <a:pt x="9774266" y="0"/>
                </a:moveTo>
                <a:lnTo>
                  <a:pt x="11117286" y="0"/>
                </a:lnTo>
                <a:lnTo>
                  <a:pt x="4208364" y="9099941"/>
                </a:lnTo>
                <a:cubicBezTo>
                  <a:pt x="4029750" y="9335196"/>
                  <a:pt x="3694244" y="9381116"/>
                  <a:pt x="3458987" y="9202502"/>
                </a:cubicBezTo>
                <a:lnTo>
                  <a:pt x="3458988" y="9202502"/>
                </a:lnTo>
                <a:cubicBezTo>
                  <a:pt x="3223732" y="9023889"/>
                  <a:pt x="3177814" y="8688381"/>
                  <a:pt x="3356428" y="8453124"/>
                </a:cubicBezTo>
                <a:close/>
                <a:moveTo>
                  <a:pt x="8294394" y="0"/>
                </a:moveTo>
                <a:lnTo>
                  <a:pt x="9637414" y="0"/>
                </a:lnTo>
                <a:lnTo>
                  <a:pt x="3727151" y="7784579"/>
                </a:lnTo>
                <a:cubicBezTo>
                  <a:pt x="3570864" y="7990429"/>
                  <a:pt x="3294455" y="8051315"/>
                  <a:pt x="3070193" y="7943663"/>
                </a:cubicBezTo>
                <a:lnTo>
                  <a:pt x="2977775" y="7887140"/>
                </a:lnTo>
                <a:lnTo>
                  <a:pt x="2898498" y="7813309"/>
                </a:lnTo>
                <a:cubicBezTo>
                  <a:pt x="2734547" y="7626217"/>
                  <a:pt x="2718928" y="7343612"/>
                  <a:pt x="2875214" y="7137763"/>
                </a:cubicBezTo>
                <a:close/>
                <a:moveTo>
                  <a:pt x="6814526" y="0"/>
                </a:moveTo>
                <a:lnTo>
                  <a:pt x="8157545" y="0"/>
                </a:lnTo>
                <a:lnTo>
                  <a:pt x="960827" y="9479004"/>
                </a:lnTo>
                <a:cubicBezTo>
                  <a:pt x="782213" y="9714262"/>
                  <a:pt x="446706" y="9760180"/>
                  <a:pt x="211450" y="9581567"/>
                </a:cubicBezTo>
                <a:lnTo>
                  <a:pt x="211451" y="9581567"/>
                </a:lnTo>
                <a:cubicBezTo>
                  <a:pt x="-23806" y="9402953"/>
                  <a:pt x="-69724" y="9067446"/>
                  <a:pt x="108890" y="8832189"/>
                </a:cubicBezTo>
                <a:close/>
                <a:moveTo>
                  <a:pt x="5334653" y="0"/>
                </a:moveTo>
                <a:lnTo>
                  <a:pt x="6677672" y="0"/>
                </a:lnTo>
                <a:lnTo>
                  <a:pt x="1067450" y="7389388"/>
                </a:lnTo>
                <a:cubicBezTo>
                  <a:pt x="888834" y="7624646"/>
                  <a:pt x="553328" y="7670563"/>
                  <a:pt x="318072" y="7491950"/>
                </a:cubicBezTo>
                <a:lnTo>
                  <a:pt x="318074" y="7491950"/>
                </a:lnTo>
                <a:cubicBezTo>
                  <a:pt x="82817" y="7313338"/>
                  <a:pt x="36898" y="6977830"/>
                  <a:pt x="215512" y="6742571"/>
                </a:cubicBezTo>
                <a:close/>
                <a:moveTo>
                  <a:pt x="3854783" y="0"/>
                </a:moveTo>
                <a:lnTo>
                  <a:pt x="5197800" y="0"/>
                </a:lnTo>
                <a:lnTo>
                  <a:pt x="1581006" y="4763784"/>
                </a:lnTo>
                <a:cubicBezTo>
                  <a:pt x="1402392" y="4999042"/>
                  <a:pt x="1066886" y="5044960"/>
                  <a:pt x="831629" y="4866347"/>
                </a:cubicBezTo>
                <a:lnTo>
                  <a:pt x="831630" y="4866347"/>
                </a:lnTo>
                <a:cubicBezTo>
                  <a:pt x="596374" y="4687733"/>
                  <a:pt x="550456" y="4352226"/>
                  <a:pt x="729070" y="4116969"/>
                </a:cubicBezTo>
                <a:close/>
                <a:moveTo>
                  <a:pt x="2374910" y="0"/>
                </a:moveTo>
                <a:lnTo>
                  <a:pt x="3717928" y="0"/>
                </a:lnTo>
                <a:lnTo>
                  <a:pt x="1403742" y="3048080"/>
                </a:lnTo>
                <a:cubicBezTo>
                  <a:pt x="1225130" y="3283337"/>
                  <a:pt x="889622" y="3329255"/>
                  <a:pt x="654366" y="3150642"/>
                </a:cubicBezTo>
                <a:lnTo>
                  <a:pt x="654366" y="3150641"/>
                </a:lnTo>
                <a:cubicBezTo>
                  <a:pt x="419111" y="2972028"/>
                  <a:pt x="373193" y="2636522"/>
                  <a:pt x="551807" y="2401265"/>
                </a:cubicBezTo>
                <a:close/>
                <a:moveTo>
                  <a:pt x="895038" y="0"/>
                </a:moveTo>
                <a:lnTo>
                  <a:pt x="2238056" y="0"/>
                </a:lnTo>
                <a:lnTo>
                  <a:pt x="1276448" y="1266560"/>
                </a:lnTo>
                <a:cubicBezTo>
                  <a:pt x="1097836" y="1501817"/>
                  <a:pt x="762328" y="1547736"/>
                  <a:pt x="527072" y="1369122"/>
                </a:cubicBezTo>
                <a:lnTo>
                  <a:pt x="527074" y="1369122"/>
                </a:lnTo>
                <a:cubicBezTo>
                  <a:pt x="291816" y="1190508"/>
                  <a:pt x="245898" y="855002"/>
                  <a:pt x="424511" y="619745"/>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7" name="그림 개체 틀 16">
            <a:extLst>
              <a:ext uri="{FF2B5EF4-FFF2-40B4-BE49-F238E27FC236}">
                <a16:creationId xmlns="" xmlns:a16="http://schemas.microsoft.com/office/drawing/2014/main" id="{07163F96-C234-481E-88AF-E4A1C0E9A1DC}"/>
              </a:ext>
            </a:extLst>
          </p:cNvPr>
          <p:cNvSpPr>
            <a:spLocks noGrp="1"/>
          </p:cNvSpPr>
          <p:nvPr>
            <p:ph type="pic" idx="16" hasCustomPrompt="1"/>
          </p:nvPr>
        </p:nvSpPr>
        <p:spPr>
          <a:xfrm>
            <a:off x="535328" y="1"/>
            <a:ext cx="8396198" cy="6460303"/>
          </a:xfrm>
          <a:custGeom>
            <a:avLst/>
            <a:gdLst>
              <a:gd name="connsiteX0" fmla="*/ 1985184 w 8396198"/>
              <a:gd name="connsiteY0" fmla="*/ 5258093 h 6460303"/>
              <a:gd name="connsiteX1" fmla="*/ 1985184 w 8396198"/>
              <a:gd name="connsiteY1" fmla="*/ 5258093 h 6460303"/>
              <a:gd name="connsiteX2" fmla="*/ 1985184 w 8396198"/>
              <a:gd name="connsiteY2" fmla="*/ 5258093 h 6460303"/>
              <a:gd name="connsiteX3" fmla="*/ 7502757 w 8396198"/>
              <a:gd name="connsiteY3" fmla="*/ 0 h 6460303"/>
              <a:gd name="connsiteX4" fmla="*/ 8396198 w 8396198"/>
              <a:gd name="connsiteY4" fmla="*/ 0 h 6460303"/>
              <a:gd name="connsiteX5" fmla="*/ 8388310 w 8396198"/>
              <a:gd name="connsiteY5" fmla="*/ 12898 h 6460303"/>
              <a:gd name="connsiteX6" fmla="*/ 4763857 w 8396198"/>
              <a:gd name="connsiteY6" fmla="*/ 4786769 h 6460303"/>
              <a:gd name="connsiteX7" fmla="*/ 4264272 w 8396198"/>
              <a:gd name="connsiteY7" fmla="*/ 4855144 h 6460303"/>
              <a:gd name="connsiteX8" fmla="*/ 4264273 w 8396198"/>
              <a:gd name="connsiteY8" fmla="*/ 4855143 h 6460303"/>
              <a:gd name="connsiteX9" fmla="*/ 4195899 w 8396198"/>
              <a:gd name="connsiteY9" fmla="*/ 4355559 h 6460303"/>
              <a:gd name="connsiteX10" fmla="*/ 6516179 w 8396198"/>
              <a:gd name="connsiteY10" fmla="*/ 0 h 6460303"/>
              <a:gd name="connsiteX11" fmla="*/ 7411525 w 8396198"/>
              <a:gd name="connsiteY11" fmla="*/ 0 h 6460303"/>
              <a:gd name="connsiteX12" fmla="*/ 2805577 w 8396198"/>
              <a:gd name="connsiteY12" fmla="*/ 6066627 h 6460303"/>
              <a:gd name="connsiteX13" fmla="*/ 2305992 w 8396198"/>
              <a:gd name="connsiteY13" fmla="*/ 6135001 h 6460303"/>
              <a:gd name="connsiteX14" fmla="*/ 2305993 w 8396198"/>
              <a:gd name="connsiteY14" fmla="*/ 6135001 h 6460303"/>
              <a:gd name="connsiteX15" fmla="*/ 2237619 w 8396198"/>
              <a:gd name="connsiteY15" fmla="*/ 5635416 h 6460303"/>
              <a:gd name="connsiteX16" fmla="*/ 5529597 w 8396198"/>
              <a:gd name="connsiteY16" fmla="*/ 0 h 6460303"/>
              <a:gd name="connsiteX17" fmla="*/ 6424943 w 8396198"/>
              <a:gd name="connsiteY17" fmla="*/ 0 h 6460303"/>
              <a:gd name="connsiteX18" fmla="*/ 2484768 w 8396198"/>
              <a:gd name="connsiteY18" fmla="*/ 5189719 h 6460303"/>
              <a:gd name="connsiteX19" fmla="*/ 2046796 w 8396198"/>
              <a:gd name="connsiteY19" fmla="*/ 5295775 h 6460303"/>
              <a:gd name="connsiteX20" fmla="*/ 1985184 w 8396198"/>
              <a:gd name="connsiteY20" fmla="*/ 5258093 h 6460303"/>
              <a:gd name="connsiteX21" fmla="*/ 1932333 w 8396198"/>
              <a:gd name="connsiteY21" fmla="*/ 5208872 h 6460303"/>
              <a:gd name="connsiteX22" fmla="*/ 1916810 w 8396198"/>
              <a:gd name="connsiteY22" fmla="*/ 4758508 h 6460303"/>
              <a:gd name="connsiteX23" fmla="*/ 4543018 w 8396198"/>
              <a:gd name="connsiteY23" fmla="*/ 0 h 6460303"/>
              <a:gd name="connsiteX24" fmla="*/ 5438364 w 8396198"/>
              <a:gd name="connsiteY24" fmla="*/ 0 h 6460303"/>
              <a:gd name="connsiteX25" fmla="*/ 640552 w 8396198"/>
              <a:gd name="connsiteY25" fmla="*/ 6319336 h 6460303"/>
              <a:gd name="connsiteX26" fmla="*/ 140967 w 8396198"/>
              <a:gd name="connsiteY26" fmla="*/ 6387711 h 6460303"/>
              <a:gd name="connsiteX27" fmla="*/ 140968 w 8396198"/>
              <a:gd name="connsiteY27" fmla="*/ 6387711 h 6460303"/>
              <a:gd name="connsiteX28" fmla="*/ 72594 w 8396198"/>
              <a:gd name="connsiteY28" fmla="*/ 5888126 h 6460303"/>
              <a:gd name="connsiteX29" fmla="*/ 3556436 w 8396198"/>
              <a:gd name="connsiteY29" fmla="*/ 0 h 6460303"/>
              <a:gd name="connsiteX30" fmla="*/ 4451782 w 8396198"/>
              <a:gd name="connsiteY30" fmla="*/ 0 h 6460303"/>
              <a:gd name="connsiteX31" fmla="*/ 711634 w 8396198"/>
              <a:gd name="connsiteY31" fmla="*/ 4926258 h 6460303"/>
              <a:gd name="connsiteX32" fmla="*/ 212049 w 8396198"/>
              <a:gd name="connsiteY32" fmla="*/ 4994633 h 6460303"/>
              <a:gd name="connsiteX33" fmla="*/ 212050 w 8396198"/>
              <a:gd name="connsiteY33" fmla="*/ 4994633 h 6460303"/>
              <a:gd name="connsiteX34" fmla="*/ 143675 w 8396198"/>
              <a:gd name="connsiteY34" fmla="*/ 4495047 h 6460303"/>
              <a:gd name="connsiteX35" fmla="*/ 2569856 w 8396198"/>
              <a:gd name="connsiteY35" fmla="*/ 0 h 6460303"/>
              <a:gd name="connsiteX36" fmla="*/ 3465201 w 8396198"/>
              <a:gd name="connsiteY36" fmla="*/ 0 h 6460303"/>
              <a:gd name="connsiteX37" fmla="*/ 1054005 w 8396198"/>
              <a:gd name="connsiteY37" fmla="*/ 3175856 h 6460303"/>
              <a:gd name="connsiteX38" fmla="*/ 554420 w 8396198"/>
              <a:gd name="connsiteY38" fmla="*/ 3244231 h 6460303"/>
              <a:gd name="connsiteX39" fmla="*/ 554421 w 8396198"/>
              <a:gd name="connsiteY39" fmla="*/ 3244231 h 6460303"/>
              <a:gd name="connsiteX40" fmla="*/ 486047 w 8396198"/>
              <a:gd name="connsiteY40" fmla="*/ 2744646 h 6460303"/>
              <a:gd name="connsiteX41" fmla="*/ 1583274 w 8396198"/>
              <a:gd name="connsiteY41" fmla="*/ 0 h 6460303"/>
              <a:gd name="connsiteX42" fmla="*/ 2478619 w 8396198"/>
              <a:gd name="connsiteY42" fmla="*/ 0 h 6460303"/>
              <a:gd name="connsiteX43" fmla="*/ 935829 w 8396198"/>
              <a:gd name="connsiteY43" fmla="*/ 2032053 h 6460303"/>
              <a:gd name="connsiteX44" fmla="*/ 436245 w 8396198"/>
              <a:gd name="connsiteY44" fmla="*/ 2100428 h 6460303"/>
              <a:gd name="connsiteX45" fmla="*/ 436245 w 8396198"/>
              <a:gd name="connsiteY45" fmla="*/ 2100427 h 6460303"/>
              <a:gd name="connsiteX46" fmla="*/ 367872 w 8396198"/>
              <a:gd name="connsiteY46" fmla="*/ 1600843 h 6460303"/>
              <a:gd name="connsiteX47" fmla="*/ 596693 w 8396198"/>
              <a:gd name="connsiteY47" fmla="*/ 0 h 6460303"/>
              <a:gd name="connsiteX48" fmla="*/ 1492038 w 8396198"/>
              <a:gd name="connsiteY48" fmla="*/ 0 h 6460303"/>
              <a:gd name="connsiteX49" fmla="*/ 850966 w 8396198"/>
              <a:gd name="connsiteY49" fmla="*/ 844373 h 6460303"/>
              <a:gd name="connsiteX50" fmla="*/ 351382 w 8396198"/>
              <a:gd name="connsiteY50" fmla="*/ 912748 h 6460303"/>
              <a:gd name="connsiteX51" fmla="*/ 351383 w 8396198"/>
              <a:gd name="connsiteY51" fmla="*/ 912748 h 6460303"/>
              <a:gd name="connsiteX52" fmla="*/ 283008 w 8396198"/>
              <a:gd name="connsiteY52" fmla="*/ 413163 h 64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8396198" h="6460303">
                <a:moveTo>
                  <a:pt x="1985184" y="5258093"/>
                </a:moveTo>
                <a:lnTo>
                  <a:pt x="1985184" y="5258093"/>
                </a:lnTo>
                <a:lnTo>
                  <a:pt x="1985184" y="5258093"/>
                </a:lnTo>
                <a:close/>
                <a:moveTo>
                  <a:pt x="7502757" y="0"/>
                </a:moveTo>
                <a:lnTo>
                  <a:pt x="8396198" y="0"/>
                </a:lnTo>
                <a:lnTo>
                  <a:pt x="8388310" y="12898"/>
                </a:lnTo>
                <a:cubicBezTo>
                  <a:pt x="7180160" y="1604189"/>
                  <a:pt x="5972008" y="3195478"/>
                  <a:pt x="4763857" y="4786769"/>
                </a:cubicBezTo>
                <a:cubicBezTo>
                  <a:pt x="4644782" y="4943607"/>
                  <a:pt x="4421110" y="4974220"/>
                  <a:pt x="4264272" y="4855144"/>
                </a:cubicBezTo>
                <a:lnTo>
                  <a:pt x="4264273" y="4855143"/>
                </a:lnTo>
                <a:cubicBezTo>
                  <a:pt x="4107436" y="4736068"/>
                  <a:pt x="4076824" y="4512397"/>
                  <a:pt x="4195899" y="4355559"/>
                </a:cubicBezTo>
                <a:close/>
                <a:moveTo>
                  <a:pt x="6516179" y="0"/>
                </a:moveTo>
                <a:lnTo>
                  <a:pt x="7411525" y="0"/>
                </a:lnTo>
                <a:lnTo>
                  <a:pt x="2805577" y="6066627"/>
                </a:lnTo>
                <a:cubicBezTo>
                  <a:pt x="2686501" y="6223464"/>
                  <a:pt x="2462830" y="6254077"/>
                  <a:pt x="2305992" y="6135001"/>
                </a:cubicBezTo>
                <a:lnTo>
                  <a:pt x="2305993" y="6135001"/>
                </a:lnTo>
                <a:cubicBezTo>
                  <a:pt x="2149155" y="6015926"/>
                  <a:pt x="2118543" y="5792254"/>
                  <a:pt x="2237619" y="5635416"/>
                </a:cubicBezTo>
                <a:close/>
                <a:moveTo>
                  <a:pt x="5529597" y="0"/>
                </a:moveTo>
                <a:lnTo>
                  <a:pt x="6424943" y="0"/>
                </a:lnTo>
                <a:lnTo>
                  <a:pt x="2484768" y="5189719"/>
                </a:lnTo>
                <a:cubicBezTo>
                  <a:pt x="2380577" y="5326952"/>
                  <a:pt x="2196304" y="5367543"/>
                  <a:pt x="2046796" y="5295775"/>
                </a:cubicBezTo>
                <a:lnTo>
                  <a:pt x="1985184" y="5258093"/>
                </a:lnTo>
                <a:lnTo>
                  <a:pt x="1932333" y="5208872"/>
                </a:lnTo>
                <a:cubicBezTo>
                  <a:pt x="1823032" y="5084144"/>
                  <a:pt x="1812619" y="4895741"/>
                  <a:pt x="1916810" y="4758508"/>
                </a:cubicBezTo>
                <a:close/>
                <a:moveTo>
                  <a:pt x="4543018" y="0"/>
                </a:moveTo>
                <a:lnTo>
                  <a:pt x="5438364" y="0"/>
                </a:lnTo>
                <a:lnTo>
                  <a:pt x="640552" y="6319336"/>
                </a:lnTo>
                <a:cubicBezTo>
                  <a:pt x="521476" y="6476174"/>
                  <a:pt x="297805" y="6506786"/>
                  <a:pt x="140967" y="6387711"/>
                </a:cubicBezTo>
                <a:lnTo>
                  <a:pt x="140968" y="6387711"/>
                </a:lnTo>
                <a:cubicBezTo>
                  <a:pt x="-15870" y="6268635"/>
                  <a:pt x="-46482" y="6044964"/>
                  <a:pt x="72594" y="5888126"/>
                </a:cubicBezTo>
                <a:close/>
                <a:moveTo>
                  <a:pt x="3556436" y="0"/>
                </a:moveTo>
                <a:lnTo>
                  <a:pt x="4451782" y="0"/>
                </a:lnTo>
                <a:lnTo>
                  <a:pt x="711634" y="4926258"/>
                </a:lnTo>
                <a:cubicBezTo>
                  <a:pt x="592557" y="5083097"/>
                  <a:pt x="368886" y="5113708"/>
                  <a:pt x="212049" y="4994633"/>
                </a:cubicBezTo>
                <a:lnTo>
                  <a:pt x="212050" y="4994633"/>
                </a:lnTo>
                <a:cubicBezTo>
                  <a:pt x="55212" y="4875558"/>
                  <a:pt x="24599" y="4651886"/>
                  <a:pt x="143675" y="4495047"/>
                </a:cubicBezTo>
                <a:close/>
                <a:moveTo>
                  <a:pt x="2569856" y="0"/>
                </a:moveTo>
                <a:lnTo>
                  <a:pt x="3465201" y="0"/>
                </a:lnTo>
                <a:lnTo>
                  <a:pt x="1054005" y="3175856"/>
                </a:lnTo>
                <a:cubicBezTo>
                  <a:pt x="934929" y="3332694"/>
                  <a:pt x="711258" y="3363306"/>
                  <a:pt x="554420" y="3244231"/>
                </a:cubicBezTo>
                <a:lnTo>
                  <a:pt x="554421" y="3244231"/>
                </a:lnTo>
                <a:cubicBezTo>
                  <a:pt x="397583" y="3125155"/>
                  <a:pt x="366971" y="2901484"/>
                  <a:pt x="486047" y="2744646"/>
                </a:cubicBezTo>
                <a:close/>
                <a:moveTo>
                  <a:pt x="1583274" y="0"/>
                </a:moveTo>
                <a:lnTo>
                  <a:pt x="2478619" y="0"/>
                </a:lnTo>
                <a:lnTo>
                  <a:pt x="935829" y="2032053"/>
                </a:lnTo>
                <a:cubicBezTo>
                  <a:pt x="816754" y="2188891"/>
                  <a:pt x="593082" y="2219503"/>
                  <a:pt x="436245" y="2100428"/>
                </a:cubicBezTo>
                <a:lnTo>
                  <a:pt x="436245" y="2100427"/>
                </a:lnTo>
                <a:cubicBezTo>
                  <a:pt x="279408" y="1981352"/>
                  <a:pt x="248796" y="1757681"/>
                  <a:pt x="367872" y="1600843"/>
                </a:cubicBezTo>
                <a:close/>
                <a:moveTo>
                  <a:pt x="596693" y="0"/>
                </a:moveTo>
                <a:lnTo>
                  <a:pt x="1492038" y="0"/>
                </a:lnTo>
                <a:lnTo>
                  <a:pt x="850966" y="844373"/>
                </a:lnTo>
                <a:cubicBezTo>
                  <a:pt x="731891" y="1001211"/>
                  <a:pt x="508219" y="1031824"/>
                  <a:pt x="351382" y="912748"/>
                </a:cubicBezTo>
                <a:lnTo>
                  <a:pt x="351383" y="912748"/>
                </a:lnTo>
                <a:cubicBezTo>
                  <a:pt x="194545" y="793672"/>
                  <a:pt x="163933" y="570001"/>
                  <a:pt x="283008" y="413163"/>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930670898"/>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LAYOUT</a:t>
            </a:r>
          </a:p>
        </p:txBody>
      </p:sp>
    </p:spTree>
    <p:extLst>
      <p:ext uri="{BB962C8B-B14F-4D97-AF65-F5344CB8AC3E}">
        <p14:creationId xmlns="" xmlns:p14="http://schemas.microsoft.com/office/powerpoint/2010/main" val="2831054530"/>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 xmlns:p14="http://schemas.microsoft.com/office/powerpoint/2010/main" val="400077420"/>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userDrawn="1">
  <p:cSld name="11_Images and Contents Layout">
    <p:bg>
      <p:bgPr>
        <a:solidFill>
          <a:schemeClr val="accent1"/>
        </a:solidFill>
        <a:effectLst/>
      </p:bgPr>
    </p:bg>
    <p:spTree>
      <p:nvGrpSpPr>
        <p:cNvPr id="1" name=""/>
        <p:cNvGrpSpPr/>
        <p:nvPr/>
      </p:nvGrpSpPr>
      <p:grpSpPr>
        <a:xfrm>
          <a:off x="0" y="0"/>
          <a:ext cx="0" cy="0"/>
          <a:chOff x="0" y="0"/>
          <a:chExt cx="0" cy="0"/>
        </a:xfrm>
      </p:grpSpPr>
      <p:grpSp>
        <p:nvGrpSpPr>
          <p:cNvPr id="12" name="Group 4">
            <a:extLst>
              <a:ext uri="{FF2B5EF4-FFF2-40B4-BE49-F238E27FC236}">
                <a16:creationId xmlns="" xmlns:a16="http://schemas.microsoft.com/office/drawing/2014/main" id="{A2A84B4A-CEB2-40FB-A02E-8EB2AF478368}"/>
              </a:ext>
            </a:extLst>
          </p:cNvPr>
          <p:cNvGrpSpPr/>
          <p:nvPr userDrawn="1"/>
        </p:nvGrpSpPr>
        <p:grpSpPr>
          <a:xfrm>
            <a:off x="6473211" y="396281"/>
            <a:ext cx="5760640" cy="2937987"/>
            <a:chOff x="-612576" y="1705002"/>
            <a:chExt cx="5688632" cy="2537858"/>
          </a:xfrm>
        </p:grpSpPr>
        <p:sp>
          <p:nvSpPr>
            <p:cNvPr id="13" name="Oval 5">
              <a:extLst>
                <a:ext uri="{FF2B5EF4-FFF2-40B4-BE49-F238E27FC236}">
                  <a16:creationId xmlns="" xmlns:a16="http://schemas.microsoft.com/office/drawing/2014/main" id="{F8CA4E56-5CF0-4C8C-A69B-FEC333052C4C}"/>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19" name="Picture 2" descr="E:\002-KIMS BUSINESS\000-B-KIMS-소스 분류-2014\00-kims-작업건별-재료모음\002-일러-모니터-모바일-타블렛\laptop-01.png">
              <a:extLst>
                <a:ext uri="{FF2B5EF4-FFF2-40B4-BE49-F238E27FC236}">
                  <a16:creationId xmlns="" xmlns:a16="http://schemas.microsoft.com/office/drawing/2014/main" id="{DBFF776C-2C37-432F-8D95-5002FD9DE658}"/>
                </a:ext>
              </a:extLst>
            </p:cNvPr>
            <p:cNvPicPr>
              <a:picLocks noChangeAspect="1" noChangeArrowheads="1"/>
            </p:cNvPicPr>
            <p:nvPr userDrawn="1"/>
          </p:nvPicPr>
          <p:blipFill>
            <a:blip r:embed="rId2" cstate="print">
              <a:extLst>
                <a:ext uri="{28A0092B-C50C-407E-A947-70E740481C1C}">
                  <a14:useLocalDpi xmlns=""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 xmlns:a14="http://schemas.microsoft.com/office/drawing/2010/main">
                  <a:solidFill>
                    <a:srgbClr val="FFFFFF"/>
                  </a:solidFill>
                </a14:hiddenFill>
              </a:ext>
            </a:extLst>
          </p:spPr>
        </p:pic>
      </p:grpSp>
      <p:sp>
        <p:nvSpPr>
          <p:cNvPr id="20" name="Picture Placeholder 2">
            <a:extLst>
              <a:ext uri="{FF2B5EF4-FFF2-40B4-BE49-F238E27FC236}">
                <a16:creationId xmlns="" xmlns:a16="http://schemas.microsoft.com/office/drawing/2014/main" id="{07A15BD4-6D7E-4517-BDED-81FD478CEDAB}"/>
              </a:ext>
            </a:extLst>
          </p:cNvPr>
          <p:cNvSpPr>
            <a:spLocks noGrp="1"/>
          </p:cNvSpPr>
          <p:nvPr>
            <p:ph type="pic" idx="1" hasCustomPrompt="1"/>
          </p:nvPr>
        </p:nvSpPr>
        <p:spPr>
          <a:xfrm>
            <a:off x="8035116" y="765234"/>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grpSp>
        <p:nvGrpSpPr>
          <p:cNvPr id="21" name="Group 14">
            <a:extLst>
              <a:ext uri="{FF2B5EF4-FFF2-40B4-BE49-F238E27FC236}">
                <a16:creationId xmlns="" xmlns:a16="http://schemas.microsoft.com/office/drawing/2014/main" id="{FB0AFAFC-8EB9-4974-915A-249E7E1C57A2}"/>
              </a:ext>
            </a:extLst>
          </p:cNvPr>
          <p:cNvGrpSpPr/>
          <p:nvPr userDrawn="1"/>
        </p:nvGrpSpPr>
        <p:grpSpPr>
          <a:xfrm>
            <a:off x="6473211" y="3496948"/>
            <a:ext cx="5760640" cy="2937987"/>
            <a:chOff x="-612576" y="1705002"/>
            <a:chExt cx="5688632" cy="2537858"/>
          </a:xfrm>
        </p:grpSpPr>
        <p:sp>
          <p:nvSpPr>
            <p:cNvPr id="22" name="Oval 15">
              <a:extLst>
                <a:ext uri="{FF2B5EF4-FFF2-40B4-BE49-F238E27FC236}">
                  <a16:creationId xmlns="" xmlns:a16="http://schemas.microsoft.com/office/drawing/2014/main" id="{59FEB9C5-5FA6-4880-B618-058738C37AD1}"/>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23" name="Picture 2" descr="E:\002-KIMS BUSINESS\000-B-KIMS-소스 분류-2014\00-kims-작업건별-재료모음\002-일러-모니터-모바일-타블렛\laptop-01.png">
              <a:extLst>
                <a:ext uri="{FF2B5EF4-FFF2-40B4-BE49-F238E27FC236}">
                  <a16:creationId xmlns="" xmlns:a16="http://schemas.microsoft.com/office/drawing/2014/main" id="{3B06E91A-2C0E-4BB0-889E-F881F2C268AA}"/>
                </a:ext>
              </a:extLst>
            </p:cNvPr>
            <p:cNvPicPr>
              <a:picLocks noChangeAspect="1" noChangeArrowheads="1"/>
            </p:cNvPicPr>
            <p:nvPr userDrawn="1"/>
          </p:nvPicPr>
          <p:blipFill>
            <a:blip r:embed="rId2" cstate="print">
              <a:extLst>
                <a:ext uri="{28A0092B-C50C-407E-A947-70E740481C1C}">
                  <a14:useLocalDpi xmlns=""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 xmlns:a14="http://schemas.microsoft.com/office/drawing/2010/main">
                  <a:solidFill>
                    <a:srgbClr val="FFFFFF"/>
                  </a:solidFill>
                </a14:hiddenFill>
              </a:ext>
            </a:extLst>
          </p:spPr>
        </p:pic>
      </p:grpSp>
      <p:sp>
        <p:nvSpPr>
          <p:cNvPr id="24" name="Picture Placeholder 2">
            <a:extLst>
              <a:ext uri="{FF2B5EF4-FFF2-40B4-BE49-F238E27FC236}">
                <a16:creationId xmlns="" xmlns:a16="http://schemas.microsoft.com/office/drawing/2014/main" id="{CDA76C3D-8C5A-4664-AF41-B36993816A44}"/>
              </a:ext>
            </a:extLst>
          </p:cNvPr>
          <p:cNvSpPr>
            <a:spLocks noGrp="1"/>
          </p:cNvSpPr>
          <p:nvPr>
            <p:ph type="pic" idx="10" hasCustomPrompt="1"/>
          </p:nvPr>
        </p:nvSpPr>
        <p:spPr>
          <a:xfrm>
            <a:off x="8035116" y="3865902"/>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509248909"/>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 xmlns:a16="http://schemas.microsoft.com/office/drawing/2014/main" id="{040102CF-3DC1-4FBF-A6B6-7990E98E434C}"/>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 xmlns:a16="http://schemas.microsoft.com/office/drawing/2014/main" id="{F14E7073-04D6-4156-BAD6-03D7742E427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 xmlns:a16="http://schemas.microsoft.com/office/drawing/2014/main" id="{605B5919-1260-4929-BF92-B5876842C4C1}"/>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 xmlns:p14="http://schemas.microsoft.com/office/powerpoint/2010/main" val="1786195774"/>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 xmlns:a16="http://schemas.microsoft.com/office/drawing/2014/main" id="{AC16D358-38D5-4BFB-AC73-E794FB27720B}"/>
              </a:ext>
            </a:extLst>
          </p:cNvPr>
          <p:cNvPicPr>
            <a:picLocks noChangeAspect="1"/>
          </p:cNvPicPr>
          <p:nvPr userDrawn="1"/>
        </p:nvPicPr>
        <p:blipFill>
          <a:blip r:embed="rId2" cstate="print">
            <a:extLst>
              <a:ext uri="{96DAC541-7B7A-43D3-8B79-37D633B846F1}">
                <asvg:svgBlip xmlns="" xmlns:asvg="http://schemas.microsoft.com/office/drawing/2016/SVG/main" r:embed="rId3"/>
              </a:ext>
            </a:extLst>
          </a:blip>
          <a:stretch>
            <a:fillRect/>
          </a:stretch>
        </p:blipFill>
        <p:spPr>
          <a:xfrm>
            <a:off x="10868410" y="4207471"/>
            <a:ext cx="863147" cy="2425033"/>
          </a:xfrm>
          <a:prstGeom prst="rect">
            <a:avLst/>
          </a:prstGeom>
        </p:spPr>
      </p:pic>
      <p:cxnSp>
        <p:nvCxnSpPr>
          <p:cNvPr id="4" name="Straight Connector 3">
            <a:extLst>
              <a:ext uri="{FF2B5EF4-FFF2-40B4-BE49-F238E27FC236}">
                <a16:creationId xmlns="" xmlns:a16="http://schemas.microsoft.com/office/drawing/2014/main" id="{C1906CD0-196C-4FC7-8872-5383668D4DBD}"/>
              </a:ext>
            </a:extLst>
          </p:cNvPr>
          <p:cNvCxnSpPr>
            <a:cxnSpLocks/>
          </p:cNvCxnSpPr>
          <p:nvPr userDrawn="1"/>
        </p:nvCxnSpPr>
        <p:spPr>
          <a:xfrm flipH="1">
            <a:off x="1"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 xmlns:a16="http://schemas.microsoft.com/office/drawing/2014/main" id="{37ED3AE3-3013-4678-B766-8D5D6FF87822}"/>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 xmlns:a16="http://schemas.microsoft.com/office/drawing/2014/main" id="{53361A3F-6E74-4E9B-BD80-119E81BF9950}"/>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 xmlns:p14="http://schemas.microsoft.com/office/powerpoint/2010/main" val="2442482712"/>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 xmlns:a16="http://schemas.microsoft.com/office/drawing/2014/main" id="{AC16D358-38D5-4BFB-AC73-E794FB27720B}"/>
              </a:ext>
            </a:extLst>
          </p:cNvPr>
          <p:cNvPicPr>
            <a:picLocks noChangeAspect="1"/>
          </p:cNvPicPr>
          <p:nvPr userDrawn="1"/>
        </p:nvPicPr>
        <p:blipFill>
          <a:blip r:embed="rId2" cstate="print">
            <a:extLst>
              <a:ext uri="{96DAC541-7B7A-43D3-8B79-37D633B846F1}">
                <asvg:svgBlip xmlns="" xmlns:asvg="http://schemas.microsoft.com/office/drawing/2016/SVG/main" r:embed="rId3"/>
              </a:ext>
            </a:extLst>
          </a:blip>
          <a:stretch>
            <a:fillRect/>
          </a:stretch>
        </p:blipFill>
        <p:spPr>
          <a:xfrm>
            <a:off x="10868410" y="4207471"/>
            <a:ext cx="863147" cy="2425033"/>
          </a:xfrm>
          <a:prstGeom prst="rect">
            <a:avLst/>
          </a:prstGeom>
        </p:spPr>
      </p:pic>
      <p:sp>
        <p:nvSpPr>
          <p:cNvPr id="5" name="Rectangle 4">
            <a:extLst>
              <a:ext uri="{FF2B5EF4-FFF2-40B4-BE49-F238E27FC236}">
                <a16:creationId xmlns="" xmlns:a16="http://schemas.microsoft.com/office/drawing/2014/main" id="{16BB385D-8C47-4005-9822-A2A7BF9BE78D}"/>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Rectangle 5">
            <a:extLst>
              <a:ext uri="{FF2B5EF4-FFF2-40B4-BE49-F238E27FC236}">
                <a16:creationId xmlns="" xmlns:a16="http://schemas.microsoft.com/office/drawing/2014/main" id="{30F10182-1458-4BD9-85CC-A0AF172DCC3F}"/>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Isosceles Triangle 6">
            <a:extLst>
              <a:ext uri="{FF2B5EF4-FFF2-40B4-BE49-F238E27FC236}">
                <a16:creationId xmlns="" xmlns:a16="http://schemas.microsoft.com/office/drawing/2014/main" id="{9ACF6F13-89E5-476D-994C-CFF762A28737}"/>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 xmlns:p14="http://schemas.microsoft.com/office/powerpoint/2010/main" val="3377101604"/>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6" name="Oval 21">
            <a:extLst>
              <a:ext uri="{FF2B5EF4-FFF2-40B4-BE49-F238E27FC236}">
                <a16:creationId xmlns="" xmlns:a16="http://schemas.microsoft.com/office/drawing/2014/main" id="{DF0E7D4B-AC33-4A8C-8204-4FE282F7F8F5}"/>
              </a:ext>
            </a:extLst>
          </p:cNvPr>
          <p:cNvSpPr>
            <a:spLocks noChangeAspect="1"/>
          </p:cNvSpPr>
          <p:nvPr userDrawn="1"/>
        </p:nvSpPr>
        <p:spPr>
          <a:xfrm>
            <a:off x="817094" y="405520"/>
            <a:ext cx="3605776" cy="3657538"/>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7" name="Oval 21">
            <a:extLst>
              <a:ext uri="{FF2B5EF4-FFF2-40B4-BE49-F238E27FC236}">
                <a16:creationId xmlns="" xmlns:a16="http://schemas.microsoft.com/office/drawing/2014/main" id="{208A355B-288B-46AC-8F6D-C8E1883AEEBD}"/>
              </a:ext>
            </a:extLst>
          </p:cNvPr>
          <p:cNvSpPr>
            <a:spLocks noChangeAspect="1"/>
          </p:cNvSpPr>
          <p:nvPr userDrawn="1"/>
        </p:nvSpPr>
        <p:spPr>
          <a:xfrm rot="21317264">
            <a:off x="4317855" y="1291151"/>
            <a:ext cx="5263890" cy="5339456"/>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8" name="Rectangle 7">
            <a:extLst>
              <a:ext uri="{FF2B5EF4-FFF2-40B4-BE49-F238E27FC236}">
                <a16:creationId xmlns="" xmlns:a16="http://schemas.microsoft.com/office/drawing/2014/main" id="{FE21FA63-AC15-4DE7-9AE2-3208C793519C}"/>
              </a:ext>
            </a:extLst>
          </p:cNvPr>
          <p:cNvSpPr/>
          <p:nvPr userDrawn="1"/>
        </p:nvSpPr>
        <p:spPr>
          <a:xfrm>
            <a:off x="0" y="0"/>
            <a:ext cx="12192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 xmlns:a16="http://schemas.microsoft.com/office/drawing/2014/main" id="{040102CF-3DC1-4FBF-A6B6-7990E98E434C}"/>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 xmlns:a16="http://schemas.microsoft.com/office/drawing/2014/main" id="{F14E7073-04D6-4156-BAD6-03D7742E427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 xmlns:a16="http://schemas.microsoft.com/office/drawing/2014/main" id="{605B5919-1260-4929-BF92-B5876842C4C1}"/>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 xmlns:p14="http://schemas.microsoft.com/office/powerpoint/2010/main" val="4254452526"/>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966806506"/>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856387" y="925918"/>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 xmlns:a16="http://schemas.microsoft.com/office/drawing/2014/main" id="{1DD60E7E-E490-46D9-AB9B-87D9364A77D2}"/>
              </a:ext>
            </a:extLst>
          </p:cNvPr>
          <p:cNvSpPr/>
          <p:nvPr userDrawn="1"/>
        </p:nvSpPr>
        <p:spPr>
          <a:xfrm rot="2869724" flipH="1">
            <a:off x="-802604" y="1334467"/>
            <a:ext cx="5051336" cy="4369711"/>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 xmlns:a16="http://schemas.microsoft.com/office/drawing/2014/main" id="{92F6D567-C060-4D2B-B097-8C3176DB8302}"/>
              </a:ext>
            </a:extLst>
          </p:cNvPr>
          <p:cNvCxnSpPr>
            <a:cxnSpLocks/>
          </p:cNvCxnSpPr>
          <p:nvPr userDrawn="1"/>
        </p:nvCxnSpPr>
        <p:spPr>
          <a:xfrm flipH="1">
            <a:off x="2872409" y="477136"/>
            <a:ext cx="8670698"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 xmlns:a16="http://schemas.microsoft.com/office/drawing/2014/main"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 xmlns:a16="http://schemas.microsoft.com/office/drawing/2014/main" id="{A8A31E12-92B8-44BE-9F73-32CC46810BBB}"/>
              </a:ext>
            </a:extLst>
          </p:cNvPr>
          <p:cNvCxnSpPr>
            <a:cxnSpLocks/>
          </p:cNvCxnSpPr>
          <p:nvPr userDrawn="1"/>
        </p:nvCxnSpPr>
        <p:spPr>
          <a:xfrm flipH="1">
            <a:off x="2976596" y="6392850"/>
            <a:ext cx="8566511"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1837145053"/>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preserve="1" userDrawn="1">
  <p:cSld name="7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1623393" y="701527"/>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 xmlns:a16="http://schemas.microsoft.com/office/drawing/2014/main" id="{1DD60E7E-E490-46D9-AB9B-87D9364A77D2}"/>
              </a:ext>
            </a:extLst>
          </p:cNvPr>
          <p:cNvSpPr/>
          <p:nvPr userDrawn="1"/>
        </p:nvSpPr>
        <p:spPr>
          <a:xfrm rot="2816880" flipH="1">
            <a:off x="211958" y="4192650"/>
            <a:ext cx="2181863" cy="1887443"/>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 xmlns:a16="http://schemas.microsoft.com/office/drawing/2014/main" id="{92F6D567-C060-4D2B-B097-8C3176DB8302}"/>
              </a:ext>
            </a:extLst>
          </p:cNvPr>
          <p:cNvCxnSpPr>
            <a:cxnSpLocks/>
          </p:cNvCxnSpPr>
          <p:nvPr userDrawn="1"/>
        </p:nvCxnSpPr>
        <p:spPr>
          <a:xfrm flipH="1">
            <a:off x="1281085" y="477136"/>
            <a:ext cx="10262022"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 xmlns:a16="http://schemas.microsoft.com/office/drawing/2014/main"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 xmlns:a16="http://schemas.microsoft.com/office/drawing/2014/main" id="{A8A31E12-92B8-44BE-9F73-32CC46810BBB}"/>
              </a:ext>
            </a:extLst>
          </p:cNvPr>
          <p:cNvCxnSpPr>
            <a:cxnSpLocks/>
          </p:cNvCxnSpPr>
          <p:nvPr userDrawn="1"/>
        </p:nvCxnSpPr>
        <p:spPr>
          <a:xfrm flipH="1">
            <a:off x="1281085" y="6392850"/>
            <a:ext cx="10262024" cy="17495"/>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 xmlns:a16="http://schemas.microsoft.com/office/drawing/2014/main" id="{2FCEB618-9DF6-4F92-9895-C3F16A28D107}"/>
              </a:ext>
            </a:extLst>
          </p:cNvPr>
          <p:cNvCxnSpPr>
            <a:cxnSpLocks/>
          </p:cNvCxnSpPr>
          <p:nvPr userDrawn="1"/>
        </p:nvCxnSpPr>
        <p:spPr>
          <a:xfrm flipV="1">
            <a:off x="1281085" y="477136"/>
            <a:ext cx="0" cy="1173029"/>
          </a:xfrm>
          <a:prstGeom prst="line">
            <a:avLst/>
          </a:prstGeom>
          <a:ln w="44450">
            <a:solidFill>
              <a:schemeClr val="accent1"/>
            </a:solidFill>
            <a:headEnd type="oval"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145276165"/>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 xmlns:a16="http://schemas.microsoft.com/office/drawing/2014/main" id="{09EB6ADC-6B44-49DF-82E3-AB3A22E5DE2B}"/>
              </a:ext>
            </a:extLst>
          </p:cNvPr>
          <p:cNvSpPr>
            <a:spLocks noGrp="1"/>
          </p:cNvSpPr>
          <p:nvPr>
            <p:ph type="pic" sz="quarter" idx="41" hasCustomPrompt="1"/>
          </p:nvPr>
        </p:nvSpPr>
        <p:spPr>
          <a:xfrm>
            <a:off x="7628714" y="496198"/>
            <a:ext cx="3930307"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
        <p:nvSpPr>
          <p:cNvPr id="5" name="그림 개체 틀 2">
            <a:extLst>
              <a:ext uri="{FF2B5EF4-FFF2-40B4-BE49-F238E27FC236}">
                <a16:creationId xmlns="" xmlns:a16="http://schemas.microsoft.com/office/drawing/2014/main" id="{2B7FFA71-E8E7-4BA8-AD43-D1DE14F120D0}"/>
              </a:ext>
            </a:extLst>
          </p:cNvPr>
          <p:cNvSpPr>
            <a:spLocks noGrp="1"/>
          </p:cNvSpPr>
          <p:nvPr>
            <p:ph type="pic" sz="quarter" idx="42" hasCustomPrompt="1"/>
          </p:nvPr>
        </p:nvSpPr>
        <p:spPr>
          <a:xfrm>
            <a:off x="4846324" y="3513718"/>
            <a:ext cx="2608213"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3822598366"/>
      </p:ext>
    </p:extLst>
  </p:cSld>
  <p:clrMapOvr>
    <a:masterClrMapping/>
  </p:clrMapOvr>
  <p:extLst>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232.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 xmlns:a16="http://schemas.microsoft.com/office/drawing/2014/main" id="{1563307B-4B6F-4D4D-AB66-99288A7B7613}"/>
              </a:ext>
            </a:extLst>
          </p:cNvPr>
          <p:cNvSpPr>
            <a:spLocks noGrp="1"/>
          </p:cNvSpPr>
          <p:nvPr>
            <p:ph type="pic" sz="quarter" idx="41" hasCustomPrompt="1"/>
          </p:nvPr>
        </p:nvSpPr>
        <p:spPr>
          <a:xfrm>
            <a:off x="5334000" y="0"/>
            <a:ext cx="6858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3151096814"/>
      </p:ext>
    </p:extLst>
  </p:cSld>
  <p:clrMapOvr>
    <a:masterClrMapping/>
  </p:clrMapOvr>
  <p:extLst>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23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 xmlns:a16="http://schemas.microsoft.com/office/drawing/2014/main" id="{25CCC988-11E6-43E3-B86B-C909FFF498C6}"/>
              </a:ext>
            </a:extLst>
          </p:cNvPr>
          <p:cNvSpPr>
            <a:spLocks noGrp="1"/>
          </p:cNvSpPr>
          <p:nvPr>
            <p:ph type="pic" sz="quarter" idx="4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3454777218"/>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 xmlns:a16="http://schemas.microsoft.com/office/drawing/2014/main" id="{25CCC988-11E6-43E3-B86B-C909FFF498C6}"/>
              </a:ext>
            </a:extLst>
          </p:cNvPr>
          <p:cNvSpPr>
            <a:spLocks noGrp="1"/>
          </p:cNvSpPr>
          <p:nvPr>
            <p:ph type="pic" sz="quarter" idx="41" hasCustomPrompt="1"/>
          </p:nvPr>
        </p:nvSpPr>
        <p:spPr>
          <a:xfrm>
            <a:off x="0" y="0"/>
            <a:ext cx="4689695"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1558839600"/>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grpSp>
        <p:nvGrpSpPr>
          <p:cNvPr id="8" name="Group 7">
            <a:extLst>
              <a:ext uri="{FF2B5EF4-FFF2-40B4-BE49-F238E27FC236}">
                <a16:creationId xmlns="" xmlns:a16="http://schemas.microsoft.com/office/drawing/2014/main" id="{9112FC24-B0BB-43AE-AB6F-2F8A6318C976}"/>
              </a:ext>
            </a:extLst>
          </p:cNvPr>
          <p:cNvGrpSpPr/>
          <p:nvPr userDrawn="1"/>
        </p:nvGrpSpPr>
        <p:grpSpPr>
          <a:xfrm flipH="1">
            <a:off x="486250" y="477136"/>
            <a:ext cx="11704320" cy="5935130"/>
            <a:chOff x="-161213" y="477136"/>
            <a:chExt cx="11704320" cy="5935130"/>
          </a:xfrm>
        </p:grpSpPr>
        <p:cxnSp>
          <p:nvCxnSpPr>
            <p:cNvPr id="5" name="Straight Connector 4">
              <a:extLst>
                <a:ext uri="{FF2B5EF4-FFF2-40B4-BE49-F238E27FC236}">
                  <a16:creationId xmlns="" xmlns:a16="http://schemas.microsoft.com/office/drawing/2014/main" id="{202B0099-32CD-4A9E-A010-EB75F1B7ADBC}"/>
                </a:ext>
              </a:extLst>
            </p:cNvPr>
            <p:cNvCxnSpPr>
              <a:cxnSpLocks/>
            </p:cNvCxnSpPr>
            <p:nvPr userDrawn="1"/>
          </p:nvCxnSpPr>
          <p:spPr>
            <a:xfrm flipH="1">
              <a:off x="-161213" y="477136"/>
              <a:ext cx="11704320"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 xmlns:a16="http://schemas.microsoft.com/office/drawing/2014/main" id="{66FFECB2-D63A-4DED-B565-1B5EC1C6DBCE}"/>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 xmlns:a16="http://schemas.microsoft.com/office/drawing/2014/main" id="{8423856D-6F4B-428C-8039-92BC2469A811}"/>
                </a:ext>
              </a:extLst>
            </p:cNvPr>
            <p:cNvCxnSpPr>
              <a:cxnSpLocks/>
            </p:cNvCxnSpPr>
            <p:nvPr userDrawn="1"/>
          </p:nvCxnSpPr>
          <p:spPr>
            <a:xfrm flipH="1">
              <a:off x="-161213" y="6392850"/>
              <a:ext cx="11704320"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Picture Placeholder 3">
            <a:extLst>
              <a:ext uri="{FF2B5EF4-FFF2-40B4-BE49-F238E27FC236}">
                <a16:creationId xmlns="" xmlns:a16="http://schemas.microsoft.com/office/drawing/2014/main" id="{2913480D-83E6-465D-B9EC-FA0799699FB0}"/>
              </a:ext>
            </a:extLst>
          </p:cNvPr>
          <p:cNvSpPr>
            <a:spLocks noGrp="1"/>
          </p:cNvSpPr>
          <p:nvPr>
            <p:ph type="pic" sz="quarter" idx="41" hasCustomPrompt="1"/>
          </p:nvPr>
        </p:nvSpPr>
        <p:spPr>
          <a:xfrm>
            <a:off x="5268686" y="0"/>
            <a:ext cx="6923314" cy="6858000"/>
          </a:xfrm>
          <a:custGeom>
            <a:avLst/>
            <a:gdLst>
              <a:gd name="connsiteX0" fmla="*/ 1714500 w 6923314"/>
              <a:gd name="connsiteY0" fmla="*/ 0 h 6858000"/>
              <a:gd name="connsiteX1" fmla="*/ 6923314 w 6923314"/>
              <a:gd name="connsiteY1" fmla="*/ 0 h 6858000"/>
              <a:gd name="connsiteX2" fmla="*/ 6923314 w 6923314"/>
              <a:gd name="connsiteY2" fmla="*/ 1637212 h 6858000"/>
              <a:gd name="connsiteX3" fmla="*/ 5618117 w 6923314"/>
              <a:gd name="connsiteY3" fmla="*/ 6858000 h 6858000"/>
              <a:gd name="connsiteX4" fmla="*/ 0 w 692331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3314" h="6858000">
                <a:moveTo>
                  <a:pt x="1714500" y="0"/>
                </a:moveTo>
                <a:lnTo>
                  <a:pt x="6923314" y="0"/>
                </a:lnTo>
                <a:lnTo>
                  <a:pt x="6923314" y="1637212"/>
                </a:lnTo>
                <a:lnTo>
                  <a:pt x="5618117" y="6858000"/>
                </a:lnTo>
                <a:lnTo>
                  <a:pt x="0" y="6858000"/>
                </a:ln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822756421"/>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
        <p:nvSpPr>
          <p:cNvPr id="14" name="Freeform: Shape 13">
            <a:extLst>
              <a:ext uri="{FF2B5EF4-FFF2-40B4-BE49-F238E27FC236}">
                <a16:creationId xmlns="" xmlns:a16="http://schemas.microsoft.com/office/drawing/2014/main" id="{5F11EEFC-446C-47E4-B2EA-DE7ED313E7C9}"/>
              </a:ext>
            </a:extLst>
          </p:cNvPr>
          <p:cNvSpPr/>
          <p:nvPr userDrawn="1"/>
        </p:nvSpPr>
        <p:spPr>
          <a:xfrm>
            <a:off x="4028659" y="0"/>
            <a:ext cx="8163341" cy="6858000"/>
          </a:xfrm>
          <a:custGeom>
            <a:avLst/>
            <a:gdLst>
              <a:gd name="connsiteX0" fmla="*/ 555736 w 8163341"/>
              <a:gd name="connsiteY0" fmla="*/ 0 h 6858000"/>
              <a:gd name="connsiteX1" fmla="*/ 8163341 w 8163341"/>
              <a:gd name="connsiteY1" fmla="*/ 0 h 6858000"/>
              <a:gd name="connsiteX2" fmla="*/ 8163341 w 8163341"/>
              <a:gd name="connsiteY2" fmla="*/ 6858000 h 6858000"/>
              <a:gd name="connsiteX3" fmla="*/ 1386403 w 8163341"/>
              <a:gd name="connsiteY3" fmla="*/ 6858000 h 6858000"/>
              <a:gd name="connsiteX4" fmla="*/ 1368696 w 8163341"/>
              <a:gd name="connsiteY4" fmla="*/ 6835467 h 6858000"/>
              <a:gd name="connsiteX5" fmla="*/ 0 w 8163341"/>
              <a:gd name="connsiteY5" fmla="*/ 2713384 h 6858000"/>
              <a:gd name="connsiteX6" fmla="*/ 541410 w 8163341"/>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63341" h="6858000">
                <a:moveTo>
                  <a:pt x="555736" y="0"/>
                </a:moveTo>
                <a:lnTo>
                  <a:pt x="8163341" y="0"/>
                </a:lnTo>
                <a:lnTo>
                  <a:pt x="8163341" y="6858000"/>
                </a:lnTo>
                <a:lnTo>
                  <a:pt x="1386403" y="6858000"/>
                </a:lnTo>
                <a:lnTo>
                  <a:pt x="1368696" y="6835467"/>
                </a:lnTo>
                <a:cubicBezTo>
                  <a:pt x="509067" y="5686009"/>
                  <a:pt x="0" y="4259146"/>
                  <a:pt x="0" y="2713384"/>
                </a:cubicBezTo>
                <a:cubicBezTo>
                  <a:pt x="0" y="1762146"/>
                  <a:pt x="192783" y="855935"/>
                  <a:pt x="541410" y="3168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3" name="Picture Placeholder 12">
            <a:extLst>
              <a:ext uri="{FF2B5EF4-FFF2-40B4-BE49-F238E27FC236}">
                <a16:creationId xmlns="" xmlns:a16="http://schemas.microsoft.com/office/drawing/2014/main" id="{8697FC26-F258-4DC5-8D4C-92A80119685B}"/>
              </a:ext>
            </a:extLst>
          </p:cNvPr>
          <p:cNvSpPr>
            <a:spLocks noGrp="1"/>
          </p:cNvSpPr>
          <p:nvPr>
            <p:ph type="pic" sz="quarter" idx="41" hasCustomPrompt="1"/>
          </p:nvPr>
        </p:nvSpPr>
        <p:spPr>
          <a:xfrm>
            <a:off x="4131362" y="0"/>
            <a:ext cx="8060638" cy="6858000"/>
          </a:xfrm>
          <a:custGeom>
            <a:avLst/>
            <a:gdLst>
              <a:gd name="connsiteX0" fmla="*/ 555736 w 8060638"/>
              <a:gd name="connsiteY0" fmla="*/ 0 h 6858000"/>
              <a:gd name="connsiteX1" fmla="*/ 8060638 w 8060638"/>
              <a:gd name="connsiteY1" fmla="*/ 0 h 6858000"/>
              <a:gd name="connsiteX2" fmla="*/ 8060638 w 8060638"/>
              <a:gd name="connsiteY2" fmla="*/ 6858000 h 6858000"/>
              <a:gd name="connsiteX3" fmla="*/ 1386404 w 8060638"/>
              <a:gd name="connsiteY3" fmla="*/ 6858000 h 6858000"/>
              <a:gd name="connsiteX4" fmla="*/ 1368697 w 8060638"/>
              <a:gd name="connsiteY4" fmla="*/ 6835467 h 6858000"/>
              <a:gd name="connsiteX5" fmla="*/ 0 w 8060638"/>
              <a:gd name="connsiteY5" fmla="*/ 2713384 h 6858000"/>
              <a:gd name="connsiteX6" fmla="*/ 541410 w 8060638"/>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060638" h="6858000">
                <a:moveTo>
                  <a:pt x="555736" y="0"/>
                </a:moveTo>
                <a:lnTo>
                  <a:pt x="8060638" y="0"/>
                </a:lnTo>
                <a:lnTo>
                  <a:pt x="8060638" y="6858000"/>
                </a:lnTo>
                <a:lnTo>
                  <a:pt x="1386404" y="6858000"/>
                </a:lnTo>
                <a:lnTo>
                  <a:pt x="1368697" y="6835467"/>
                </a:lnTo>
                <a:cubicBezTo>
                  <a:pt x="509067" y="5686009"/>
                  <a:pt x="0" y="4259146"/>
                  <a:pt x="0" y="2713384"/>
                </a:cubicBezTo>
                <a:cubicBezTo>
                  <a:pt x="0" y="1762146"/>
                  <a:pt x="192784" y="855935"/>
                  <a:pt x="541410" y="31689"/>
                </a:cubicBez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3658886873"/>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3" name="Hexagon 7">
            <a:extLst>
              <a:ext uri="{FF2B5EF4-FFF2-40B4-BE49-F238E27FC236}">
                <a16:creationId xmlns="" xmlns:a16="http://schemas.microsoft.com/office/drawing/2014/main" id="{81307760-051C-4C15-A332-4E9693E15B43}"/>
              </a:ext>
            </a:extLst>
          </p:cNvPr>
          <p:cNvSpPr/>
          <p:nvPr userDrawn="1"/>
        </p:nvSpPr>
        <p:spPr>
          <a:xfrm>
            <a:off x="627017" y="2679826"/>
            <a:ext cx="11037601" cy="165874"/>
          </a:xfrm>
          <a:custGeom>
            <a:avLst/>
            <a:gdLst/>
            <a:ahLst/>
            <a:cxnLst/>
            <a:rect l="l" t="t" r="r" b="b"/>
            <a:pathLst>
              <a:path w="8352928" h="576064">
                <a:moveTo>
                  <a:pt x="0" y="0"/>
                </a:moveTo>
                <a:lnTo>
                  <a:pt x="7704856" y="0"/>
                </a:lnTo>
                <a:lnTo>
                  <a:pt x="7776864" y="0"/>
                </a:lnTo>
                <a:lnTo>
                  <a:pt x="8208912" y="0"/>
                </a:lnTo>
                <a:lnTo>
                  <a:pt x="8352928" y="288032"/>
                </a:lnTo>
                <a:lnTo>
                  <a:pt x="8208912" y="576064"/>
                </a:lnTo>
                <a:lnTo>
                  <a:pt x="7776864" y="576064"/>
                </a:lnTo>
                <a:lnTo>
                  <a:pt x="7704856" y="576064"/>
                </a:lnTo>
                <a:lnTo>
                  <a:pt x="0" y="57606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4" name="그림 개체 틀 2">
            <a:extLst>
              <a:ext uri="{FF2B5EF4-FFF2-40B4-BE49-F238E27FC236}">
                <a16:creationId xmlns="" xmlns:a16="http://schemas.microsoft.com/office/drawing/2014/main" id="{840A11CA-422C-4A04-8A4D-FAF2E080A4BA}"/>
              </a:ext>
            </a:extLst>
          </p:cNvPr>
          <p:cNvSpPr>
            <a:spLocks noGrp="1"/>
          </p:cNvSpPr>
          <p:nvPr>
            <p:ph type="pic" sz="quarter" idx="13" hasCustomPrompt="1"/>
          </p:nvPr>
        </p:nvSpPr>
        <p:spPr>
          <a:xfrm>
            <a:off x="1106725" y="1826763"/>
            <a:ext cx="1872000" cy="1872000"/>
          </a:xfrm>
          <a:prstGeom prst="ellipse">
            <a:avLst/>
          </a:prstGeom>
          <a:solidFill>
            <a:schemeClr val="bg1"/>
          </a:solidFill>
          <a:ln w="50800">
            <a:solidFill>
              <a:schemeClr val="accent1"/>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a:extLst>
              <a:ext uri="{FF2B5EF4-FFF2-40B4-BE49-F238E27FC236}">
                <a16:creationId xmlns="" xmlns:a16="http://schemas.microsoft.com/office/drawing/2014/main" id="{B4671F09-6A0A-4146-B1B8-FDD75C385BD7}"/>
              </a:ext>
            </a:extLst>
          </p:cNvPr>
          <p:cNvSpPr>
            <a:spLocks noGrp="1"/>
          </p:cNvSpPr>
          <p:nvPr>
            <p:ph type="pic" sz="quarter" idx="14" hasCustomPrompt="1"/>
          </p:nvPr>
        </p:nvSpPr>
        <p:spPr>
          <a:xfrm>
            <a:off x="9193031" y="1826763"/>
            <a:ext cx="1872000" cy="1872000"/>
          </a:xfrm>
          <a:prstGeom prst="ellipse">
            <a:avLst/>
          </a:prstGeom>
          <a:solidFill>
            <a:schemeClr val="bg1"/>
          </a:solidFill>
          <a:ln w="50800">
            <a:solidFill>
              <a:schemeClr val="accent4"/>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6" name="그림 개체 틀 2">
            <a:extLst>
              <a:ext uri="{FF2B5EF4-FFF2-40B4-BE49-F238E27FC236}">
                <a16:creationId xmlns="" xmlns:a16="http://schemas.microsoft.com/office/drawing/2014/main" id="{1D8A55DD-EC4E-441F-81AD-8EA8BB43D188}"/>
              </a:ext>
            </a:extLst>
          </p:cNvPr>
          <p:cNvSpPr>
            <a:spLocks noGrp="1"/>
          </p:cNvSpPr>
          <p:nvPr>
            <p:ph type="pic" sz="quarter" idx="15" hasCustomPrompt="1"/>
          </p:nvPr>
        </p:nvSpPr>
        <p:spPr>
          <a:xfrm>
            <a:off x="6497595" y="1826763"/>
            <a:ext cx="1872000" cy="1872000"/>
          </a:xfrm>
          <a:prstGeom prst="ellipse">
            <a:avLst/>
          </a:prstGeom>
          <a:solidFill>
            <a:schemeClr val="bg1"/>
          </a:solidFill>
          <a:ln w="50800">
            <a:solidFill>
              <a:schemeClr val="accent3"/>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7" name="그림 개체 틀 2">
            <a:extLst>
              <a:ext uri="{FF2B5EF4-FFF2-40B4-BE49-F238E27FC236}">
                <a16:creationId xmlns="" xmlns:a16="http://schemas.microsoft.com/office/drawing/2014/main" id="{4C0EFF93-9B49-4BDB-8D8F-A9173DC17B60}"/>
              </a:ext>
            </a:extLst>
          </p:cNvPr>
          <p:cNvSpPr>
            <a:spLocks noGrp="1"/>
          </p:cNvSpPr>
          <p:nvPr>
            <p:ph type="pic" sz="quarter" idx="16" hasCustomPrompt="1"/>
          </p:nvPr>
        </p:nvSpPr>
        <p:spPr>
          <a:xfrm>
            <a:off x="3802160" y="1826763"/>
            <a:ext cx="1872000" cy="1872000"/>
          </a:xfrm>
          <a:prstGeom prst="ellipse">
            <a:avLst/>
          </a:prstGeom>
          <a:solidFill>
            <a:schemeClr val="bg1"/>
          </a:solidFill>
          <a:ln w="50800">
            <a:solidFill>
              <a:schemeClr val="accent2"/>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8" name="Rectangle 7">
            <a:extLst>
              <a:ext uri="{FF2B5EF4-FFF2-40B4-BE49-F238E27FC236}">
                <a16:creationId xmlns="" xmlns:a16="http://schemas.microsoft.com/office/drawing/2014/main" id="{1727EEFC-6B81-4FCF-8608-B01244E803FE}"/>
              </a:ext>
            </a:extLst>
          </p:cNvPr>
          <p:cNvSpPr/>
          <p:nvPr userDrawn="1"/>
        </p:nvSpPr>
        <p:spPr>
          <a:xfrm>
            <a:off x="3694160" y="4207989"/>
            <a:ext cx="2088000" cy="3600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9" name="Rectangle 8">
            <a:extLst>
              <a:ext uri="{FF2B5EF4-FFF2-40B4-BE49-F238E27FC236}">
                <a16:creationId xmlns="" xmlns:a16="http://schemas.microsoft.com/office/drawing/2014/main" id="{DB610D67-A5B6-4309-B89A-8A1072CFBDFF}"/>
              </a:ext>
            </a:extLst>
          </p:cNvPr>
          <p:cNvSpPr/>
          <p:nvPr userDrawn="1"/>
        </p:nvSpPr>
        <p:spPr>
          <a:xfrm>
            <a:off x="6389595" y="4207989"/>
            <a:ext cx="2088000" cy="3600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0" name="Rectangle 9">
            <a:extLst>
              <a:ext uri="{FF2B5EF4-FFF2-40B4-BE49-F238E27FC236}">
                <a16:creationId xmlns="" xmlns:a16="http://schemas.microsoft.com/office/drawing/2014/main" id="{2D71F3DA-CDBA-42D2-8E22-75B555233C19}"/>
              </a:ext>
            </a:extLst>
          </p:cNvPr>
          <p:cNvSpPr/>
          <p:nvPr userDrawn="1"/>
        </p:nvSpPr>
        <p:spPr>
          <a:xfrm>
            <a:off x="9085031" y="4207989"/>
            <a:ext cx="2088000" cy="3600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1" name="Rectangle 10">
            <a:extLst>
              <a:ext uri="{FF2B5EF4-FFF2-40B4-BE49-F238E27FC236}">
                <a16:creationId xmlns="" xmlns:a16="http://schemas.microsoft.com/office/drawing/2014/main" id="{A160E14D-DED8-4BDC-9BA4-11EC795C536A}"/>
              </a:ext>
            </a:extLst>
          </p:cNvPr>
          <p:cNvSpPr/>
          <p:nvPr userDrawn="1"/>
        </p:nvSpPr>
        <p:spPr>
          <a:xfrm>
            <a:off x="998725" y="4207989"/>
            <a:ext cx="2088000" cy="3600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2" name="Text Placeholder 9">
            <a:extLst>
              <a:ext uri="{FF2B5EF4-FFF2-40B4-BE49-F238E27FC236}">
                <a16:creationId xmlns="" xmlns:a16="http://schemas.microsoft.com/office/drawing/2014/main" id="{CF0494C1-45DC-4230-8D7B-EDFD8F3C4099}"/>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13" name="Rectangle 12">
            <a:extLst>
              <a:ext uri="{FF2B5EF4-FFF2-40B4-BE49-F238E27FC236}">
                <a16:creationId xmlns="" xmlns:a16="http://schemas.microsoft.com/office/drawing/2014/main" id="{2583D185-DFB2-42F1-9BBA-3E1F4BB1E702}"/>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Rectangle 13">
            <a:extLst>
              <a:ext uri="{FF2B5EF4-FFF2-40B4-BE49-F238E27FC236}">
                <a16:creationId xmlns="" xmlns:a16="http://schemas.microsoft.com/office/drawing/2014/main" id="{CB6B6611-3E7E-499A-814C-DC0D6919B6FB}"/>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5" name="Isosceles Triangle 14">
            <a:extLst>
              <a:ext uri="{FF2B5EF4-FFF2-40B4-BE49-F238E27FC236}">
                <a16:creationId xmlns="" xmlns:a16="http://schemas.microsoft.com/office/drawing/2014/main" id="{624EA248-E326-48AF-AA36-DAF279AEC15F}"/>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 xmlns:p14="http://schemas.microsoft.com/office/powerpoint/2010/main" val="302404975"/>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cxnSp>
        <p:nvCxnSpPr>
          <p:cNvPr id="4" name="Straight Connector 3">
            <a:extLst>
              <a:ext uri="{FF2B5EF4-FFF2-40B4-BE49-F238E27FC236}">
                <a16:creationId xmlns="" xmlns:a16="http://schemas.microsoft.com/office/drawing/2014/main" id="{C1906CD0-196C-4FC7-8872-5383668D4DBD}"/>
              </a:ext>
            </a:extLst>
          </p:cNvPr>
          <p:cNvCxnSpPr>
            <a:cxnSpLocks/>
          </p:cNvCxnSpPr>
          <p:nvPr userDrawn="1"/>
        </p:nvCxnSpPr>
        <p:spPr>
          <a:xfrm flipH="1">
            <a:off x="1"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3" descr="E:\002-KIMS BUSINESS\007-02-MaxPPT-Contents\150902-com-Global-Laptop\mo900.png">
            <a:extLst>
              <a:ext uri="{FF2B5EF4-FFF2-40B4-BE49-F238E27FC236}">
                <a16:creationId xmlns="" xmlns:a16="http://schemas.microsoft.com/office/drawing/2014/main" id="{A0D68BEC-81CA-49DB-B5DB-32E86BC56049}"/>
              </a:ext>
            </a:extLst>
          </p:cNvPr>
          <p:cNvPicPr>
            <a:picLocks noChangeAspect="1" noChangeArrowheads="1"/>
          </p:cNvPicPr>
          <p:nvPr userDrawn="1"/>
        </p:nvPicPr>
        <p:blipFill rotWithShape="1">
          <a:blip r:embed="rId2">
            <a:extLst>
              <a:ext uri="{BEBA8EAE-BF5A-486C-A8C5-ECC9F3942E4B}">
                <a14:imgProps xmlns="" xmlns:a14="http://schemas.microsoft.com/office/drawing/2010/main">
                  <a14:imgLayer r:embed="rId3">
                    <a14:imgEffect>
                      <a14:saturation sat="66000"/>
                    </a14:imgEffect>
                  </a14:imgLayer>
                </a14:imgProps>
              </a:ext>
              <a:ext uri="{28A0092B-C50C-407E-A947-70E740481C1C}">
                <a14:useLocalDpi xmlns="" xmlns:a14="http://schemas.microsoft.com/office/drawing/2010/main" val="0"/>
              </a:ext>
            </a:extLst>
          </a:blip>
          <a:srcRect l="18253"/>
          <a:stretch/>
        </p:blipFill>
        <p:spPr bwMode="auto">
          <a:xfrm>
            <a:off x="0" y="2348880"/>
            <a:ext cx="3683812" cy="4509120"/>
          </a:xfrm>
          <a:prstGeom prst="rect">
            <a:avLst/>
          </a:prstGeom>
          <a:noFill/>
          <a:extLst>
            <a:ext uri="{909E8E84-426E-40DD-AFC4-6F175D3DCCD1}">
              <a14:hiddenFill xmlns="" xmlns:a14="http://schemas.microsoft.com/office/drawing/2010/main">
                <a:solidFill>
                  <a:srgbClr val="FFFFFF"/>
                </a:solidFill>
              </a14:hiddenFill>
            </a:ext>
          </a:extLst>
        </p:spPr>
      </p:pic>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 xmlns:a16="http://schemas.microsoft.com/office/drawing/2014/main" id="{AC16D358-38D5-4BFB-AC73-E794FB27720B}"/>
              </a:ext>
            </a:extLst>
          </p:cNvPr>
          <p:cNvPicPr>
            <a:picLocks noChangeAspect="1"/>
          </p:cNvPicPr>
          <p:nvPr userDrawn="1"/>
        </p:nvPicPr>
        <p:blipFill>
          <a:blip r:embed="rId4" cstate="print">
            <a:extLst>
              <a:ext uri="{96DAC541-7B7A-43D3-8B79-37D633B846F1}">
                <asvg:svgBlip xmlns="" xmlns:asvg="http://schemas.microsoft.com/office/drawing/2016/SVG/main" r:embed="rId5"/>
              </a:ext>
            </a:extLst>
          </a:blip>
          <a:stretch>
            <a:fillRect/>
          </a:stretch>
        </p:blipFill>
        <p:spPr>
          <a:xfrm>
            <a:off x="10868410" y="4207471"/>
            <a:ext cx="863147" cy="2425033"/>
          </a:xfrm>
          <a:prstGeom prst="rect">
            <a:avLst/>
          </a:prstGeom>
        </p:spPr>
      </p:pic>
      <p:sp>
        <p:nvSpPr>
          <p:cNvPr id="5" name="Rectangle 4">
            <a:extLst>
              <a:ext uri="{FF2B5EF4-FFF2-40B4-BE49-F238E27FC236}">
                <a16:creationId xmlns="" xmlns:a16="http://schemas.microsoft.com/office/drawing/2014/main" id="{37ED3AE3-3013-4678-B766-8D5D6FF87822}"/>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 xmlns:a16="http://schemas.microsoft.com/office/drawing/2014/main" id="{53361A3F-6E74-4E9B-BD80-119E81BF9950}"/>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Picture Placeholder 2">
            <a:extLst>
              <a:ext uri="{FF2B5EF4-FFF2-40B4-BE49-F238E27FC236}">
                <a16:creationId xmlns="" xmlns:a16="http://schemas.microsoft.com/office/drawing/2014/main" id="{4D6FA72B-64F2-4946-B4AF-2E2AD3ABD15C}"/>
              </a:ext>
            </a:extLst>
          </p:cNvPr>
          <p:cNvSpPr>
            <a:spLocks noGrp="1"/>
          </p:cNvSpPr>
          <p:nvPr>
            <p:ph type="pic" idx="14" hasCustomPrompt="1"/>
          </p:nvPr>
        </p:nvSpPr>
        <p:spPr>
          <a:xfrm>
            <a:off x="1620092" y="2699240"/>
            <a:ext cx="1684418" cy="2650546"/>
          </a:xfrm>
          <a:custGeom>
            <a:avLst/>
            <a:gdLst>
              <a:gd name="connsiteX0" fmla="*/ 0 w 1296000"/>
              <a:gd name="connsiteY0" fmla="*/ 0 h 2700000"/>
              <a:gd name="connsiteX1" fmla="*/ 1296000 w 1296000"/>
              <a:gd name="connsiteY1" fmla="*/ 0 h 2700000"/>
              <a:gd name="connsiteX2" fmla="*/ 1296000 w 1296000"/>
              <a:gd name="connsiteY2" fmla="*/ 2700000 h 2700000"/>
              <a:gd name="connsiteX3" fmla="*/ 0 w 1296000"/>
              <a:gd name="connsiteY3" fmla="*/ 2700000 h 2700000"/>
              <a:gd name="connsiteX4" fmla="*/ 0 w 1296000"/>
              <a:gd name="connsiteY4" fmla="*/ 0 h 2700000"/>
              <a:gd name="connsiteX0" fmla="*/ 0 w 1436677"/>
              <a:gd name="connsiteY0" fmla="*/ 0 h 2745513"/>
              <a:gd name="connsiteX1" fmla="*/ 1436677 w 1436677"/>
              <a:gd name="connsiteY1" fmla="*/ 45513 h 2745513"/>
              <a:gd name="connsiteX2" fmla="*/ 1436677 w 1436677"/>
              <a:gd name="connsiteY2" fmla="*/ 2745513 h 2745513"/>
              <a:gd name="connsiteX3" fmla="*/ 140677 w 1436677"/>
              <a:gd name="connsiteY3" fmla="*/ 2745513 h 2745513"/>
              <a:gd name="connsiteX4" fmla="*/ 0 w 1436677"/>
              <a:gd name="connsiteY4" fmla="*/ 0 h 2745513"/>
              <a:gd name="connsiteX0" fmla="*/ 0 w 1453227"/>
              <a:gd name="connsiteY0" fmla="*/ 0 h 2745513"/>
              <a:gd name="connsiteX1" fmla="*/ 1453227 w 1453227"/>
              <a:gd name="connsiteY1" fmla="*/ 45513 h 2745513"/>
              <a:gd name="connsiteX2" fmla="*/ 1453227 w 1453227"/>
              <a:gd name="connsiteY2" fmla="*/ 2745513 h 2745513"/>
              <a:gd name="connsiteX3" fmla="*/ 157227 w 1453227"/>
              <a:gd name="connsiteY3" fmla="*/ 2745513 h 2745513"/>
              <a:gd name="connsiteX4" fmla="*/ 0 w 1453227"/>
              <a:gd name="connsiteY4" fmla="*/ 0 h 2745513"/>
              <a:gd name="connsiteX0" fmla="*/ 0 w 1523565"/>
              <a:gd name="connsiteY0" fmla="*/ 0 h 2745513"/>
              <a:gd name="connsiteX1" fmla="*/ 1523565 w 1523565"/>
              <a:gd name="connsiteY1" fmla="*/ 16550 h 2745513"/>
              <a:gd name="connsiteX2" fmla="*/ 1453227 w 1523565"/>
              <a:gd name="connsiteY2" fmla="*/ 2745513 h 2745513"/>
              <a:gd name="connsiteX3" fmla="*/ 157227 w 1523565"/>
              <a:gd name="connsiteY3" fmla="*/ 2745513 h 2745513"/>
              <a:gd name="connsiteX4" fmla="*/ 0 w 1523565"/>
              <a:gd name="connsiteY4" fmla="*/ 0 h 2745513"/>
              <a:gd name="connsiteX0" fmla="*/ 0 w 1672517"/>
              <a:gd name="connsiteY0" fmla="*/ 0 h 2745513"/>
              <a:gd name="connsiteX1" fmla="*/ 1523565 w 1672517"/>
              <a:gd name="connsiteY1" fmla="*/ 16550 h 2745513"/>
              <a:gd name="connsiteX2" fmla="*/ 1672517 w 1672517"/>
              <a:gd name="connsiteY2" fmla="*/ 2580011 h 2745513"/>
              <a:gd name="connsiteX3" fmla="*/ 157227 w 1672517"/>
              <a:gd name="connsiteY3" fmla="*/ 2745513 h 2745513"/>
              <a:gd name="connsiteX4" fmla="*/ 0 w 1672517"/>
              <a:gd name="connsiteY4" fmla="*/ 0 h 2745513"/>
              <a:gd name="connsiteX0" fmla="*/ 0 w 1672517"/>
              <a:gd name="connsiteY0" fmla="*/ 0 h 2580011"/>
              <a:gd name="connsiteX1" fmla="*/ 1523565 w 1672517"/>
              <a:gd name="connsiteY1" fmla="*/ 16550 h 2580011"/>
              <a:gd name="connsiteX2" fmla="*/ 1672517 w 1672517"/>
              <a:gd name="connsiteY2" fmla="*/ 2580011 h 2580011"/>
              <a:gd name="connsiteX3" fmla="*/ 165502 w 1672517"/>
              <a:gd name="connsiteY3" fmla="*/ 2563460 h 2580011"/>
              <a:gd name="connsiteX4" fmla="*/ 0 w 1672517"/>
              <a:gd name="connsiteY4" fmla="*/ 0 h 2580011"/>
              <a:gd name="connsiteX0" fmla="*/ 0 w 1672517"/>
              <a:gd name="connsiteY0" fmla="*/ 0 h 2604835"/>
              <a:gd name="connsiteX1" fmla="*/ 1523565 w 1672517"/>
              <a:gd name="connsiteY1" fmla="*/ 16550 h 2604835"/>
              <a:gd name="connsiteX2" fmla="*/ 1672517 w 1672517"/>
              <a:gd name="connsiteY2" fmla="*/ 2580011 h 2604835"/>
              <a:gd name="connsiteX3" fmla="*/ 161364 w 1672517"/>
              <a:gd name="connsiteY3" fmla="*/ 2604835 h 2604835"/>
              <a:gd name="connsiteX4" fmla="*/ 0 w 1672517"/>
              <a:gd name="connsiteY4" fmla="*/ 0 h 2604835"/>
              <a:gd name="connsiteX0" fmla="*/ 0 w 1672517"/>
              <a:gd name="connsiteY0" fmla="*/ 0 h 2613110"/>
              <a:gd name="connsiteX1" fmla="*/ 1523565 w 1672517"/>
              <a:gd name="connsiteY1" fmla="*/ 16550 h 2613110"/>
              <a:gd name="connsiteX2" fmla="*/ 1672517 w 1672517"/>
              <a:gd name="connsiteY2" fmla="*/ 2580011 h 2613110"/>
              <a:gd name="connsiteX3" fmla="*/ 161364 w 1672517"/>
              <a:gd name="connsiteY3" fmla="*/ 2613110 h 2613110"/>
              <a:gd name="connsiteX4" fmla="*/ 0 w 1672517"/>
              <a:gd name="connsiteY4" fmla="*/ 0 h 2613110"/>
              <a:gd name="connsiteX0" fmla="*/ 0 w 1707351"/>
              <a:gd name="connsiteY0" fmla="*/ 867 h 2596560"/>
              <a:gd name="connsiteX1" fmla="*/ 1558399 w 1707351"/>
              <a:gd name="connsiteY1" fmla="*/ 0 h 2596560"/>
              <a:gd name="connsiteX2" fmla="*/ 1707351 w 1707351"/>
              <a:gd name="connsiteY2" fmla="*/ 2563461 h 2596560"/>
              <a:gd name="connsiteX3" fmla="*/ 196198 w 1707351"/>
              <a:gd name="connsiteY3" fmla="*/ 2596560 h 2596560"/>
              <a:gd name="connsiteX4" fmla="*/ 0 w 1707351"/>
              <a:gd name="connsiteY4" fmla="*/ 867 h 2596560"/>
              <a:gd name="connsiteX0" fmla="*/ 186979 w 1894330"/>
              <a:gd name="connsiteY0" fmla="*/ 867 h 2596560"/>
              <a:gd name="connsiteX1" fmla="*/ 1745378 w 1894330"/>
              <a:gd name="connsiteY1" fmla="*/ 0 h 2596560"/>
              <a:gd name="connsiteX2" fmla="*/ 1894330 w 1894330"/>
              <a:gd name="connsiteY2" fmla="*/ 2563461 h 2596560"/>
              <a:gd name="connsiteX3" fmla="*/ 0 w 1894330"/>
              <a:gd name="connsiteY3" fmla="*/ 2596560 h 2596560"/>
              <a:gd name="connsiteX4" fmla="*/ 186979 w 1894330"/>
              <a:gd name="connsiteY4" fmla="*/ 867 h 2596560"/>
              <a:gd name="connsiteX0" fmla="*/ 186979 w 1745378"/>
              <a:gd name="connsiteY0" fmla="*/ 867 h 2615713"/>
              <a:gd name="connsiteX1" fmla="*/ 1745378 w 1745378"/>
              <a:gd name="connsiteY1" fmla="*/ 0 h 2615713"/>
              <a:gd name="connsiteX2" fmla="*/ 1528570 w 1745378"/>
              <a:gd name="connsiteY2" fmla="*/ 2615713 h 2615713"/>
              <a:gd name="connsiteX3" fmla="*/ 0 w 1745378"/>
              <a:gd name="connsiteY3" fmla="*/ 2596560 h 2615713"/>
              <a:gd name="connsiteX4" fmla="*/ 186979 w 1745378"/>
              <a:gd name="connsiteY4" fmla="*/ 867 h 2615713"/>
              <a:gd name="connsiteX0" fmla="*/ 186979 w 1658293"/>
              <a:gd name="connsiteY0" fmla="*/ 0 h 2614846"/>
              <a:gd name="connsiteX1" fmla="*/ 1658293 w 1658293"/>
              <a:gd name="connsiteY1" fmla="*/ 16551 h 2614846"/>
              <a:gd name="connsiteX2" fmla="*/ 1528570 w 1658293"/>
              <a:gd name="connsiteY2" fmla="*/ 2614846 h 2614846"/>
              <a:gd name="connsiteX3" fmla="*/ 0 w 1658293"/>
              <a:gd name="connsiteY3" fmla="*/ 2595693 h 2614846"/>
              <a:gd name="connsiteX4" fmla="*/ 186979 w 1658293"/>
              <a:gd name="connsiteY4" fmla="*/ 0 h 2614846"/>
              <a:gd name="connsiteX0" fmla="*/ 186979 w 1545081"/>
              <a:gd name="connsiteY0" fmla="*/ 0 h 2614846"/>
              <a:gd name="connsiteX1" fmla="*/ 1545081 w 1545081"/>
              <a:gd name="connsiteY1" fmla="*/ 16551 h 2614846"/>
              <a:gd name="connsiteX2" fmla="*/ 1528570 w 1545081"/>
              <a:gd name="connsiteY2" fmla="*/ 2614846 h 2614846"/>
              <a:gd name="connsiteX3" fmla="*/ 0 w 1545081"/>
              <a:gd name="connsiteY3" fmla="*/ 2595693 h 2614846"/>
              <a:gd name="connsiteX4" fmla="*/ 186979 w 1545081"/>
              <a:gd name="connsiteY4" fmla="*/ 0 h 2614846"/>
              <a:gd name="connsiteX0" fmla="*/ 186979 w 1675709"/>
              <a:gd name="connsiteY0" fmla="*/ 866 h 2615712"/>
              <a:gd name="connsiteX1" fmla="*/ 1675709 w 1675709"/>
              <a:gd name="connsiteY1" fmla="*/ 0 h 2615712"/>
              <a:gd name="connsiteX2" fmla="*/ 1528570 w 1675709"/>
              <a:gd name="connsiteY2" fmla="*/ 2615712 h 2615712"/>
              <a:gd name="connsiteX3" fmla="*/ 0 w 1675709"/>
              <a:gd name="connsiteY3" fmla="*/ 2596559 h 2615712"/>
              <a:gd name="connsiteX4" fmla="*/ 186979 w 1675709"/>
              <a:gd name="connsiteY4" fmla="*/ 866 h 2615712"/>
              <a:gd name="connsiteX0" fmla="*/ 169562 w 1675709"/>
              <a:gd name="connsiteY0" fmla="*/ 18283 h 2615712"/>
              <a:gd name="connsiteX1" fmla="*/ 1675709 w 1675709"/>
              <a:gd name="connsiteY1" fmla="*/ 0 h 2615712"/>
              <a:gd name="connsiteX2" fmla="*/ 1528570 w 1675709"/>
              <a:gd name="connsiteY2" fmla="*/ 2615712 h 2615712"/>
              <a:gd name="connsiteX3" fmla="*/ 0 w 1675709"/>
              <a:gd name="connsiteY3" fmla="*/ 2596559 h 2615712"/>
              <a:gd name="connsiteX4" fmla="*/ 169562 w 1675709"/>
              <a:gd name="connsiteY4" fmla="*/ 18283 h 2615712"/>
              <a:gd name="connsiteX0" fmla="*/ 169562 w 1667000"/>
              <a:gd name="connsiteY0" fmla="*/ 18283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18283 h 2615712"/>
              <a:gd name="connsiteX0" fmla="*/ 169562 w 1667000"/>
              <a:gd name="connsiteY0" fmla="*/ 866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866 h 2615712"/>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13976 h 2641837"/>
              <a:gd name="connsiteX4" fmla="*/ 169562 w 1667000"/>
              <a:gd name="connsiteY4" fmla="*/ 26991 h 2641837"/>
              <a:gd name="connsiteX0" fmla="*/ 169562 w 1667000"/>
              <a:gd name="connsiteY0" fmla="*/ 26991 h 2650546"/>
              <a:gd name="connsiteX1" fmla="*/ 1667000 w 1667000"/>
              <a:gd name="connsiteY1" fmla="*/ 0 h 2650546"/>
              <a:gd name="connsiteX2" fmla="*/ 1528570 w 1667000"/>
              <a:gd name="connsiteY2" fmla="*/ 2650546 h 2650546"/>
              <a:gd name="connsiteX3" fmla="*/ 0 w 1667000"/>
              <a:gd name="connsiteY3" fmla="*/ 2613976 h 2650546"/>
              <a:gd name="connsiteX4" fmla="*/ 169562 w 1667000"/>
              <a:gd name="connsiteY4" fmla="*/ 26991 h 2650546"/>
              <a:gd name="connsiteX0" fmla="*/ 169562 w 1684418"/>
              <a:gd name="connsiteY0" fmla="*/ 26991 h 2650546"/>
              <a:gd name="connsiteX1" fmla="*/ 1684418 w 1684418"/>
              <a:gd name="connsiteY1" fmla="*/ 0 h 2650546"/>
              <a:gd name="connsiteX2" fmla="*/ 1528570 w 1684418"/>
              <a:gd name="connsiteY2" fmla="*/ 2650546 h 2650546"/>
              <a:gd name="connsiteX3" fmla="*/ 0 w 1684418"/>
              <a:gd name="connsiteY3" fmla="*/ 2613976 h 2650546"/>
              <a:gd name="connsiteX4" fmla="*/ 169562 w 1684418"/>
              <a:gd name="connsiteY4" fmla="*/ 26991 h 2650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4418" h="2650546">
                <a:moveTo>
                  <a:pt x="169562" y="26991"/>
                </a:moveTo>
                <a:lnTo>
                  <a:pt x="1684418" y="0"/>
                </a:lnTo>
                <a:lnTo>
                  <a:pt x="1528570" y="2650546"/>
                </a:lnTo>
                <a:lnTo>
                  <a:pt x="0" y="2613976"/>
                </a:lnTo>
                <a:lnTo>
                  <a:pt x="169562" y="26991"/>
                </a:lnTo>
                <a:close/>
              </a:path>
            </a:pathLst>
          </a:custGeom>
          <a:solidFill>
            <a:schemeClr val="bg1">
              <a:lumMod val="95000"/>
            </a:schemeClr>
          </a:solidFill>
        </p:spPr>
        <p:txBody>
          <a:bodyPr anchor="ctr"/>
          <a:lstStyle>
            <a:lvl1pPr marL="0" indent="0" algn="ctr">
              <a:buNone/>
              <a:defRPr sz="16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835887859"/>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11" name="Picture Placeholder 2">
            <a:extLst>
              <a:ext uri="{FF2B5EF4-FFF2-40B4-BE49-F238E27FC236}">
                <a16:creationId xmlns="" xmlns:a16="http://schemas.microsoft.com/office/drawing/2014/main" id="{69B1A541-96AC-491F-A4C3-A87E563723CA}"/>
              </a:ext>
            </a:extLst>
          </p:cNvPr>
          <p:cNvSpPr>
            <a:spLocks noGrp="1"/>
          </p:cNvSpPr>
          <p:nvPr>
            <p:ph type="pic" sz="quarter" idx="42" hasCustomPrompt="1"/>
          </p:nvPr>
        </p:nvSpPr>
        <p:spPr>
          <a:xfrm>
            <a:off x="756172"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Picture Placeholder 2">
            <a:extLst>
              <a:ext uri="{FF2B5EF4-FFF2-40B4-BE49-F238E27FC236}">
                <a16:creationId xmlns="" xmlns:a16="http://schemas.microsoft.com/office/drawing/2014/main" id="{483ECD2A-B2C9-421D-A8D2-32E383E518AD}"/>
              </a:ext>
            </a:extLst>
          </p:cNvPr>
          <p:cNvSpPr>
            <a:spLocks noGrp="1"/>
          </p:cNvSpPr>
          <p:nvPr>
            <p:ph type="pic" sz="quarter" idx="43" hasCustomPrompt="1"/>
          </p:nvPr>
        </p:nvSpPr>
        <p:spPr>
          <a:xfrm>
            <a:off x="4480350"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3" name="Picture Placeholder 2">
            <a:extLst>
              <a:ext uri="{FF2B5EF4-FFF2-40B4-BE49-F238E27FC236}">
                <a16:creationId xmlns="" xmlns:a16="http://schemas.microsoft.com/office/drawing/2014/main" id="{3A93B8D7-9580-4A09-9DAC-42E66631F61C}"/>
              </a:ext>
            </a:extLst>
          </p:cNvPr>
          <p:cNvSpPr>
            <a:spLocks noGrp="1"/>
          </p:cNvSpPr>
          <p:nvPr>
            <p:ph type="pic" sz="quarter" idx="44" hasCustomPrompt="1"/>
          </p:nvPr>
        </p:nvSpPr>
        <p:spPr>
          <a:xfrm>
            <a:off x="8257279"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20" name="Oval 19">
            <a:extLst>
              <a:ext uri="{FF2B5EF4-FFF2-40B4-BE49-F238E27FC236}">
                <a16:creationId xmlns="" xmlns:a16="http://schemas.microsoft.com/office/drawing/2014/main" id="{16D13416-37E2-47AB-A01D-21EAD8DDE15A}"/>
              </a:ext>
            </a:extLst>
          </p:cNvPr>
          <p:cNvSpPr/>
          <p:nvPr userDrawn="1"/>
        </p:nvSpPr>
        <p:spPr>
          <a:xfrm>
            <a:off x="8165839" y="4605474"/>
            <a:ext cx="1554480" cy="1554480"/>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1" name="Oval 20">
            <a:extLst>
              <a:ext uri="{FF2B5EF4-FFF2-40B4-BE49-F238E27FC236}">
                <a16:creationId xmlns="" xmlns:a16="http://schemas.microsoft.com/office/drawing/2014/main" id="{9E6CFF5B-D9AE-4106-8445-EBB74E8C1D93}"/>
              </a:ext>
            </a:extLst>
          </p:cNvPr>
          <p:cNvSpPr/>
          <p:nvPr userDrawn="1"/>
        </p:nvSpPr>
        <p:spPr>
          <a:xfrm>
            <a:off x="664732" y="4605474"/>
            <a:ext cx="1554480" cy="155448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2" name="Oval 21">
            <a:extLst>
              <a:ext uri="{FF2B5EF4-FFF2-40B4-BE49-F238E27FC236}">
                <a16:creationId xmlns="" xmlns:a16="http://schemas.microsoft.com/office/drawing/2014/main" id="{A954ABF2-964B-4695-9125-6F6F0AAE886D}"/>
              </a:ext>
            </a:extLst>
          </p:cNvPr>
          <p:cNvSpPr/>
          <p:nvPr userDrawn="1"/>
        </p:nvSpPr>
        <p:spPr>
          <a:xfrm>
            <a:off x="4388910" y="4605474"/>
            <a:ext cx="1554480" cy="1554480"/>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8" name="Text Placeholder 9">
            <a:extLst>
              <a:ext uri="{FF2B5EF4-FFF2-40B4-BE49-F238E27FC236}">
                <a16:creationId xmlns="" xmlns:a16="http://schemas.microsoft.com/office/drawing/2014/main" id="{E86BD326-A0F4-4536-BFA3-9946312E4096}"/>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9" name="Rectangle 8">
            <a:extLst>
              <a:ext uri="{FF2B5EF4-FFF2-40B4-BE49-F238E27FC236}">
                <a16:creationId xmlns="" xmlns:a16="http://schemas.microsoft.com/office/drawing/2014/main" id="{CDA8B23D-E5B8-4CD0-8EC1-A3AB2E3F9089}"/>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 name="Rectangle 9">
            <a:extLst>
              <a:ext uri="{FF2B5EF4-FFF2-40B4-BE49-F238E27FC236}">
                <a16:creationId xmlns="" xmlns:a16="http://schemas.microsoft.com/office/drawing/2014/main" id="{9BA5F741-3ADB-40A1-93F3-257F05B4C5F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Isosceles Triangle 13">
            <a:extLst>
              <a:ext uri="{FF2B5EF4-FFF2-40B4-BE49-F238E27FC236}">
                <a16:creationId xmlns="" xmlns:a16="http://schemas.microsoft.com/office/drawing/2014/main" id="{69476099-B6CF-4F49-B704-F82E3664514A}"/>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 xmlns:p14="http://schemas.microsoft.com/office/powerpoint/2010/main" val="2775874171"/>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userDrawn="1">
  <p:cSld name="11_Images &amp; Contents">
    <p:spTree>
      <p:nvGrpSpPr>
        <p:cNvPr id="1" name=""/>
        <p:cNvGrpSpPr/>
        <p:nvPr/>
      </p:nvGrpSpPr>
      <p:grpSpPr>
        <a:xfrm>
          <a:off x="0" y="0"/>
          <a:ext cx="0" cy="0"/>
          <a:chOff x="0" y="0"/>
          <a:chExt cx="0" cy="0"/>
        </a:xfrm>
      </p:grpSpPr>
      <p:sp>
        <p:nvSpPr>
          <p:cNvPr id="56" name="그림 개체 틀 55">
            <a:extLst>
              <a:ext uri="{FF2B5EF4-FFF2-40B4-BE49-F238E27FC236}">
                <a16:creationId xmlns="" xmlns:a16="http://schemas.microsoft.com/office/drawing/2014/main" id="{739E918C-6E75-4027-902A-7A25921C6EEF}"/>
              </a:ext>
            </a:extLst>
          </p:cNvPr>
          <p:cNvSpPr>
            <a:spLocks noGrp="1"/>
          </p:cNvSpPr>
          <p:nvPr>
            <p:ph type="pic" sz="quarter" idx="11" hasCustomPrompt="1"/>
          </p:nvPr>
        </p:nvSpPr>
        <p:spPr>
          <a:xfrm flipH="1">
            <a:off x="781176" y="764646"/>
            <a:ext cx="6174102" cy="5328708"/>
          </a:xfrm>
          <a:custGeom>
            <a:avLst/>
            <a:gdLst>
              <a:gd name="connsiteX0" fmla="*/ 1275523 w 5178638"/>
              <a:gd name="connsiteY0" fmla="*/ 4465566 h 4469549"/>
              <a:gd name="connsiteX1" fmla="*/ 1283032 w 5178638"/>
              <a:gd name="connsiteY1" fmla="*/ 4466683 h 4469549"/>
              <a:gd name="connsiteX2" fmla="*/ 1294296 w 5178638"/>
              <a:gd name="connsiteY2" fmla="*/ 4467799 h 4469549"/>
              <a:gd name="connsiteX3" fmla="*/ 1406938 w 5178638"/>
              <a:gd name="connsiteY3" fmla="*/ 4468915 h 4469549"/>
              <a:gd name="connsiteX4" fmla="*/ 1411517 w 5178638"/>
              <a:gd name="connsiteY4" fmla="*/ 4469299 h 4469549"/>
              <a:gd name="connsiteX5" fmla="*/ 1237861 w 5178638"/>
              <a:gd name="connsiteY5" fmla="*/ 4469299 h 4469549"/>
              <a:gd name="connsiteX6" fmla="*/ 177644 w 5178638"/>
              <a:gd name="connsiteY6" fmla="*/ 4459919 h 4469549"/>
              <a:gd name="connsiteX7" fmla="*/ 179239 w 5178638"/>
              <a:gd name="connsiteY7" fmla="*/ 4469299 h 4469549"/>
              <a:gd name="connsiteX8" fmla="*/ 175322 w 5178638"/>
              <a:gd name="connsiteY8" fmla="*/ 4469299 h 4469549"/>
              <a:gd name="connsiteX9" fmla="*/ 176758 w 5178638"/>
              <a:gd name="connsiteY9" fmla="*/ 4463812 h 4469549"/>
              <a:gd name="connsiteX10" fmla="*/ 1632686 w 5178638"/>
              <a:gd name="connsiteY10" fmla="*/ 4432359 h 4469549"/>
              <a:gd name="connsiteX11" fmla="*/ 1879565 w 5178638"/>
              <a:gd name="connsiteY11" fmla="*/ 4432359 h 4469549"/>
              <a:gd name="connsiteX12" fmla="*/ 1879208 w 5178638"/>
              <a:gd name="connsiteY12" fmla="*/ 4432513 h 4469549"/>
              <a:gd name="connsiteX13" fmla="*/ 1872168 w 5178638"/>
              <a:gd name="connsiteY13" fmla="*/ 4435163 h 4469549"/>
              <a:gd name="connsiteX14" fmla="*/ 1887186 w 5178638"/>
              <a:gd name="connsiteY14" fmla="*/ 4435163 h 4469549"/>
              <a:gd name="connsiteX15" fmla="*/ 1913470 w 5178638"/>
              <a:gd name="connsiteY15" fmla="*/ 4434047 h 4469549"/>
              <a:gd name="connsiteX16" fmla="*/ 1943508 w 5178638"/>
              <a:gd name="connsiteY16" fmla="*/ 4435163 h 4469549"/>
              <a:gd name="connsiteX17" fmla="*/ 1962281 w 5178638"/>
              <a:gd name="connsiteY17" fmla="*/ 4440745 h 4469549"/>
              <a:gd name="connsiteX18" fmla="*/ 1977300 w 5178638"/>
              <a:gd name="connsiteY18" fmla="*/ 4441861 h 4469549"/>
              <a:gd name="connsiteX19" fmla="*/ 2037375 w 5178638"/>
              <a:gd name="connsiteY19" fmla="*/ 4441861 h 4469549"/>
              <a:gd name="connsiteX20" fmla="*/ 2101206 w 5178638"/>
              <a:gd name="connsiteY20" fmla="*/ 4441861 h 4469549"/>
              <a:gd name="connsiteX21" fmla="*/ 2101206 w 5178638"/>
              <a:gd name="connsiteY21" fmla="*/ 4442978 h 4469549"/>
              <a:gd name="connsiteX22" fmla="*/ 2037375 w 5178638"/>
              <a:gd name="connsiteY22" fmla="*/ 4444094 h 4469549"/>
              <a:gd name="connsiteX23" fmla="*/ 2052394 w 5178638"/>
              <a:gd name="connsiteY23" fmla="*/ 4447443 h 4469549"/>
              <a:gd name="connsiteX24" fmla="*/ 2165036 w 5178638"/>
              <a:gd name="connsiteY24" fmla="*/ 4450792 h 4469549"/>
              <a:gd name="connsiteX25" fmla="*/ 2187564 w 5178638"/>
              <a:gd name="connsiteY25" fmla="*/ 4450792 h 4469549"/>
              <a:gd name="connsiteX26" fmla="*/ 2236376 w 5178638"/>
              <a:gd name="connsiteY26" fmla="*/ 4457489 h 4469549"/>
              <a:gd name="connsiteX27" fmla="*/ 2270168 w 5178638"/>
              <a:gd name="connsiteY27" fmla="*/ 4457489 h 4469549"/>
              <a:gd name="connsiteX28" fmla="*/ 2281433 w 5178638"/>
              <a:gd name="connsiteY28" fmla="*/ 4459722 h 4469549"/>
              <a:gd name="connsiteX29" fmla="*/ 2277678 w 5178638"/>
              <a:gd name="connsiteY29" fmla="*/ 4463071 h 4469549"/>
              <a:gd name="connsiteX30" fmla="*/ 2251395 w 5178638"/>
              <a:gd name="connsiteY30" fmla="*/ 4464187 h 4469549"/>
              <a:gd name="connsiteX31" fmla="*/ 2236376 w 5178638"/>
              <a:gd name="connsiteY31" fmla="*/ 4458606 h 4469549"/>
              <a:gd name="connsiteX32" fmla="*/ 2198829 w 5178638"/>
              <a:gd name="connsiteY32" fmla="*/ 4457489 h 4469549"/>
              <a:gd name="connsiteX33" fmla="*/ 2153772 w 5178638"/>
              <a:gd name="connsiteY33" fmla="*/ 4457489 h 4469549"/>
              <a:gd name="connsiteX34" fmla="*/ 2134998 w 5178638"/>
              <a:gd name="connsiteY34" fmla="*/ 4457489 h 4469549"/>
              <a:gd name="connsiteX35" fmla="*/ 2108715 w 5178638"/>
              <a:gd name="connsiteY35" fmla="*/ 4458606 h 4469549"/>
              <a:gd name="connsiteX36" fmla="*/ 2082432 w 5178638"/>
              <a:gd name="connsiteY36" fmla="*/ 4457489 h 4469549"/>
              <a:gd name="connsiteX37" fmla="*/ 2067413 w 5178638"/>
              <a:gd name="connsiteY37" fmla="*/ 4458606 h 4469549"/>
              <a:gd name="connsiteX38" fmla="*/ 2059904 w 5178638"/>
              <a:gd name="connsiteY38" fmla="*/ 4455257 h 4469549"/>
              <a:gd name="connsiteX39" fmla="*/ 2041130 w 5178638"/>
              <a:gd name="connsiteY39" fmla="*/ 4455257 h 4469549"/>
              <a:gd name="connsiteX40" fmla="*/ 2033621 w 5178638"/>
              <a:gd name="connsiteY40" fmla="*/ 4457489 h 4469549"/>
              <a:gd name="connsiteX41" fmla="*/ 2029866 w 5178638"/>
              <a:gd name="connsiteY41" fmla="*/ 4453024 h 4469549"/>
              <a:gd name="connsiteX42" fmla="*/ 2007338 w 5178638"/>
              <a:gd name="connsiteY42" fmla="*/ 4453024 h 4469549"/>
              <a:gd name="connsiteX43" fmla="*/ 1999828 w 5178638"/>
              <a:gd name="connsiteY43" fmla="*/ 4455257 h 4469549"/>
              <a:gd name="connsiteX44" fmla="*/ 1996073 w 5178638"/>
              <a:gd name="connsiteY44" fmla="*/ 4450792 h 4469549"/>
              <a:gd name="connsiteX45" fmla="*/ 1935998 w 5178638"/>
              <a:gd name="connsiteY45" fmla="*/ 4449675 h 4469549"/>
              <a:gd name="connsiteX46" fmla="*/ 1924734 w 5178638"/>
              <a:gd name="connsiteY46" fmla="*/ 4449675 h 4469549"/>
              <a:gd name="connsiteX47" fmla="*/ 1909715 w 5178638"/>
              <a:gd name="connsiteY47" fmla="*/ 4450792 h 4469549"/>
              <a:gd name="connsiteX48" fmla="*/ 1875923 w 5178638"/>
              <a:gd name="connsiteY48" fmla="*/ 4453024 h 4469549"/>
              <a:gd name="connsiteX49" fmla="*/ 1842130 w 5178638"/>
              <a:gd name="connsiteY49" fmla="*/ 4453024 h 4469549"/>
              <a:gd name="connsiteX50" fmla="*/ 1808338 w 5178638"/>
              <a:gd name="connsiteY50" fmla="*/ 4450792 h 4469549"/>
              <a:gd name="connsiteX51" fmla="*/ 1782054 w 5178638"/>
              <a:gd name="connsiteY51" fmla="*/ 4450792 h 4469549"/>
              <a:gd name="connsiteX52" fmla="*/ 1767035 w 5178638"/>
              <a:gd name="connsiteY52" fmla="*/ 4453024 h 4469549"/>
              <a:gd name="connsiteX53" fmla="*/ 1748262 w 5178638"/>
              <a:gd name="connsiteY53" fmla="*/ 4453024 h 4469549"/>
              <a:gd name="connsiteX54" fmla="*/ 1714469 w 5178638"/>
              <a:gd name="connsiteY54" fmla="*/ 4453024 h 4469549"/>
              <a:gd name="connsiteX55" fmla="*/ 1710715 w 5178638"/>
              <a:gd name="connsiteY55" fmla="*/ 4453024 h 4469549"/>
              <a:gd name="connsiteX56" fmla="*/ 1669412 w 5178638"/>
              <a:gd name="connsiteY56" fmla="*/ 4446326 h 4469549"/>
              <a:gd name="connsiteX57" fmla="*/ 1669412 w 5178638"/>
              <a:gd name="connsiteY57" fmla="*/ 4444094 h 4469549"/>
              <a:gd name="connsiteX58" fmla="*/ 1680677 w 5178638"/>
              <a:gd name="connsiteY58" fmla="*/ 4437396 h 4469549"/>
              <a:gd name="connsiteX59" fmla="*/ 1710715 w 5178638"/>
              <a:gd name="connsiteY59" fmla="*/ 4437396 h 4469549"/>
              <a:gd name="connsiteX60" fmla="*/ 1721979 w 5178638"/>
              <a:gd name="connsiteY60" fmla="*/ 4435163 h 4469549"/>
              <a:gd name="connsiteX61" fmla="*/ 1710715 w 5178638"/>
              <a:gd name="connsiteY61" fmla="*/ 4434047 h 4469549"/>
              <a:gd name="connsiteX62" fmla="*/ 1695696 w 5178638"/>
              <a:gd name="connsiteY62" fmla="*/ 4435163 h 4469549"/>
              <a:gd name="connsiteX63" fmla="*/ 1676922 w 5178638"/>
              <a:gd name="connsiteY63" fmla="*/ 4435163 h 4469549"/>
              <a:gd name="connsiteX64" fmla="*/ 1646884 w 5178638"/>
              <a:gd name="connsiteY64" fmla="*/ 4434047 h 4469549"/>
              <a:gd name="connsiteX65" fmla="*/ 2236283 w 5178638"/>
              <a:gd name="connsiteY65" fmla="*/ 4414691 h 4469549"/>
              <a:gd name="connsiteX66" fmla="*/ 2264278 w 5178638"/>
              <a:gd name="connsiteY66" fmla="*/ 4414691 h 4469549"/>
              <a:gd name="connsiteX67" fmla="*/ 2232621 w 5178638"/>
              <a:gd name="connsiteY67" fmla="*/ 4419535 h 4469549"/>
              <a:gd name="connsiteX68" fmla="*/ 2232528 w 5178638"/>
              <a:gd name="connsiteY68" fmla="*/ 4419494 h 4469549"/>
              <a:gd name="connsiteX69" fmla="*/ 2232528 w 5178638"/>
              <a:gd name="connsiteY69" fmla="*/ 4419156 h 4469549"/>
              <a:gd name="connsiteX70" fmla="*/ 2236283 w 5178638"/>
              <a:gd name="connsiteY70" fmla="*/ 4414691 h 4469549"/>
              <a:gd name="connsiteX71" fmla="*/ 2272500 w 5178638"/>
              <a:gd name="connsiteY71" fmla="*/ 4414478 h 4469549"/>
              <a:gd name="connsiteX72" fmla="*/ 2270076 w 5178638"/>
              <a:gd name="connsiteY72" fmla="*/ 4414691 h 4469549"/>
              <a:gd name="connsiteX73" fmla="*/ 2264278 w 5178638"/>
              <a:gd name="connsiteY73" fmla="*/ 4414691 h 4469549"/>
              <a:gd name="connsiteX74" fmla="*/ 2264536 w 5178638"/>
              <a:gd name="connsiteY74" fmla="*/ 4414652 h 4469549"/>
              <a:gd name="connsiteX75" fmla="*/ 1278967 w 5178638"/>
              <a:gd name="connsiteY75" fmla="*/ 4411605 h 4469549"/>
              <a:gd name="connsiteX76" fmla="*/ 1304864 w 5178638"/>
              <a:gd name="connsiteY76" fmla="*/ 4411605 h 4469549"/>
              <a:gd name="connsiteX77" fmla="*/ 1286431 w 5178638"/>
              <a:gd name="connsiteY77" fmla="*/ 4413954 h 4469549"/>
              <a:gd name="connsiteX78" fmla="*/ 1278921 w 5178638"/>
              <a:gd name="connsiteY78" fmla="*/ 4411721 h 4469549"/>
              <a:gd name="connsiteX79" fmla="*/ 553850 w 5178638"/>
              <a:gd name="connsiteY79" fmla="*/ 4407256 h 4469549"/>
              <a:gd name="connsiteX80" fmla="*/ 565114 w 5178638"/>
              <a:gd name="connsiteY80" fmla="*/ 4409488 h 4469549"/>
              <a:gd name="connsiteX81" fmla="*/ 580133 w 5178638"/>
              <a:gd name="connsiteY81" fmla="*/ 4417302 h 4469549"/>
              <a:gd name="connsiteX82" fmla="*/ 591397 w 5178638"/>
              <a:gd name="connsiteY82" fmla="*/ 4418419 h 4469549"/>
              <a:gd name="connsiteX83" fmla="*/ 632699 w 5178638"/>
              <a:gd name="connsiteY83" fmla="*/ 4415070 h 4469549"/>
              <a:gd name="connsiteX84" fmla="*/ 658982 w 5178638"/>
              <a:gd name="connsiteY84" fmla="*/ 4413954 h 4469549"/>
              <a:gd name="connsiteX85" fmla="*/ 674001 w 5178638"/>
              <a:gd name="connsiteY85" fmla="*/ 4419535 h 4469549"/>
              <a:gd name="connsiteX86" fmla="*/ 704038 w 5178638"/>
              <a:gd name="connsiteY86" fmla="*/ 4419535 h 4469549"/>
              <a:gd name="connsiteX87" fmla="*/ 711548 w 5178638"/>
              <a:gd name="connsiteY87" fmla="*/ 4413954 h 4469549"/>
              <a:gd name="connsiteX88" fmla="*/ 730322 w 5178638"/>
              <a:gd name="connsiteY88" fmla="*/ 4410605 h 4469549"/>
              <a:gd name="connsiteX89" fmla="*/ 752850 w 5178638"/>
              <a:gd name="connsiteY89" fmla="*/ 4408372 h 4469549"/>
              <a:gd name="connsiteX90" fmla="*/ 782888 w 5178638"/>
              <a:gd name="connsiteY90" fmla="*/ 4412837 h 4469549"/>
              <a:gd name="connsiteX91" fmla="*/ 835454 w 5178638"/>
              <a:gd name="connsiteY91" fmla="*/ 4421768 h 4469549"/>
              <a:gd name="connsiteX92" fmla="*/ 861737 w 5178638"/>
              <a:gd name="connsiteY92" fmla="*/ 4419535 h 4469549"/>
              <a:gd name="connsiteX93" fmla="*/ 891775 w 5178638"/>
              <a:gd name="connsiteY93" fmla="*/ 4415070 h 4469549"/>
              <a:gd name="connsiteX94" fmla="*/ 933077 w 5178638"/>
              <a:gd name="connsiteY94" fmla="*/ 4416186 h 4469549"/>
              <a:gd name="connsiteX95" fmla="*/ 940493 w 5178638"/>
              <a:gd name="connsiteY95" fmla="*/ 4419494 h 4469549"/>
              <a:gd name="connsiteX96" fmla="*/ 940493 w 5178638"/>
              <a:gd name="connsiteY96" fmla="*/ 4420200 h 4469549"/>
              <a:gd name="connsiteX97" fmla="*/ 990071 w 5178638"/>
              <a:gd name="connsiteY97" fmla="*/ 4421372 h 4469549"/>
              <a:gd name="connsiteX98" fmla="*/ 1072675 w 5178638"/>
              <a:gd name="connsiteY98" fmla="*/ 4421651 h 4469549"/>
              <a:gd name="connsiteX99" fmla="*/ 1076429 w 5178638"/>
              <a:gd name="connsiteY99" fmla="*/ 4420535 h 4469549"/>
              <a:gd name="connsiteX100" fmla="*/ 1061411 w 5178638"/>
              <a:gd name="connsiteY100" fmla="*/ 4419419 h 4469549"/>
              <a:gd name="connsiteX101" fmla="*/ 1057656 w 5178638"/>
              <a:gd name="connsiteY101" fmla="*/ 4418302 h 4469549"/>
              <a:gd name="connsiteX102" fmla="*/ 1061411 w 5178638"/>
              <a:gd name="connsiteY102" fmla="*/ 4416070 h 4469549"/>
              <a:gd name="connsiteX103" fmla="*/ 1072675 w 5178638"/>
              <a:gd name="connsiteY103" fmla="*/ 4413837 h 4469549"/>
              <a:gd name="connsiteX104" fmla="*/ 1081508 w 5178638"/>
              <a:gd name="connsiteY104" fmla="*/ 4413528 h 4469549"/>
              <a:gd name="connsiteX105" fmla="*/ 1139587 w 5178638"/>
              <a:gd name="connsiteY105" fmla="*/ 4412837 h 4469549"/>
              <a:gd name="connsiteX106" fmla="*/ 1148512 w 5178638"/>
              <a:gd name="connsiteY106" fmla="*/ 4411605 h 4469549"/>
              <a:gd name="connsiteX107" fmla="*/ 1163686 w 5178638"/>
              <a:gd name="connsiteY107" fmla="*/ 4411605 h 4469549"/>
              <a:gd name="connsiteX108" fmla="*/ 1165870 w 5178638"/>
              <a:gd name="connsiteY108" fmla="*/ 4411721 h 4469549"/>
              <a:gd name="connsiteX109" fmla="*/ 1195907 w 5178638"/>
              <a:gd name="connsiteY109" fmla="*/ 4412837 h 4469549"/>
              <a:gd name="connsiteX110" fmla="*/ 1229700 w 5178638"/>
              <a:gd name="connsiteY110" fmla="*/ 4412837 h 4469549"/>
              <a:gd name="connsiteX111" fmla="*/ 1233455 w 5178638"/>
              <a:gd name="connsiteY111" fmla="*/ 4419535 h 4469549"/>
              <a:gd name="connsiteX112" fmla="*/ 1278511 w 5178638"/>
              <a:gd name="connsiteY112" fmla="*/ 4422884 h 4469549"/>
              <a:gd name="connsiteX113" fmla="*/ 1289775 w 5178638"/>
              <a:gd name="connsiteY113" fmla="*/ 4421768 h 4469549"/>
              <a:gd name="connsiteX114" fmla="*/ 1297285 w 5178638"/>
              <a:gd name="connsiteY114" fmla="*/ 4425117 h 4469549"/>
              <a:gd name="connsiteX115" fmla="*/ 1289775 w 5178638"/>
              <a:gd name="connsiteY115" fmla="*/ 4428466 h 4469549"/>
              <a:gd name="connsiteX116" fmla="*/ 1259738 w 5178638"/>
              <a:gd name="connsiteY116" fmla="*/ 4427349 h 4469549"/>
              <a:gd name="connsiteX117" fmla="*/ 1225945 w 5178638"/>
              <a:gd name="connsiteY117" fmla="*/ 4429582 h 4469549"/>
              <a:gd name="connsiteX118" fmla="*/ 1222451 w 5178638"/>
              <a:gd name="connsiteY118" fmla="*/ 4431660 h 4469549"/>
              <a:gd name="connsiteX119" fmla="*/ 1196111 w 5178638"/>
              <a:gd name="connsiteY119" fmla="*/ 4429186 h 4469549"/>
              <a:gd name="connsiteX120" fmla="*/ 1166543 w 5178638"/>
              <a:gd name="connsiteY120" fmla="*/ 4428349 h 4469549"/>
              <a:gd name="connsiteX121" fmla="*/ 1146284 w 5178638"/>
              <a:gd name="connsiteY121" fmla="*/ 4428475 h 4469549"/>
              <a:gd name="connsiteX122" fmla="*/ 1141840 w 5178638"/>
              <a:gd name="connsiteY122" fmla="*/ 4430877 h 4469549"/>
              <a:gd name="connsiteX123" fmla="*/ 1128230 w 5178638"/>
              <a:gd name="connsiteY123" fmla="*/ 4430319 h 4469549"/>
              <a:gd name="connsiteX124" fmla="*/ 1087049 w 5178638"/>
              <a:gd name="connsiteY124" fmla="*/ 4432359 h 4469549"/>
              <a:gd name="connsiteX125" fmla="*/ 1221275 w 5178638"/>
              <a:gd name="connsiteY125" fmla="*/ 4432359 h 4469549"/>
              <a:gd name="connsiteX126" fmla="*/ 1214681 w 5178638"/>
              <a:gd name="connsiteY126" fmla="*/ 4436280 h 4469549"/>
              <a:gd name="connsiteX127" fmla="*/ 1195907 w 5178638"/>
              <a:gd name="connsiteY127" fmla="*/ 4438512 h 4469549"/>
              <a:gd name="connsiteX128" fmla="*/ 1150851 w 5178638"/>
              <a:gd name="connsiteY128" fmla="*/ 4434047 h 4469549"/>
              <a:gd name="connsiteX129" fmla="*/ 1132077 w 5178638"/>
              <a:gd name="connsiteY129" fmla="*/ 4434047 h 4469549"/>
              <a:gd name="connsiteX130" fmla="*/ 1124568 w 5178638"/>
              <a:gd name="connsiteY130" fmla="*/ 4437396 h 4469549"/>
              <a:gd name="connsiteX131" fmla="*/ 1128322 w 5178638"/>
              <a:gd name="connsiteY131" fmla="*/ 4442978 h 4469549"/>
              <a:gd name="connsiteX132" fmla="*/ 1150851 w 5178638"/>
              <a:gd name="connsiteY132" fmla="*/ 4447443 h 4469549"/>
              <a:gd name="connsiteX133" fmla="*/ 1154605 w 5178638"/>
              <a:gd name="connsiteY133" fmla="*/ 4449675 h 4469549"/>
              <a:gd name="connsiteX134" fmla="*/ 1147096 w 5178638"/>
              <a:gd name="connsiteY134" fmla="*/ 4450792 h 4469549"/>
              <a:gd name="connsiteX135" fmla="*/ 1109549 w 5178638"/>
              <a:gd name="connsiteY135" fmla="*/ 4449675 h 4469549"/>
              <a:gd name="connsiteX136" fmla="*/ 1105794 w 5178638"/>
              <a:gd name="connsiteY136" fmla="*/ 4449675 h 4469549"/>
              <a:gd name="connsiteX137" fmla="*/ 1105794 w 5178638"/>
              <a:gd name="connsiteY137" fmla="*/ 4451908 h 4469549"/>
              <a:gd name="connsiteX138" fmla="*/ 1102039 w 5178638"/>
              <a:gd name="connsiteY138" fmla="*/ 4455257 h 4469549"/>
              <a:gd name="connsiteX139" fmla="*/ 1075756 w 5178638"/>
              <a:gd name="connsiteY139" fmla="*/ 4455257 h 4469549"/>
              <a:gd name="connsiteX140" fmla="*/ 1109549 w 5178638"/>
              <a:gd name="connsiteY140" fmla="*/ 4458606 h 4469549"/>
              <a:gd name="connsiteX141" fmla="*/ 1113303 w 5178638"/>
              <a:gd name="connsiteY141" fmla="*/ 4461955 h 4469549"/>
              <a:gd name="connsiteX142" fmla="*/ 1122591 w 5178638"/>
              <a:gd name="connsiteY142" fmla="*/ 4467477 h 4469549"/>
              <a:gd name="connsiteX143" fmla="*/ 1129088 w 5178638"/>
              <a:gd name="connsiteY143" fmla="*/ 4467799 h 4469549"/>
              <a:gd name="connsiteX144" fmla="*/ 1170390 w 5178638"/>
              <a:gd name="connsiteY144" fmla="*/ 4467799 h 4469549"/>
              <a:gd name="connsiteX145" fmla="*/ 1177900 w 5178638"/>
              <a:gd name="connsiteY145" fmla="*/ 4467799 h 4469549"/>
              <a:gd name="connsiteX146" fmla="*/ 1187121 w 5178638"/>
              <a:gd name="connsiteY146" fmla="*/ 4469299 h 4469549"/>
              <a:gd name="connsiteX147" fmla="*/ 344167 w 5178638"/>
              <a:gd name="connsiteY147" fmla="*/ 4469299 h 4469549"/>
              <a:gd name="connsiteX148" fmla="*/ 353084 w 5178638"/>
              <a:gd name="connsiteY148" fmla="*/ 4450560 h 4469549"/>
              <a:gd name="connsiteX149" fmla="*/ 361051 w 5178638"/>
              <a:gd name="connsiteY149" fmla="*/ 4434278 h 4469549"/>
              <a:gd name="connsiteX150" fmla="*/ 384887 w 5178638"/>
              <a:gd name="connsiteY150" fmla="*/ 4435163 h 4469549"/>
              <a:gd name="connsiteX151" fmla="*/ 403661 w 5178638"/>
              <a:gd name="connsiteY151" fmla="*/ 4435163 h 4469549"/>
              <a:gd name="connsiteX152" fmla="*/ 418680 w 5178638"/>
              <a:gd name="connsiteY152" fmla="*/ 4434047 h 4469549"/>
              <a:gd name="connsiteX153" fmla="*/ 429944 w 5178638"/>
              <a:gd name="connsiteY153" fmla="*/ 4435163 h 4469549"/>
              <a:gd name="connsiteX154" fmla="*/ 418680 w 5178638"/>
              <a:gd name="connsiteY154" fmla="*/ 4437396 h 4469549"/>
              <a:gd name="connsiteX155" fmla="*/ 388642 w 5178638"/>
              <a:gd name="connsiteY155" fmla="*/ 4437396 h 4469549"/>
              <a:gd name="connsiteX156" fmla="*/ 383466 w 5178638"/>
              <a:gd name="connsiteY156" fmla="*/ 4440473 h 4469549"/>
              <a:gd name="connsiteX157" fmla="*/ 399831 w 5178638"/>
              <a:gd name="connsiteY157" fmla="*/ 4441394 h 4469549"/>
              <a:gd name="connsiteX158" fmla="*/ 474926 w 5178638"/>
              <a:gd name="connsiteY158" fmla="*/ 4442511 h 4469549"/>
              <a:gd name="connsiteX159" fmla="*/ 523737 w 5178638"/>
              <a:gd name="connsiteY159" fmla="*/ 4442511 h 4469549"/>
              <a:gd name="connsiteX160" fmla="*/ 527613 w 5178638"/>
              <a:gd name="connsiteY160" fmla="*/ 4442703 h 4469549"/>
              <a:gd name="connsiteX161" fmla="*/ 379717 w 5178638"/>
              <a:gd name="connsiteY161" fmla="*/ 4442703 h 4469549"/>
              <a:gd name="connsiteX162" fmla="*/ 377377 w 5178638"/>
              <a:gd name="connsiteY162" fmla="*/ 4444094 h 4469549"/>
              <a:gd name="connsiteX163" fmla="*/ 377377 w 5178638"/>
              <a:gd name="connsiteY163" fmla="*/ 4446326 h 4469549"/>
              <a:gd name="connsiteX164" fmla="*/ 418680 w 5178638"/>
              <a:gd name="connsiteY164" fmla="*/ 4453024 h 4469549"/>
              <a:gd name="connsiteX165" fmla="*/ 422434 w 5178638"/>
              <a:gd name="connsiteY165" fmla="*/ 4453024 h 4469549"/>
              <a:gd name="connsiteX166" fmla="*/ 456227 w 5178638"/>
              <a:gd name="connsiteY166" fmla="*/ 4453024 h 4469549"/>
              <a:gd name="connsiteX167" fmla="*/ 475000 w 5178638"/>
              <a:gd name="connsiteY167" fmla="*/ 4453024 h 4469549"/>
              <a:gd name="connsiteX168" fmla="*/ 490019 w 5178638"/>
              <a:gd name="connsiteY168" fmla="*/ 4450792 h 4469549"/>
              <a:gd name="connsiteX169" fmla="*/ 516303 w 5178638"/>
              <a:gd name="connsiteY169" fmla="*/ 4450792 h 4469549"/>
              <a:gd name="connsiteX170" fmla="*/ 550095 w 5178638"/>
              <a:gd name="connsiteY170" fmla="*/ 4453024 h 4469549"/>
              <a:gd name="connsiteX171" fmla="*/ 583888 w 5178638"/>
              <a:gd name="connsiteY171" fmla="*/ 4453024 h 4469549"/>
              <a:gd name="connsiteX172" fmla="*/ 617680 w 5178638"/>
              <a:gd name="connsiteY172" fmla="*/ 4450792 h 4469549"/>
              <a:gd name="connsiteX173" fmla="*/ 632699 w 5178638"/>
              <a:gd name="connsiteY173" fmla="*/ 4449675 h 4469549"/>
              <a:gd name="connsiteX174" fmla="*/ 643963 w 5178638"/>
              <a:gd name="connsiteY174" fmla="*/ 4449675 h 4469549"/>
              <a:gd name="connsiteX175" fmla="*/ 704038 w 5178638"/>
              <a:gd name="connsiteY175" fmla="*/ 4450792 h 4469549"/>
              <a:gd name="connsiteX176" fmla="*/ 707793 w 5178638"/>
              <a:gd name="connsiteY176" fmla="*/ 4455257 h 4469549"/>
              <a:gd name="connsiteX177" fmla="*/ 715303 w 5178638"/>
              <a:gd name="connsiteY177" fmla="*/ 4453024 h 4469549"/>
              <a:gd name="connsiteX178" fmla="*/ 737831 w 5178638"/>
              <a:gd name="connsiteY178" fmla="*/ 4453024 h 4469549"/>
              <a:gd name="connsiteX179" fmla="*/ 741586 w 5178638"/>
              <a:gd name="connsiteY179" fmla="*/ 4457489 h 4469549"/>
              <a:gd name="connsiteX180" fmla="*/ 749095 w 5178638"/>
              <a:gd name="connsiteY180" fmla="*/ 4455257 h 4469549"/>
              <a:gd name="connsiteX181" fmla="*/ 767869 w 5178638"/>
              <a:gd name="connsiteY181" fmla="*/ 4455257 h 4469549"/>
              <a:gd name="connsiteX182" fmla="*/ 775378 w 5178638"/>
              <a:gd name="connsiteY182" fmla="*/ 4458606 h 4469549"/>
              <a:gd name="connsiteX183" fmla="*/ 790397 w 5178638"/>
              <a:gd name="connsiteY183" fmla="*/ 4457489 h 4469549"/>
              <a:gd name="connsiteX184" fmla="*/ 816680 w 5178638"/>
              <a:gd name="connsiteY184" fmla="*/ 4458606 h 4469549"/>
              <a:gd name="connsiteX185" fmla="*/ 842963 w 5178638"/>
              <a:gd name="connsiteY185" fmla="*/ 4457489 h 4469549"/>
              <a:gd name="connsiteX186" fmla="*/ 861737 w 5178638"/>
              <a:gd name="connsiteY186" fmla="*/ 4457489 h 4469549"/>
              <a:gd name="connsiteX187" fmla="*/ 906794 w 5178638"/>
              <a:gd name="connsiteY187" fmla="*/ 4457489 h 4469549"/>
              <a:gd name="connsiteX188" fmla="*/ 944341 w 5178638"/>
              <a:gd name="connsiteY188" fmla="*/ 4458606 h 4469549"/>
              <a:gd name="connsiteX189" fmla="*/ 959360 w 5178638"/>
              <a:gd name="connsiteY189" fmla="*/ 4464187 h 4469549"/>
              <a:gd name="connsiteX190" fmla="*/ 985643 w 5178638"/>
              <a:gd name="connsiteY190" fmla="*/ 4463071 h 4469549"/>
              <a:gd name="connsiteX191" fmla="*/ 989398 w 5178638"/>
              <a:gd name="connsiteY191" fmla="*/ 4459722 h 4469549"/>
              <a:gd name="connsiteX192" fmla="*/ 978133 w 5178638"/>
              <a:gd name="connsiteY192" fmla="*/ 4457489 h 4469549"/>
              <a:gd name="connsiteX193" fmla="*/ 944341 w 5178638"/>
              <a:gd name="connsiteY193" fmla="*/ 4457489 h 4469549"/>
              <a:gd name="connsiteX194" fmla="*/ 895529 w 5178638"/>
              <a:gd name="connsiteY194" fmla="*/ 4450792 h 4469549"/>
              <a:gd name="connsiteX195" fmla="*/ 873001 w 5178638"/>
              <a:gd name="connsiteY195" fmla="*/ 4450792 h 4469549"/>
              <a:gd name="connsiteX196" fmla="*/ 760359 w 5178638"/>
              <a:gd name="connsiteY196" fmla="*/ 4447443 h 4469549"/>
              <a:gd name="connsiteX197" fmla="*/ 745340 w 5178638"/>
              <a:gd name="connsiteY197" fmla="*/ 4444094 h 4469549"/>
              <a:gd name="connsiteX198" fmla="*/ 809171 w 5178638"/>
              <a:gd name="connsiteY198" fmla="*/ 4442978 h 4469549"/>
              <a:gd name="connsiteX199" fmla="*/ 809171 w 5178638"/>
              <a:gd name="connsiteY199" fmla="*/ 4441861 h 4469549"/>
              <a:gd name="connsiteX200" fmla="*/ 745340 w 5178638"/>
              <a:gd name="connsiteY200" fmla="*/ 4441861 h 4469549"/>
              <a:gd name="connsiteX201" fmla="*/ 685265 w 5178638"/>
              <a:gd name="connsiteY201" fmla="*/ 4441861 h 4469549"/>
              <a:gd name="connsiteX202" fmla="*/ 670246 w 5178638"/>
              <a:gd name="connsiteY202" fmla="*/ 4440745 h 4469549"/>
              <a:gd name="connsiteX203" fmla="*/ 651473 w 5178638"/>
              <a:gd name="connsiteY203" fmla="*/ 4435163 h 4469549"/>
              <a:gd name="connsiteX204" fmla="*/ 621435 w 5178638"/>
              <a:gd name="connsiteY204" fmla="*/ 4434047 h 4469549"/>
              <a:gd name="connsiteX205" fmla="*/ 595151 w 5178638"/>
              <a:gd name="connsiteY205" fmla="*/ 4435163 h 4469549"/>
              <a:gd name="connsiteX206" fmla="*/ 580133 w 5178638"/>
              <a:gd name="connsiteY206" fmla="*/ 4435163 h 4469549"/>
              <a:gd name="connsiteX207" fmla="*/ 591397 w 5178638"/>
              <a:gd name="connsiteY207" fmla="*/ 4430698 h 4469549"/>
              <a:gd name="connsiteX208" fmla="*/ 583888 w 5178638"/>
              <a:gd name="connsiteY208" fmla="*/ 4426233 h 4469549"/>
              <a:gd name="connsiteX209" fmla="*/ 565114 w 5178638"/>
              <a:gd name="connsiteY209" fmla="*/ 4422884 h 4469549"/>
              <a:gd name="connsiteX210" fmla="*/ 553850 w 5178638"/>
              <a:gd name="connsiteY210" fmla="*/ 4421768 h 4469549"/>
              <a:gd name="connsiteX211" fmla="*/ 501283 w 5178638"/>
              <a:gd name="connsiteY211" fmla="*/ 4420651 h 4469549"/>
              <a:gd name="connsiteX212" fmla="*/ 493774 w 5178638"/>
              <a:gd name="connsiteY212" fmla="*/ 4418419 h 4469549"/>
              <a:gd name="connsiteX213" fmla="*/ 501283 w 5178638"/>
              <a:gd name="connsiteY213" fmla="*/ 4416186 h 4469549"/>
              <a:gd name="connsiteX214" fmla="*/ 553850 w 5178638"/>
              <a:gd name="connsiteY214" fmla="*/ 4407256 h 4469549"/>
              <a:gd name="connsiteX215" fmla="*/ 255797 w 5178638"/>
              <a:gd name="connsiteY215" fmla="*/ 4402571 h 4469549"/>
              <a:gd name="connsiteX216" fmla="*/ 249591 w 5178638"/>
              <a:gd name="connsiteY216" fmla="*/ 4416338 h 4469549"/>
              <a:gd name="connsiteX217" fmla="*/ 219349 w 5178638"/>
              <a:gd name="connsiteY217" fmla="*/ 4468245 h 4469549"/>
              <a:gd name="connsiteX218" fmla="*/ 219044 w 5178638"/>
              <a:gd name="connsiteY218" fmla="*/ 4469299 h 4469549"/>
              <a:gd name="connsiteX219" fmla="*/ 184261 w 5178638"/>
              <a:gd name="connsiteY219" fmla="*/ 4469299 h 4469549"/>
              <a:gd name="connsiteX220" fmla="*/ 200627 w 5178638"/>
              <a:gd name="connsiteY220" fmla="*/ 4444301 h 4469549"/>
              <a:gd name="connsiteX221" fmla="*/ 212789 w 5178638"/>
              <a:gd name="connsiteY221" fmla="*/ 4429659 h 4469549"/>
              <a:gd name="connsiteX222" fmla="*/ 255797 w 5178638"/>
              <a:gd name="connsiteY222" fmla="*/ 4402571 h 4469549"/>
              <a:gd name="connsiteX223" fmla="*/ 1354762 w 5178638"/>
              <a:gd name="connsiteY223" fmla="*/ 4401034 h 4469549"/>
              <a:gd name="connsiteX224" fmla="*/ 1343015 w 5178638"/>
              <a:gd name="connsiteY224" fmla="*/ 4406023 h 4469549"/>
              <a:gd name="connsiteX225" fmla="*/ 1331751 w 5178638"/>
              <a:gd name="connsiteY225" fmla="*/ 4407139 h 4469549"/>
              <a:gd name="connsiteX226" fmla="*/ 1294203 w 5178638"/>
              <a:gd name="connsiteY226" fmla="*/ 4406023 h 4469549"/>
              <a:gd name="connsiteX227" fmla="*/ 1230373 w 5178638"/>
              <a:gd name="connsiteY227" fmla="*/ 4402674 h 4469549"/>
              <a:gd name="connsiteX228" fmla="*/ 1230079 w 5178638"/>
              <a:gd name="connsiteY228" fmla="*/ 4402646 h 4469549"/>
              <a:gd name="connsiteX229" fmla="*/ 1474430 w 5178638"/>
              <a:gd name="connsiteY229" fmla="*/ 4392628 h 4469549"/>
              <a:gd name="connsiteX230" fmla="*/ 1489449 w 5178638"/>
              <a:gd name="connsiteY230" fmla="*/ 4392628 h 4469549"/>
              <a:gd name="connsiteX231" fmla="*/ 1500713 w 5178638"/>
              <a:gd name="connsiteY231" fmla="*/ 4393744 h 4469549"/>
              <a:gd name="connsiteX232" fmla="*/ 1493204 w 5178638"/>
              <a:gd name="connsiteY232" fmla="*/ 4397093 h 4469549"/>
              <a:gd name="connsiteX233" fmla="*/ 1455657 w 5178638"/>
              <a:gd name="connsiteY233" fmla="*/ 4401558 h 4469549"/>
              <a:gd name="connsiteX234" fmla="*/ 1440638 w 5178638"/>
              <a:gd name="connsiteY234" fmla="*/ 4404907 h 4469549"/>
              <a:gd name="connsiteX235" fmla="*/ 1489418 w 5178638"/>
              <a:gd name="connsiteY235" fmla="*/ 4408774 h 4469549"/>
              <a:gd name="connsiteX236" fmla="*/ 1477921 w 5178638"/>
              <a:gd name="connsiteY236" fmla="*/ 4408372 h 4469549"/>
              <a:gd name="connsiteX237" fmla="*/ 1387808 w 5178638"/>
              <a:gd name="connsiteY237" fmla="*/ 4408372 h 4469549"/>
              <a:gd name="connsiteX238" fmla="*/ 1382456 w 5178638"/>
              <a:gd name="connsiteY238" fmla="*/ 4408145 h 4469549"/>
              <a:gd name="connsiteX239" fmla="*/ 1395581 w 5178638"/>
              <a:gd name="connsiteY239" fmla="*/ 4404907 h 4469549"/>
              <a:gd name="connsiteX240" fmla="*/ 1380562 w 5178638"/>
              <a:gd name="connsiteY240" fmla="*/ 4401558 h 4469549"/>
              <a:gd name="connsiteX241" fmla="*/ 1365945 w 5178638"/>
              <a:gd name="connsiteY241" fmla="*/ 4400889 h 4469549"/>
              <a:gd name="connsiteX242" fmla="*/ 1391563 w 5178638"/>
              <a:gd name="connsiteY242" fmla="*/ 4400558 h 4469549"/>
              <a:gd name="connsiteX243" fmla="*/ 1470412 w 5178638"/>
              <a:gd name="connsiteY243" fmla="*/ 4398325 h 4469549"/>
              <a:gd name="connsiteX244" fmla="*/ 1446945 w 5178638"/>
              <a:gd name="connsiteY244" fmla="*/ 4394698 h 4469549"/>
              <a:gd name="connsiteX245" fmla="*/ 1432962 w 5178638"/>
              <a:gd name="connsiteY245" fmla="*/ 4393166 h 4469549"/>
              <a:gd name="connsiteX246" fmla="*/ 1445800 w 5178638"/>
              <a:gd name="connsiteY246" fmla="*/ 4392767 h 4469549"/>
              <a:gd name="connsiteX247" fmla="*/ 1474430 w 5178638"/>
              <a:gd name="connsiteY247" fmla="*/ 4392628 h 4469549"/>
              <a:gd name="connsiteX248" fmla="*/ 1263741 w 5178638"/>
              <a:gd name="connsiteY248" fmla="*/ 4390974 h 4469549"/>
              <a:gd name="connsiteX249" fmla="*/ 1286694 w 5178638"/>
              <a:gd name="connsiteY249" fmla="*/ 4391372 h 4469549"/>
              <a:gd name="connsiteX250" fmla="*/ 1343015 w 5178638"/>
              <a:gd name="connsiteY250" fmla="*/ 4391511 h 4469549"/>
              <a:gd name="connsiteX251" fmla="*/ 1376807 w 5178638"/>
              <a:gd name="connsiteY251" fmla="*/ 4393744 h 4469549"/>
              <a:gd name="connsiteX252" fmla="*/ 1393989 w 5178638"/>
              <a:gd name="connsiteY252" fmla="*/ 4393744 h 4469549"/>
              <a:gd name="connsiteX253" fmla="*/ 1376544 w 5178638"/>
              <a:gd name="connsiteY253" fmla="*/ 4396093 h 4469549"/>
              <a:gd name="connsiteX254" fmla="*/ 1357770 w 5178638"/>
              <a:gd name="connsiteY254" fmla="*/ 4397209 h 4469549"/>
              <a:gd name="connsiteX255" fmla="*/ 1237619 w 5178638"/>
              <a:gd name="connsiteY255" fmla="*/ 4397209 h 4469549"/>
              <a:gd name="connsiteX256" fmla="*/ 1203827 w 5178638"/>
              <a:gd name="connsiteY256" fmla="*/ 4392744 h 4469549"/>
              <a:gd name="connsiteX257" fmla="*/ 1239027 w 5178638"/>
              <a:gd name="connsiteY257" fmla="*/ 4392465 h 4469549"/>
              <a:gd name="connsiteX258" fmla="*/ 4346457 w 5178638"/>
              <a:gd name="connsiteY258" fmla="*/ 4381118 h 4469549"/>
              <a:gd name="connsiteX259" fmla="*/ 4350210 w 5178638"/>
              <a:gd name="connsiteY259" fmla="*/ 4382234 h 4469549"/>
              <a:gd name="connsiteX260" fmla="*/ 4373208 w 5178638"/>
              <a:gd name="connsiteY260" fmla="*/ 4386560 h 4469549"/>
              <a:gd name="connsiteX261" fmla="*/ 4399022 w 5178638"/>
              <a:gd name="connsiteY261" fmla="*/ 4383351 h 4469549"/>
              <a:gd name="connsiteX262" fmla="*/ 4403909 w 5178638"/>
              <a:gd name="connsiteY262" fmla="*/ 4381898 h 4469549"/>
              <a:gd name="connsiteX263" fmla="*/ 4388168 w 5178638"/>
              <a:gd name="connsiteY263" fmla="*/ 4381118 h 4469549"/>
              <a:gd name="connsiteX264" fmla="*/ 4346865 w 5178638"/>
              <a:gd name="connsiteY264" fmla="*/ 4381118 h 4469549"/>
              <a:gd name="connsiteX265" fmla="*/ 4038978 w 5178638"/>
              <a:gd name="connsiteY265" fmla="*/ 4377769 h 4469549"/>
              <a:gd name="connsiteX266" fmla="*/ 3978903 w 5178638"/>
              <a:gd name="connsiteY266" fmla="*/ 4378885 h 4469549"/>
              <a:gd name="connsiteX267" fmla="*/ 3989757 w 5178638"/>
              <a:gd name="connsiteY267" fmla="*/ 4378885 h 4469549"/>
              <a:gd name="connsiteX268" fmla="*/ 4012285 w 5178638"/>
              <a:gd name="connsiteY268" fmla="*/ 4381118 h 4469549"/>
              <a:gd name="connsiteX269" fmla="*/ 4027304 w 5178638"/>
              <a:gd name="connsiteY269" fmla="*/ 4381118 h 4469549"/>
              <a:gd name="connsiteX270" fmla="*/ 4057342 w 5178638"/>
              <a:gd name="connsiteY270" fmla="*/ 4378885 h 4469549"/>
              <a:gd name="connsiteX271" fmla="*/ 4093414 w 5178638"/>
              <a:gd name="connsiteY271" fmla="*/ 4378885 h 4469549"/>
              <a:gd name="connsiteX272" fmla="*/ 4076525 w 5178638"/>
              <a:gd name="connsiteY272" fmla="*/ 4377769 h 4469549"/>
              <a:gd name="connsiteX273" fmla="*/ 4038978 w 5178638"/>
              <a:gd name="connsiteY273" fmla="*/ 4377769 h 4469549"/>
              <a:gd name="connsiteX274" fmla="*/ 389750 w 5178638"/>
              <a:gd name="connsiteY274" fmla="*/ 4375620 h 4469549"/>
              <a:gd name="connsiteX275" fmla="*/ 392304 w 5178638"/>
              <a:gd name="connsiteY275" fmla="*/ 4375620 h 4469549"/>
              <a:gd name="connsiteX276" fmla="*/ 402673 w 5178638"/>
              <a:gd name="connsiteY276" fmla="*/ 4375620 h 4469549"/>
              <a:gd name="connsiteX277" fmla="*/ 407341 w 5178638"/>
              <a:gd name="connsiteY277" fmla="*/ 4377765 h 4469549"/>
              <a:gd name="connsiteX278" fmla="*/ 441133 w 5178638"/>
              <a:gd name="connsiteY278" fmla="*/ 4391161 h 4469549"/>
              <a:gd name="connsiteX279" fmla="*/ 463661 w 5178638"/>
              <a:gd name="connsiteY279" fmla="*/ 4397859 h 4469549"/>
              <a:gd name="connsiteX280" fmla="*/ 478680 w 5178638"/>
              <a:gd name="connsiteY280" fmla="*/ 4406789 h 4469549"/>
              <a:gd name="connsiteX281" fmla="*/ 478680 w 5178638"/>
              <a:gd name="connsiteY281" fmla="*/ 4409022 h 4469549"/>
              <a:gd name="connsiteX282" fmla="*/ 422359 w 5178638"/>
              <a:gd name="connsiteY282" fmla="*/ 4420185 h 4469549"/>
              <a:gd name="connsiteX283" fmla="*/ 367946 w 5178638"/>
              <a:gd name="connsiteY283" fmla="*/ 4420185 h 4469549"/>
              <a:gd name="connsiteX284" fmla="*/ 351938 w 5178638"/>
              <a:gd name="connsiteY284" fmla="*/ 4375603 h 4469549"/>
              <a:gd name="connsiteX285" fmla="*/ 354757 w 5178638"/>
              <a:gd name="connsiteY285" fmla="*/ 4375620 h 4469549"/>
              <a:gd name="connsiteX286" fmla="*/ 358511 w 5178638"/>
              <a:gd name="connsiteY286" fmla="*/ 4375620 h 4469549"/>
              <a:gd name="connsiteX287" fmla="*/ 376345 w 5178638"/>
              <a:gd name="connsiteY287" fmla="*/ 4375620 h 4469549"/>
              <a:gd name="connsiteX288" fmla="*/ 358149 w 5178638"/>
              <a:gd name="connsiteY288" fmla="*/ 4401366 h 4469549"/>
              <a:gd name="connsiteX289" fmla="*/ 347184 w 5178638"/>
              <a:gd name="connsiteY289" fmla="*/ 4420185 h 4469549"/>
              <a:gd name="connsiteX290" fmla="*/ 332208 w 5178638"/>
              <a:gd name="connsiteY290" fmla="*/ 4420185 h 4469549"/>
              <a:gd name="connsiteX291" fmla="*/ 332208 w 5178638"/>
              <a:gd name="connsiteY291" fmla="*/ 4430378 h 4469549"/>
              <a:gd name="connsiteX292" fmla="*/ 336076 w 5178638"/>
              <a:gd name="connsiteY292" fmla="*/ 4431815 h 4469549"/>
              <a:gd name="connsiteX293" fmla="*/ 340128 w 5178638"/>
              <a:gd name="connsiteY293" fmla="*/ 4432297 h 4469549"/>
              <a:gd name="connsiteX294" fmla="*/ 327906 w 5178638"/>
              <a:gd name="connsiteY294" fmla="*/ 4453273 h 4469549"/>
              <a:gd name="connsiteX295" fmla="*/ 321334 w 5178638"/>
              <a:gd name="connsiteY295" fmla="*/ 4469299 h 4469549"/>
              <a:gd name="connsiteX296" fmla="*/ 295188 w 5178638"/>
              <a:gd name="connsiteY296" fmla="*/ 4469299 h 4469549"/>
              <a:gd name="connsiteX297" fmla="*/ 317314 w 5178638"/>
              <a:gd name="connsiteY297" fmla="*/ 4434066 h 4469549"/>
              <a:gd name="connsiteX298" fmla="*/ 345667 w 5178638"/>
              <a:gd name="connsiteY298" fmla="*/ 4385402 h 4469549"/>
              <a:gd name="connsiteX299" fmla="*/ 1813123 w 5178638"/>
              <a:gd name="connsiteY299" fmla="*/ 4375509 h 4469549"/>
              <a:gd name="connsiteX300" fmla="*/ 1812000 w 5178638"/>
              <a:gd name="connsiteY300" fmla="*/ 4375620 h 4469549"/>
              <a:gd name="connsiteX301" fmla="*/ 1808633 w 5178638"/>
              <a:gd name="connsiteY301" fmla="*/ 4375620 h 4469549"/>
              <a:gd name="connsiteX302" fmla="*/ 426096 w 5178638"/>
              <a:gd name="connsiteY302" fmla="*/ 4373388 h 4469549"/>
              <a:gd name="connsiteX303" fmla="*/ 452380 w 5178638"/>
              <a:gd name="connsiteY303" fmla="*/ 4373388 h 4469549"/>
              <a:gd name="connsiteX304" fmla="*/ 486172 w 5178638"/>
              <a:gd name="connsiteY304" fmla="*/ 4375620 h 4469549"/>
              <a:gd name="connsiteX305" fmla="*/ 516598 w 5178638"/>
              <a:gd name="connsiteY305" fmla="*/ 4375620 h 4469549"/>
              <a:gd name="connsiteX306" fmla="*/ 456227 w 5178638"/>
              <a:gd name="connsiteY306" fmla="*/ 4377116 h 4469549"/>
              <a:gd name="connsiteX307" fmla="*/ 444962 w 5178638"/>
              <a:gd name="connsiteY307" fmla="*/ 4377116 h 4469549"/>
              <a:gd name="connsiteX308" fmla="*/ 407815 w 5178638"/>
              <a:gd name="connsiteY308" fmla="*/ 4375620 h 4469549"/>
              <a:gd name="connsiteX309" fmla="*/ 411077 w 5178638"/>
              <a:gd name="connsiteY309" fmla="*/ 4375620 h 4469549"/>
              <a:gd name="connsiteX310" fmla="*/ 426096 w 5178638"/>
              <a:gd name="connsiteY310" fmla="*/ 4373388 h 4469549"/>
              <a:gd name="connsiteX311" fmla="*/ 568776 w 5178638"/>
              <a:gd name="connsiteY311" fmla="*/ 4372271 h 4469549"/>
              <a:gd name="connsiteX312" fmla="*/ 580040 w 5178638"/>
              <a:gd name="connsiteY312" fmla="*/ 4372271 h 4469549"/>
              <a:gd name="connsiteX313" fmla="*/ 640115 w 5178638"/>
              <a:gd name="connsiteY313" fmla="*/ 4373388 h 4469549"/>
              <a:gd name="connsiteX314" fmla="*/ 643870 w 5178638"/>
              <a:gd name="connsiteY314" fmla="*/ 4377853 h 4469549"/>
              <a:gd name="connsiteX315" fmla="*/ 651380 w 5178638"/>
              <a:gd name="connsiteY315" fmla="*/ 4375620 h 4469549"/>
              <a:gd name="connsiteX316" fmla="*/ 673908 w 5178638"/>
              <a:gd name="connsiteY316" fmla="*/ 4375620 h 4469549"/>
              <a:gd name="connsiteX317" fmla="*/ 672969 w 5178638"/>
              <a:gd name="connsiteY317" fmla="*/ 4377853 h 4469549"/>
              <a:gd name="connsiteX318" fmla="*/ 673480 w 5178638"/>
              <a:gd name="connsiteY318" fmla="*/ 4378096 h 4469549"/>
              <a:gd name="connsiteX319" fmla="*/ 655227 w 5178638"/>
              <a:gd name="connsiteY319" fmla="*/ 4379348 h 4469549"/>
              <a:gd name="connsiteX320" fmla="*/ 602661 w 5178638"/>
              <a:gd name="connsiteY320" fmla="*/ 4378232 h 4469549"/>
              <a:gd name="connsiteX321" fmla="*/ 546340 w 5178638"/>
              <a:gd name="connsiteY321" fmla="*/ 4374883 h 4469549"/>
              <a:gd name="connsiteX322" fmla="*/ 521088 w 5178638"/>
              <a:gd name="connsiteY322" fmla="*/ 4375509 h 4469549"/>
              <a:gd name="connsiteX323" fmla="*/ 535453 w 5178638"/>
              <a:gd name="connsiteY323" fmla="*/ 4374086 h 4469549"/>
              <a:gd name="connsiteX324" fmla="*/ 553757 w 5178638"/>
              <a:gd name="connsiteY324" fmla="*/ 4373388 h 4469549"/>
              <a:gd name="connsiteX325" fmla="*/ 568776 w 5178638"/>
              <a:gd name="connsiteY325" fmla="*/ 4372271 h 4469549"/>
              <a:gd name="connsiteX326" fmla="*/ 2050077 w 5178638"/>
              <a:gd name="connsiteY326" fmla="*/ 4371871 h 4469549"/>
              <a:gd name="connsiteX327" fmla="*/ 2101113 w 5178638"/>
              <a:gd name="connsiteY327" fmla="*/ 4373388 h 4469549"/>
              <a:gd name="connsiteX328" fmla="*/ 2123641 w 5178638"/>
              <a:gd name="connsiteY328" fmla="*/ 4373388 h 4469549"/>
              <a:gd name="connsiteX329" fmla="*/ 2172453 w 5178638"/>
              <a:gd name="connsiteY329" fmla="*/ 4380085 h 4469549"/>
              <a:gd name="connsiteX330" fmla="*/ 2206245 w 5178638"/>
              <a:gd name="connsiteY330" fmla="*/ 4380085 h 4469549"/>
              <a:gd name="connsiteX331" fmla="*/ 2217510 w 5178638"/>
              <a:gd name="connsiteY331" fmla="*/ 4382318 h 4469549"/>
              <a:gd name="connsiteX332" fmla="*/ 2213755 w 5178638"/>
              <a:gd name="connsiteY332" fmla="*/ 4385667 h 4469549"/>
              <a:gd name="connsiteX333" fmla="*/ 2187472 w 5178638"/>
              <a:gd name="connsiteY333" fmla="*/ 4386783 h 4469549"/>
              <a:gd name="connsiteX334" fmla="*/ 2172453 w 5178638"/>
              <a:gd name="connsiteY334" fmla="*/ 4381202 h 4469549"/>
              <a:gd name="connsiteX335" fmla="*/ 2134906 w 5178638"/>
              <a:gd name="connsiteY335" fmla="*/ 4380085 h 4469549"/>
              <a:gd name="connsiteX336" fmla="*/ 2089849 w 5178638"/>
              <a:gd name="connsiteY336" fmla="*/ 4380085 h 4469549"/>
              <a:gd name="connsiteX337" fmla="*/ 2071075 w 5178638"/>
              <a:gd name="connsiteY337" fmla="*/ 4380085 h 4469549"/>
              <a:gd name="connsiteX338" fmla="*/ 2044792 w 5178638"/>
              <a:gd name="connsiteY338" fmla="*/ 4381202 h 4469549"/>
              <a:gd name="connsiteX339" fmla="*/ 2018509 w 5178638"/>
              <a:gd name="connsiteY339" fmla="*/ 4380085 h 4469549"/>
              <a:gd name="connsiteX340" fmla="*/ 2003490 w 5178638"/>
              <a:gd name="connsiteY340" fmla="*/ 4381202 h 4469549"/>
              <a:gd name="connsiteX341" fmla="*/ 1995981 w 5178638"/>
              <a:gd name="connsiteY341" fmla="*/ 4377853 h 4469549"/>
              <a:gd name="connsiteX342" fmla="*/ 1977207 w 5178638"/>
              <a:gd name="connsiteY342" fmla="*/ 4377853 h 4469549"/>
              <a:gd name="connsiteX343" fmla="*/ 1969698 w 5178638"/>
              <a:gd name="connsiteY343" fmla="*/ 4380085 h 4469549"/>
              <a:gd name="connsiteX344" fmla="*/ 1965515 w 5178638"/>
              <a:gd name="connsiteY344" fmla="*/ 4378096 h 4469549"/>
              <a:gd name="connsiteX345" fmla="*/ 1996073 w 5178638"/>
              <a:gd name="connsiteY345" fmla="*/ 4375999 h 4469549"/>
              <a:gd name="connsiteX346" fmla="*/ 438364 w 5178638"/>
              <a:gd name="connsiteY346" fmla="*/ 4365107 h 4469549"/>
              <a:gd name="connsiteX347" fmla="*/ 459814 w 5178638"/>
              <a:gd name="connsiteY347" fmla="*/ 4365107 h 4469549"/>
              <a:gd name="connsiteX348" fmla="*/ 463690 w 5178638"/>
              <a:gd name="connsiteY348" fmla="*/ 4365299 h 4469549"/>
              <a:gd name="connsiteX349" fmla="*/ 439009 w 5178638"/>
              <a:gd name="connsiteY349" fmla="*/ 4365299 h 4469549"/>
              <a:gd name="connsiteX350" fmla="*/ 359149 w 5178638"/>
              <a:gd name="connsiteY350" fmla="*/ 4364336 h 4469549"/>
              <a:gd name="connsiteX351" fmla="*/ 378749 w 5178638"/>
              <a:gd name="connsiteY351" fmla="*/ 4364627 h 4469549"/>
              <a:gd name="connsiteX352" fmla="*/ 380211 w 5178638"/>
              <a:gd name="connsiteY352" fmla="*/ 4365299 h 4469549"/>
              <a:gd name="connsiteX353" fmla="*/ 358532 w 5178638"/>
              <a:gd name="connsiteY353" fmla="*/ 4365299 h 4469549"/>
              <a:gd name="connsiteX354" fmla="*/ 290415 w 5178638"/>
              <a:gd name="connsiteY354" fmla="*/ 4356583 h 4469549"/>
              <a:gd name="connsiteX355" fmla="*/ 290926 w 5178638"/>
              <a:gd name="connsiteY355" fmla="*/ 4356643 h 4469549"/>
              <a:gd name="connsiteX356" fmla="*/ 320964 w 5178638"/>
              <a:gd name="connsiteY356" fmla="*/ 4357759 h 4469549"/>
              <a:gd name="connsiteX357" fmla="*/ 339738 w 5178638"/>
              <a:gd name="connsiteY357" fmla="*/ 4357759 h 4469549"/>
              <a:gd name="connsiteX358" fmla="*/ 344493 w 5178638"/>
              <a:gd name="connsiteY358" fmla="*/ 4357406 h 4469549"/>
              <a:gd name="connsiteX359" fmla="*/ 343055 w 5178638"/>
              <a:gd name="connsiteY359" fmla="*/ 4359992 h 4469549"/>
              <a:gd name="connsiteX360" fmla="*/ 324719 w 5178638"/>
              <a:gd name="connsiteY360" fmla="*/ 4359992 h 4469549"/>
              <a:gd name="connsiteX361" fmla="*/ 319543 w 5178638"/>
              <a:gd name="connsiteY361" fmla="*/ 4363069 h 4469549"/>
              <a:gd name="connsiteX362" fmla="*/ 335908 w 5178638"/>
              <a:gd name="connsiteY362" fmla="*/ 4363990 h 4469549"/>
              <a:gd name="connsiteX363" fmla="*/ 340790 w 5178638"/>
              <a:gd name="connsiteY363" fmla="*/ 4364063 h 4469549"/>
              <a:gd name="connsiteX364" fmla="*/ 340103 w 5178638"/>
              <a:gd name="connsiteY364" fmla="*/ 4365299 h 4469549"/>
              <a:gd name="connsiteX365" fmla="*/ 315794 w 5178638"/>
              <a:gd name="connsiteY365" fmla="*/ 4365299 h 4469549"/>
              <a:gd name="connsiteX366" fmla="*/ 313454 w 5178638"/>
              <a:gd name="connsiteY366" fmla="*/ 4366690 h 4469549"/>
              <a:gd name="connsiteX367" fmla="*/ 313454 w 5178638"/>
              <a:gd name="connsiteY367" fmla="*/ 4368922 h 4469549"/>
              <a:gd name="connsiteX368" fmla="*/ 327066 w 5178638"/>
              <a:gd name="connsiteY368" fmla="*/ 4374783 h 4469549"/>
              <a:gd name="connsiteX369" fmla="*/ 334528 w 5178638"/>
              <a:gd name="connsiteY369" fmla="*/ 4375322 h 4469549"/>
              <a:gd name="connsiteX370" fmla="*/ 320240 w 5178638"/>
              <a:gd name="connsiteY370" fmla="*/ 4401006 h 4469549"/>
              <a:gd name="connsiteX371" fmla="*/ 297192 w 5178638"/>
              <a:gd name="connsiteY371" fmla="*/ 4444070 h 4469549"/>
              <a:gd name="connsiteX372" fmla="*/ 281246 w 5178638"/>
              <a:gd name="connsiteY372" fmla="*/ 4469299 h 4469549"/>
              <a:gd name="connsiteX373" fmla="*/ 224182 w 5178638"/>
              <a:gd name="connsiteY373" fmla="*/ 4469299 h 4469549"/>
              <a:gd name="connsiteX374" fmla="*/ 247987 w 5178638"/>
              <a:gd name="connsiteY374" fmla="*/ 4428439 h 4469549"/>
              <a:gd name="connsiteX375" fmla="*/ 282009 w 5178638"/>
              <a:gd name="connsiteY375" fmla="*/ 4370042 h 4469549"/>
              <a:gd name="connsiteX376" fmla="*/ 4380658 w 5178638"/>
              <a:gd name="connsiteY376" fmla="*/ 4349862 h 4469549"/>
              <a:gd name="connsiteX377" fmla="*/ 4376903 w 5178638"/>
              <a:gd name="connsiteY377" fmla="*/ 4350978 h 4469549"/>
              <a:gd name="connsiteX378" fmla="*/ 4391922 w 5178638"/>
              <a:gd name="connsiteY378" fmla="*/ 4352094 h 4469549"/>
              <a:gd name="connsiteX379" fmla="*/ 4395677 w 5178638"/>
              <a:gd name="connsiteY379" fmla="*/ 4353211 h 4469549"/>
              <a:gd name="connsiteX380" fmla="*/ 4391922 w 5178638"/>
              <a:gd name="connsiteY380" fmla="*/ 4355443 h 4469549"/>
              <a:gd name="connsiteX381" fmla="*/ 4380658 w 5178638"/>
              <a:gd name="connsiteY381" fmla="*/ 4357676 h 4469549"/>
              <a:gd name="connsiteX382" fmla="*/ 4316827 w 5178638"/>
              <a:gd name="connsiteY382" fmla="*/ 4359908 h 4469549"/>
              <a:gd name="connsiteX383" fmla="*/ 4110318 w 5178638"/>
              <a:gd name="connsiteY383" fmla="*/ 4359908 h 4469549"/>
              <a:gd name="connsiteX384" fmla="*/ 4057752 w 5178638"/>
              <a:gd name="connsiteY384" fmla="*/ 4366606 h 4469549"/>
              <a:gd name="connsiteX385" fmla="*/ 4072771 w 5178638"/>
              <a:gd name="connsiteY385" fmla="*/ 4369955 h 4469549"/>
              <a:gd name="connsiteX386" fmla="*/ 4110318 w 5178638"/>
              <a:gd name="connsiteY386" fmla="*/ 4365490 h 4469549"/>
              <a:gd name="connsiteX387" fmla="*/ 4121582 w 5178638"/>
              <a:gd name="connsiteY387" fmla="*/ 4364374 h 4469549"/>
              <a:gd name="connsiteX388" fmla="*/ 4159129 w 5178638"/>
              <a:gd name="connsiteY388" fmla="*/ 4365490 h 4469549"/>
              <a:gd name="connsiteX389" fmla="*/ 4222960 w 5178638"/>
              <a:gd name="connsiteY389" fmla="*/ 4368839 h 4469549"/>
              <a:gd name="connsiteX390" fmla="*/ 4249242 w 5178638"/>
              <a:gd name="connsiteY390" fmla="*/ 4369955 h 4469549"/>
              <a:gd name="connsiteX391" fmla="*/ 4294299 w 5178638"/>
              <a:gd name="connsiteY391" fmla="*/ 4366606 h 4469549"/>
              <a:gd name="connsiteX392" fmla="*/ 4316827 w 5178638"/>
              <a:gd name="connsiteY392" fmla="*/ 4366606 h 4469549"/>
              <a:gd name="connsiteX393" fmla="*/ 4358130 w 5178638"/>
              <a:gd name="connsiteY393" fmla="*/ 4366606 h 4469549"/>
              <a:gd name="connsiteX394" fmla="*/ 4388168 w 5178638"/>
              <a:gd name="connsiteY394" fmla="*/ 4367722 h 4469549"/>
              <a:gd name="connsiteX395" fmla="*/ 4459507 w 5178638"/>
              <a:gd name="connsiteY395" fmla="*/ 4373304 h 4469549"/>
              <a:gd name="connsiteX396" fmla="*/ 4478281 w 5178638"/>
              <a:gd name="connsiteY396" fmla="*/ 4371071 h 4469549"/>
              <a:gd name="connsiteX397" fmla="*/ 4500922 w 5178638"/>
              <a:gd name="connsiteY397" fmla="*/ 4368827 h 4469549"/>
              <a:gd name="connsiteX398" fmla="*/ 4500922 w 5178638"/>
              <a:gd name="connsiteY398" fmla="*/ 4361392 h 4469549"/>
              <a:gd name="connsiteX399" fmla="*/ 4482110 w 5178638"/>
              <a:gd name="connsiteY399" fmla="*/ 4360375 h 4469549"/>
              <a:gd name="connsiteX400" fmla="*/ 4467091 w 5178638"/>
              <a:gd name="connsiteY400" fmla="*/ 4359259 h 4469549"/>
              <a:gd name="connsiteX401" fmla="*/ 4447128 w 5178638"/>
              <a:gd name="connsiteY401" fmla="*/ 4350087 h 4469549"/>
              <a:gd name="connsiteX402" fmla="*/ 1665658 w 5178638"/>
              <a:gd name="connsiteY402" fmla="*/ 4344743 h 4469549"/>
              <a:gd name="connsiteX403" fmla="*/ 1736997 w 5178638"/>
              <a:gd name="connsiteY403" fmla="*/ 4350325 h 4469549"/>
              <a:gd name="connsiteX404" fmla="*/ 1767035 w 5178638"/>
              <a:gd name="connsiteY404" fmla="*/ 4351441 h 4469549"/>
              <a:gd name="connsiteX405" fmla="*/ 1808338 w 5178638"/>
              <a:gd name="connsiteY405" fmla="*/ 4351441 h 4469549"/>
              <a:gd name="connsiteX406" fmla="*/ 1819792 w 5178638"/>
              <a:gd name="connsiteY406" fmla="*/ 4351441 h 4469549"/>
              <a:gd name="connsiteX407" fmla="*/ 1819509 w 5178638"/>
              <a:gd name="connsiteY407" fmla="*/ 4353294 h 4469549"/>
              <a:gd name="connsiteX408" fmla="*/ 1808245 w 5178638"/>
              <a:gd name="connsiteY408" fmla="*/ 4357759 h 4469549"/>
              <a:gd name="connsiteX409" fmla="*/ 1823263 w 5178638"/>
              <a:gd name="connsiteY409" fmla="*/ 4357759 h 4469549"/>
              <a:gd name="connsiteX410" fmla="*/ 1849547 w 5178638"/>
              <a:gd name="connsiteY410" fmla="*/ 4356643 h 4469549"/>
              <a:gd name="connsiteX411" fmla="*/ 1879585 w 5178638"/>
              <a:gd name="connsiteY411" fmla="*/ 4357759 h 4469549"/>
              <a:gd name="connsiteX412" fmla="*/ 1882605 w 5178638"/>
              <a:gd name="connsiteY412" fmla="*/ 4358139 h 4469549"/>
              <a:gd name="connsiteX413" fmla="*/ 1808338 w 5178638"/>
              <a:gd name="connsiteY413" fmla="*/ 4358139 h 4469549"/>
              <a:gd name="connsiteX414" fmla="*/ 1744507 w 5178638"/>
              <a:gd name="connsiteY414" fmla="*/ 4360371 h 4469549"/>
              <a:gd name="connsiteX415" fmla="*/ 1733243 w 5178638"/>
              <a:gd name="connsiteY415" fmla="*/ 4362604 h 4469549"/>
              <a:gd name="connsiteX416" fmla="*/ 1729488 w 5178638"/>
              <a:gd name="connsiteY416" fmla="*/ 4364836 h 4469549"/>
              <a:gd name="connsiteX417" fmla="*/ 1733243 w 5178638"/>
              <a:gd name="connsiteY417" fmla="*/ 4365953 h 4469549"/>
              <a:gd name="connsiteX418" fmla="*/ 1748262 w 5178638"/>
              <a:gd name="connsiteY418" fmla="*/ 4367069 h 4469549"/>
              <a:gd name="connsiteX419" fmla="*/ 1744507 w 5178638"/>
              <a:gd name="connsiteY419" fmla="*/ 4368185 h 4469549"/>
              <a:gd name="connsiteX420" fmla="*/ 1605253 w 5178638"/>
              <a:gd name="connsiteY420" fmla="*/ 4366304 h 4469549"/>
              <a:gd name="connsiteX421" fmla="*/ 1602673 w 5178638"/>
              <a:gd name="connsiteY421" fmla="*/ 4362085 h 4469549"/>
              <a:gd name="connsiteX422" fmla="*/ 1616754 w 5178638"/>
              <a:gd name="connsiteY422" fmla="*/ 4359992 h 4469549"/>
              <a:gd name="connsiteX423" fmla="*/ 1646792 w 5178638"/>
              <a:gd name="connsiteY423" fmla="*/ 4359992 h 4469549"/>
              <a:gd name="connsiteX424" fmla="*/ 1658056 w 5178638"/>
              <a:gd name="connsiteY424" fmla="*/ 4357759 h 4469549"/>
              <a:gd name="connsiteX425" fmla="*/ 1646792 w 5178638"/>
              <a:gd name="connsiteY425" fmla="*/ 4356643 h 4469549"/>
              <a:gd name="connsiteX426" fmla="*/ 1631773 w 5178638"/>
              <a:gd name="connsiteY426" fmla="*/ 4357759 h 4469549"/>
              <a:gd name="connsiteX427" fmla="*/ 1612999 w 5178638"/>
              <a:gd name="connsiteY427" fmla="*/ 4357759 h 4469549"/>
              <a:gd name="connsiteX428" fmla="*/ 1582961 w 5178638"/>
              <a:gd name="connsiteY428" fmla="*/ 4356643 h 4469549"/>
              <a:gd name="connsiteX429" fmla="*/ 1564188 w 5178638"/>
              <a:gd name="connsiteY429" fmla="*/ 4354411 h 4469549"/>
              <a:gd name="connsiteX430" fmla="*/ 1557218 w 5178638"/>
              <a:gd name="connsiteY430" fmla="*/ 4352557 h 4469549"/>
              <a:gd name="connsiteX431" fmla="*/ 1590563 w 5178638"/>
              <a:gd name="connsiteY431" fmla="*/ 4352557 h 4469549"/>
              <a:gd name="connsiteX432" fmla="*/ 1646884 w 5178638"/>
              <a:gd name="connsiteY432" fmla="*/ 4346976 h 4469549"/>
              <a:gd name="connsiteX433" fmla="*/ 1665658 w 5178638"/>
              <a:gd name="connsiteY433" fmla="*/ 4344743 h 4469549"/>
              <a:gd name="connsiteX434" fmla="*/ 1003125 w 5178638"/>
              <a:gd name="connsiteY434" fmla="*/ 4336296 h 4469549"/>
              <a:gd name="connsiteX435" fmla="*/ 948505 w 5178638"/>
              <a:gd name="connsiteY435" fmla="*/ 4339162 h 4469549"/>
              <a:gd name="connsiteX436" fmla="*/ 910619 w 5178638"/>
              <a:gd name="connsiteY436" fmla="*/ 4339162 h 4469549"/>
              <a:gd name="connsiteX437" fmla="*/ 940493 w 5178638"/>
              <a:gd name="connsiteY437" fmla="*/ 4336550 h 4469549"/>
              <a:gd name="connsiteX438" fmla="*/ 981795 w 5178638"/>
              <a:gd name="connsiteY438" fmla="*/ 4336550 h 4469549"/>
              <a:gd name="connsiteX439" fmla="*/ 1088805 w 5178638"/>
              <a:gd name="connsiteY439" fmla="*/ 4333619 h 4469549"/>
              <a:gd name="connsiteX440" fmla="*/ 1101947 w 5178638"/>
              <a:gd name="connsiteY440" fmla="*/ 4334317 h 4469549"/>
              <a:gd name="connsiteX441" fmla="*/ 1131984 w 5178638"/>
              <a:gd name="connsiteY441" fmla="*/ 4335433 h 4469549"/>
              <a:gd name="connsiteX442" fmla="*/ 1165777 w 5178638"/>
              <a:gd name="connsiteY442" fmla="*/ 4335433 h 4469549"/>
              <a:gd name="connsiteX443" fmla="*/ 1169532 w 5178638"/>
              <a:gd name="connsiteY443" fmla="*/ 4342131 h 4469549"/>
              <a:gd name="connsiteX444" fmla="*/ 1172083 w 5178638"/>
              <a:gd name="connsiteY444" fmla="*/ 4342321 h 4469549"/>
              <a:gd name="connsiteX445" fmla="*/ 1162525 w 5178638"/>
              <a:gd name="connsiteY445" fmla="*/ 4342510 h 4469549"/>
              <a:gd name="connsiteX446" fmla="*/ 1109958 w 5178638"/>
              <a:gd name="connsiteY446" fmla="*/ 4340278 h 4469549"/>
              <a:gd name="connsiteX447" fmla="*/ 1076166 w 5178638"/>
              <a:gd name="connsiteY447" fmla="*/ 4338045 h 4469549"/>
              <a:gd name="connsiteX448" fmla="*/ 1050269 w 5178638"/>
              <a:gd name="connsiteY448" fmla="*/ 4335735 h 4469549"/>
              <a:gd name="connsiteX449" fmla="*/ 1075664 w 5178638"/>
              <a:gd name="connsiteY449" fmla="*/ 4335433 h 4469549"/>
              <a:gd name="connsiteX450" fmla="*/ 1088805 w 5178638"/>
              <a:gd name="connsiteY450" fmla="*/ 4333619 h 4469549"/>
              <a:gd name="connsiteX451" fmla="*/ 489927 w 5178638"/>
              <a:gd name="connsiteY451" fmla="*/ 4329852 h 4469549"/>
              <a:gd name="connsiteX452" fmla="*/ 501191 w 5178638"/>
              <a:gd name="connsiteY452" fmla="*/ 4332084 h 4469549"/>
              <a:gd name="connsiteX453" fmla="*/ 516210 w 5178638"/>
              <a:gd name="connsiteY453" fmla="*/ 4339898 h 4469549"/>
              <a:gd name="connsiteX454" fmla="*/ 527474 w 5178638"/>
              <a:gd name="connsiteY454" fmla="*/ 4341015 h 4469549"/>
              <a:gd name="connsiteX455" fmla="*/ 568776 w 5178638"/>
              <a:gd name="connsiteY455" fmla="*/ 4337666 h 4469549"/>
              <a:gd name="connsiteX456" fmla="*/ 595059 w 5178638"/>
              <a:gd name="connsiteY456" fmla="*/ 4336550 h 4469549"/>
              <a:gd name="connsiteX457" fmla="*/ 610078 w 5178638"/>
              <a:gd name="connsiteY457" fmla="*/ 4342131 h 4469549"/>
              <a:gd name="connsiteX458" fmla="*/ 640115 w 5178638"/>
              <a:gd name="connsiteY458" fmla="*/ 4342131 h 4469549"/>
              <a:gd name="connsiteX459" fmla="*/ 647625 w 5178638"/>
              <a:gd name="connsiteY459" fmla="*/ 4336550 h 4469549"/>
              <a:gd name="connsiteX460" fmla="*/ 666399 w 5178638"/>
              <a:gd name="connsiteY460" fmla="*/ 4333201 h 4469549"/>
              <a:gd name="connsiteX461" fmla="*/ 688927 w 5178638"/>
              <a:gd name="connsiteY461" fmla="*/ 4330968 h 4469549"/>
              <a:gd name="connsiteX462" fmla="*/ 718965 w 5178638"/>
              <a:gd name="connsiteY462" fmla="*/ 4335433 h 4469549"/>
              <a:gd name="connsiteX463" fmla="*/ 771531 w 5178638"/>
              <a:gd name="connsiteY463" fmla="*/ 4344364 h 4469549"/>
              <a:gd name="connsiteX464" fmla="*/ 797814 w 5178638"/>
              <a:gd name="connsiteY464" fmla="*/ 4342131 h 4469549"/>
              <a:gd name="connsiteX465" fmla="*/ 814541 w 5178638"/>
              <a:gd name="connsiteY465" fmla="*/ 4339645 h 4469549"/>
              <a:gd name="connsiteX466" fmla="*/ 825598 w 5178638"/>
              <a:gd name="connsiteY466" fmla="*/ 4339301 h 4469549"/>
              <a:gd name="connsiteX467" fmla="*/ 854227 w 5178638"/>
              <a:gd name="connsiteY467" fmla="*/ 4339162 h 4469549"/>
              <a:gd name="connsiteX468" fmla="*/ 843373 w 5178638"/>
              <a:gd name="connsiteY468" fmla="*/ 4339162 h 4469549"/>
              <a:gd name="connsiteX469" fmla="*/ 828032 w 5178638"/>
              <a:gd name="connsiteY469" fmla="*/ 4337642 h 4469549"/>
              <a:gd name="connsiteX470" fmla="*/ 851319 w 5178638"/>
              <a:gd name="connsiteY470" fmla="*/ 4334457 h 4469549"/>
              <a:gd name="connsiteX471" fmla="*/ 869154 w 5178638"/>
              <a:gd name="connsiteY471" fmla="*/ 4338782 h 4469549"/>
              <a:gd name="connsiteX472" fmla="*/ 870006 w 5178638"/>
              <a:gd name="connsiteY472" fmla="*/ 4339162 h 4469549"/>
              <a:gd name="connsiteX473" fmla="*/ 869246 w 5178638"/>
              <a:gd name="connsiteY473" fmla="*/ 4339162 h 4469549"/>
              <a:gd name="connsiteX474" fmla="*/ 870223 w 5178638"/>
              <a:gd name="connsiteY474" fmla="*/ 4339259 h 4469549"/>
              <a:gd name="connsiteX475" fmla="*/ 876509 w 5178638"/>
              <a:gd name="connsiteY475" fmla="*/ 4342063 h 4469549"/>
              <a:gd name="connsiteX476" fmla="*/ 873001 w 5178638"/>
              <a:gd name="connsiteY476" fmla="*/ 4343627 h 4469549"/>
              <a:gd name="connsiteX477" fmla="*/ 835454 w 5178638"/>
              <a:gd name="connsiteY477" fmla="*/ 4348092 h 4469549"/>
              <a:gd name="connsiteX478" fmla="*/ 820435 w 5178638"/>
              <a:gd name="connsiteY478" fmla="*/ 4351441 h 4469549"/>
              <a:gd name="connsiteX479" fmla="*/ 876756 w 5178638"/>
              <a:gd name="connsiteY479" fmla="*/ 4355906 h 4469549"/>
              <a:gd name="connsiteX480" fmla="*/ 918058 w 5178638"/>
              <a:gd name="connsiteY480" fmla="*/ 4360371 h 4469549"/>
              <a:gd name="connsiteX481" fmla="*/ 925567 w 5178638"/>
              <a:gd name="connsiteY481" fmla="*/ 4364836 h 4469549"/>
              <a:gd name="connsiteX482" fmla="*/ 910548 w 5178638"/>
              <a:gd name="connsiteY482" fmla="*/ 4365953 h 4469549"/>
              <a:gd name="connsiteX483" fmla="*/ 835454 w 5178638"/>
              <a:gd name="connsiteY483" fmla="*/ 4365953 h 4469549"/>
              <a:gd name="connsiteX484" fmla="*/ 758042 w 5178638"/>
              <a:gd name="connsiteY484" fmla="*/ 4371871 h 4469549"/>
              <a:gd name="connsiteX485" fmla="*/ 696436 w 5178638"/>
              <a:gd name="connsiteY485" fmla="*/ 4370039 h 4469549"/>
              <a:gd name="connsiteX486" fmla="*/ 681417 w 5178638"/>
              <a:gd name="connsiteY486" fmla="*/ 4366690 h 4469549"/>
              <a:gd name="connsiteX487" fmla="*/ 745248 w 5178638"/>
              <a:gd name="connsiteY487" fmla="*/ 4365574 h 4469549"/>
              <a:gd name="connsiteX488" fmla="*/ 745248 w 5178638"/>
              <a:gd name="connsiteY488" fmla="*/ 4364457 h 4469549"/>
              <a:gd name="connsiteX489" fmla="*/ 681417 w 5178638"/>
              <a:gd name="connsiteY489" fmla="*/ 4364457 h 4469549"/>
              <a:gd name="connsiteX490" fmla="*/ 621342 w 5178638"/>
              <a:gd name="connsiteY490" fmla="*/ 4364457 h 4469549"/>
              <a:gd name="connsiteX491" fmla="*/ 606323 w 5178638"/>
              <a:gd name="connsiteY491" fmla="*/ 4363341 h 4469549"/>
              <a:gd name="connsiteX492" fmla="*/ 599752 w 5178638"/>
              <a:gd name="connsiteY492" fmla="*/ 4359294 h 4469549"/>
              <a:gd name="connsiteX493" fmla="*/ 590570 w 5178638"/>
              <a:gd name="connsiteY493" fmla="*/ 4358139 h 4469549"/>
              <a:gd name="connsiteX494" fmla="*/ 722812 w 5178638"/>
              <a:gd name="connsiteY494" fmla="*/ 4358139 h 4469549"/>
              <a:gd name="connsiteX495" fmla="*/ 775378 w 5178638"/>
              <a:gd name="connsiteY495" fmla="*/ 4351441 h 4469549"/>
              <a:gd name="connsiteX496" fmla="*/ 760359 w 5178638"/>
              <a:gd name="connsiteY496" fmla="*/ 4348092 h 4469549"/>
              <a:gd name="connsiteX497" fmla="*/ 722812 w 5178638"/>
              <a:gd name="connsiteY497" fmla="*/ 4352557 h 4469549"/>
              <a:gd name="connsiteX498" fmla="*/ 711548 w 5178638"/>
              <a:gd name="connsiteY498" fmla="*/ 4353673 h 4469549"/>
              <a:gd name="connsiteX499" fmla="*/ 674001 w 5178638"/>
              <a:gd name="connsiteY499" fmla="*/ 4352557 h 4469549"/>
              <a:gd name="connsiteX500" fmla="*/ 610170 w 5178638"/>
              <a:gd name="connsiteY500" fmla="*/ 4349208 h 4469549"/>
              <a:gd name="connsiteX501" fmla="*/ 583888 w 5178638"/>
              <a:gd name="connsiteY501" fmla="*/ 4348092 h 4469549"/>
              <a:gd name="connsiteX502" fmla="*/ 538831 w 5178638"/>
              <a:gd name="connsiteY502" fmla="*/ 4351441 h 4469549"/>
              <a:gd name="connsiteX503" fmla="*/ 527757 w 5178638"/>
              <a:gd name="connsiteY503" fmla="*/ 4351441 h 4469549"/>
              <a:gd name="connsiteX504" fmla="*/ 527943 w 5178638"/>
              <a:gd name="connsiteY504" fmla="*/ 4350225 h 4469549"/>
              <a:gd name="connsiteX505" fmla="*/ 519965 w 5178638"/>
              <a:gd name="connsiteY505" fmla="*/ 4348829 h 4469549"/>
              <a:gd name="connsiteX506" fmla="*/ 501191 w 5178638"/>
              <a:gd name="connsiteY506" fmla="*/ 4345480 h 4469549"/>
              <a:gd name="connsiteX507" fmla="*/ 489927 w 5178638"/>
              <a:gd name="connsiteY507" fmla="*/ 4344364 h 4469549"/>
              <a:gd name="connsiteX508" fmla="*/ 437360 w 5178638"/>
              <a:gd name="connsiteY508" fmla="*/ 4343247 h 4469549"/>
              <a:gd name="connsiteX509" fmla="*/ 429851 w 5178638"/>
              <a:gd name="connsiteY509" fmla="*/ 4341015 h 4469549"/>
              <a:gd name="connsiteX510" fmla="*/ 437360 w 5178638"/>
              <a:gd name="connsiteY510" fmla="*/ 4338782 h 4469549"/>
              <a:gd name="connsiteX511" fmla="*/ 448267 w 5178638"/>
              <a:gd name="connsiteY511" fmla="*/ 4336929 h 4469549"/>
              <a:gd name="connsiteX512" fmla="*/ 486265 w 5178638"/>
              <a:gd name="connsiteY512" fmla="*/ 4336929 h 4469549"/>
              <a:gd name="connsiteX513" fmla="*/ 486673 w 5178638"/>
              <a:gd name="connsiteY513" fmla="*/ 4336929 h 4469549"/>
              <a:gd name="connsiteX514" fmla="*/ 482920 w 5178638"/>
              <a:gd name="connsiteY514" fmla="*/ 4335813 h 4469549"/>
              <a:gd name="connsiteX515" fmla="*/ 469593 w 5178638"/>
              <a:gd name="connsiteY515" fmla="*/ 4333306 h 4469549"/>
              <a:gd name="connsiteX516" fmla="*/ 413732 w 5178638"/>
              <a:gd name="connsiteY516" fmla="*/ 4328776 h 4469549"/>
              <a:gd name="connsiteX517" fmla="*/ 414757 w 5178638"/>
              <a:gd name="connsiteY517" fmla="*/ 4329385 h 4469549"/>
              <a:gd name="connsiteX518" fmla="*/ 414757 w 5178638"/>
              <a:gd name="connsiteY518" fmla="*/ 4331618 h 4469549"/>
              <a:gd name="connsiteX519" fmla="*/ 411703 w 5178638"/>
              <a:gd name="connsiteY519" fmla="*/ 4332494 h 4469549"/>
              <a:gd name="connsiteX520" fmla="*/ 390189 w 5178638"/>
              <a:gd name="connsiteY520" fmla="*/ 4315511 h 4469549"/>
              <a:gd name="connsiteX521" fmla="*/ 392698 w 5178638"/>
              <a:gd name="connsiteY521" fmla="*/ 4315850 h 4469549"/>
              <a:gd name="connsiteX522" fmla="*/ 399738 w 5178638"/>
              <a:gd name="connsiteY522" fmla="*/ 4320455 h 4469549"/>
              <a:gd name="connsiteX523" fmla="*/ 409305 w 5178638"/>
              <a:gd name="connsiteY523" fmla="*/ 4326143 h 4469549"/>
              <a:gd name="connsiteX524" fmla="*/ 408933 w 5178638"/>
              <a:gd name="connsiteY524" fmla="*/ 4326660 h 4469549"/>
              <a:gd name="connsiteX525" fmla="*/ 404296 w 5178638"/>
              <a:gd name="connsiteY525" fmla="*/ 4334619 h 4469549"/>
              <a:gd name="connsiteX526" fmla="*/ 388005 w 5178638"/>
              <a:gd name="connsiteY526" fmla="*/ 4339293 h 4469549"/>
              <a:gd name="connsiteX527" fmla="*/ 371652 w 5178638"/>
              <a:gd name="connsiteY527" fmla="*/ 4341222 h 4469549"/>
              <a:gd name="connsiteX528" fmla="*/ 374019 w 5178638"/>
              <a:gd name="connsiteY528" fmla="*/ 4336738 h 4469549"/>
              <a:gd name="connsiteX529" fmla="*/ 377799 w 5178638"/>
              <a:gd name="connsiteY529" fmla="*/ 4330249 h 4469549"/>
              <a:gd name="connsiteX530" fmla="*/ 1214998 w 5178638"/>
              <a:gd name="connsiteY530" fmla="*/ 4293014 h 4469549"/>
              <a:gd name="connsiteX531" fmla="*/ 1234557 w 5178638"/>
              <a:gd name="connsiteY531" fmla="*/ 4294177 h 4469549"/>
              <a:gd name="connsiteX532" fmla="*/ 1233478 w 5178638"/>
              <a:gd name="connsiteY532" fmla="*/ 4294391 h 4469549"/>
              <a:gd name="connsiteX533" fmla="*/ 1210480 w 5178638"/>
              <a:gd name="connsiteY533" fmla="*/ 4295647 h 4469549"/>
              <a:gd name="connsiteX534" fmla="*/ 1190618 w 5178638"/>
              <a:gd name="connsiteY534" fmla="*/ 4294680 h 4469549"/>
              <a:gd name="connsiteX535" fmla="*/ 1192470 w 5178638"/>
              <a:gd name="connsiteY535" fmla="*/ 4294130 h 4469549"/>
              <a:gd name="connsiteX536" fmla="*/ 1214998 w 5178638"/>
              <a:gd name="connsiteY536" fmla="*/ 4293014 h 4469549"/>
              <a:gd name="connsiteX537" fmla="*/ 356089 w 5178638"/>
              <a:gd name="connsiteY537" fmla="*/ 4290671 h 4469549"/>
              <a:gd name="connsiteX538" fmla="*/ 365599 w 5178638"/>
              <a:gd name="connsiteY538" fmla="*/ 4290703 h 4469549"/>
              <a:gd name="connsiteX539" fmla="*/ 360064 w 5178638"/>
              <a:gd name="connsiteY539" fmla="*/ 4298867 h 4469549"/>
              <a:gd name="connsiteX540" fmla="*/ 349793 w 5178638"/>
              <a:gd name="connsiteY540" fmla="*/ 4298453 h 4469549"/>
              <a:gd name="connsiteX541" fmla="*/ 331931 w 5178638"/>
              <a:gd name="connsiteY541" fmla="*/ 4290589 h 4469549"/>
              <a:gd name="connsiteX542" fmla="*/ 347451 w 5178638"/>
              <a:gd name="connsiteY542" fmla="*/ 4290642 h 4469549"/>
              <a:gd name="connsiteX543" fmla="*/ 343277 w 5178638"/>
              <a:gd name="connsiteY543" fmla="*/ 4298191 h 4469549"/>
              <a:gd name="connsiteX544" fmla="*/ 338256 w 5178638"/>
              <a:gd name="connsiteY544" fmla="*/ 4297989 h 4469549"/>
              <a:gd name="connsiteX545" fmla="*/ 342349 w 5178638"/>
              <a:gd name="connsiteY545" fmla="*/ 4299870 h 4469549"/>
              <a:gd name="connsiteX546" fmla="*/ 332830 w 5178638"/>
              <a:gd name="connsiteY546" fmla="*/ 4317086 h 4469549"/>
              <a:gd name="connsiteX547" fmla="*/ 345623 w 5178638"/>
              <a:gd name="connsiteY547" fmla="*/ 4303115 h 4469549"/>
              <a:gd name="connsiteX548" fmla="*/ 350457 w 5178638"/>
              <a:gd name="connsiteY548" fmla="*/ 4309152 h 4469549"/>
              <a:gd name="connsiteX549" fmla="*/ 353522 w 5178638"/>
              <a:gd name="connsiteY549" fmla="*/ 4310235 h 4469549"/>
              <a:gd name="connsiteX550" fmla="*/ 346382 w 5178638"/>
              <a:gd name="connsiteY550" fmla="*/ 4324981 h 4469549"/>
              <a:gd name="connsiteX551" fmla="*/ 343421 w 5178638"/>
              <a:gd name="connsiteY551" fmla="*/ 4336293 h 4469549"/>
              <a:gd name="connsiteX552" fmla="*/ 356118 w 5178638"/>
              <a:gd name="connsiteY552" fmla="*/ 4317617 h 4469549"/>
              <a:gd name="connsiteX553" fmla="*/ 362072 w 5178638"/>
              <a:gd name="connsiteY553" fmla="*/ 4316741 h 4469549"/>
              <a:gd name="connsiteX554" fmla="*/ 358577 w 5178638"/>
              <a:gd name="connsiteY554" fmla="*/ 4332087 h 4469549"/>
              <a:gd name="connsiteX555" fmla="*/ 352628 w 5178638"/>
              <a:gd name="connsiteY555" fmla="*/ 4342781 h 4469549"/>
              <a:gd name="connsiteX556" fmla="*/ 299044 w 5178638"/>
              <a:gd name="connsiteY556" fmla="*/ 4342781 h 4469549"/>
              <a:gd name="connsiteX557" fmla="*/ 316853 w 5178638"/>
              <a:gd name="connsiteY557" fmla="*/ 4316468 h 4469549"/>
              <a:gd name="connsiteX558" fmla="*/ 2152203 w 5178638"/>
              <a:gd name="connsiteY558" fmla="*/ 4287542 h 4469549"/>
              <a:gd name="connsiteX559" fmla="*/ 2168060 w 5178638"/>
              <a:gd name="connsiteY559" fmla="*/ 4288328 h 4469549"/>
              <a:gd name="connsiteX560" fmla="*/ 2156796 w 5178638"/>
              <a:gd name="connsiteY560" fmla="*/ 4290560 h 4469549"/>
              <a:gd name="connsiteX561" fmla="*/ 2107985 w 5178638"/>
              <a:gd name="connsiteY561" fmla="*/ 4290560 h 4469549"/>
              <a:gd name="connsiteX562" fmla="*/ 2104230 w 5178638"/>
              <a:gd name="connsiteY562" fmla="*/ 4290560 h 4469549"/>
              <a:gd name="connsiteX563" fmla="*/ 2056009 w 5178638"/>
              <a:gd name="connsiteY563" fmla="*/ 4289126 h 4469549"/>
              <a:gd name="connsiteX564" fmla="*/ 2063566 w 5178638"/>
              <a:gd name="connsiteY564" fmla="*/ 4288549 h 4469549"/>
              <a:gd name="connsiteX565" fmla="*/ 2138660 w 5178638"/>
              <a:gd name="connsiteY565" fmla="*/ 4288549 h 4469549"/>
              <a:gd name="connsiteX566" fmla="*/ 452380 w 5178638"/>
              <a:gd name="connsiteY566" fmla="*/ 4280735 h 4469549"/>
              <a:gd name="connsiteX567" fmla="*/ 478521 w 5178638"/>
              <a:gd name="connsiteY567" fmla="*/ 4280735 h 4469549"/>
              <a:gd name="connsiteX568" fmla="*/ 478521 w 5178638"/>
              <a:gd name="connsiteY568" fmla="*/ 4285574 h 4469549"/>
              <a:gd name="connsiteX569" fmla="*/ 487411 w 5178638"/>
              <a:gd name="connsiteY569" fmla="*/ 4284064 h 4469549"/>
              <a:gd name="connsiteX570" fmla="*/ 498675 w 5178638"/>
              <a:gd name="connsiteY570" fmla="*/ 4286296 h 4469549"/>
              <a:gd name="connsiteX571" fmla="*/ 513694 w 5178638"/>
              <a:gd name="connsiteY571" fmla="*/ 4294110 h 4469549"/>
              <a:gd name="connsiteX572" fmla="*/ 524958 w 5178638"/>
              <a:gd name="connsiteY572" fmla="*/ 4295227 h 4469549"/>
              <a:gd name="connsiteX573" fmla="*/ 566260 w 5178638"/>
              <a:gd name="connsiteY573" fmla="*/ 4291878 h 4469549"/>
              <a:gd name="connsiteX574" fmla="*/ 592543 w 5178638"/>
              <a:gd name="connsiteY574" fmla="*/ 4290762 h 4469549"/>
              <a:gd name="connsiteX575" fmla="*/ 607527 w 5178638"/>
              <a:gd name="connsiteY575" fmla="*/ 4296330 h 4469549"/>
              <a:gd name="connsiteX576" fmla="*/ 637616 w 5178638"/>
              <a:gd name="connsiteY576" fmla="*/ 4296330 h 4469549"/>
              <a:gd name="connsiteX577" fmla="*/ 645109 w 5178638"/>
              <a:gd name="connsiteY577" fmla="*/ 4290762 h 4469549"/>
              <a:gd name="connsiteX578" fmla="*/ 663883 w 5178638"/>
              <a:gd name="connsiteY578" fmla="*/ 4287413 h 4469549"/>
              <a:gd name="connsiteX579" fmla="*/ 686411 w 5178638"/>
              <a:gd name="connsiteY579" fmla="*/ 4285180 h 4469549"/>
              <a:gd name="connsiteX580" fmla="*/ 716449 w 5178638"/>
              <a:gd name="connsiteY580" fmla="*/ 4289645 h 4469549"/>
              <a:gd name="connsiteX581" fmla="*/ 725662 w 5178638"/>
              <a:gd name="connsiteY581" fmla="*/ 4292055 h 4469549"/>
              <a:gd name="connsiteX582" fmla="*/ 640115 w 5178638"/>
              <a:gd name="connsiteY582" fmla="*/ 4298595 h 4469549"/>
              <a:gd name="connsiteX583" fmla="*/ 591304 w 5178638"/>
              <a:gd name="connsiteY583" fmla="*/ 4301944 h 4469549"/>
              <a:gd name="connsiteX584" fmla="*/ 538738 w 5178638"/>
              <a:gd name="connsiteY584" fmla="*/ 4300828 h 4469549"/>
              <a:gd name="connsiteX585" fmla="*/ 482417 w 5178638"/>
              <a:gd name="connsiteY585" fmla="*/ 4297479 h 4469549"/>
              <a:gd name="connsiteX586" fmla="*/ 399364 w 5178638"/>
              <a:gd name="connsiteY586" fmla="*/ 4299537 h 4469549"/>
              <a:gd name="connsiteX587" fmla="*/ 401302 w 5178638"/>
              <a:gd name="connsiteY587" fmla="*/ 4296141 h 4469549"/>
              <a:gd name="connsiteX588" fmla="*/ 409402 w 5178638"/>
              <a:gd name="connsiteY588" fmla="*/ 4282238 h 4469549"/>
              <a:gd name="connsiteX589" fmla="*/ 426079 w 5178638"/>
              <a:gd name="connsiteY589" fmla="*/ 4281654 h 4469549"/>
              <a:gd name="connsiteX590" fmla="*/ 421059 w 5178638"/>
              <a:gd name="connsiteY590" fmla="*/ 4290270 h 4469549"/>
              <a:gd name="connsiteX591" fmla="*/ 425124 w 5178638"/>
              <a:gd name="connsiteY591" fmla="*/ 4292638 h 4469549"/>
              <a:gd name="connsiteX592" fmla="*/ 431636 w 5178638"/>
              <a:gd name="connsiteY592" fmla="*/ 4281460 h 4469549"/>
              <a:gd name="connsiteX593" fmla="*/ 1937335 w 5178638"/>
              <a:gd name="connsiteY593" fmla="*/ 4276200 h 4469549"/>
              <a:gd name="connsiteX594" fmla="*/ 1938405 w 5178638"/>
              <a:gd name="connsiteY594" fmla="*/ 4276231 h 4469549"/>
              <a:gd name="connsiteX595" fmla="*/ 1938083 w 5178638"/>
              <a:gd name="connsiteY595" fmla="*/ 4276327 h 4469549"/>
              <a:gd name="connsiteX596" fmla="*/ 1939022 w 5178638"/>
              <a:gd name="connsiteY596" fmla="*/ 4279397 h 4469549"/>
              <a:gd name="connsiteX597" fmla="*/ 1946532 w 5178638"/>
              <a:gd name="connsiteY597" fmla="*/ 4280514 h 4469549"/>
              <a:gd name="connsiteX598" fmla="*/ 1956290 w 5178638"/>
              <a:gd name="connsiteY598" fmla="*/ 4280514 h 4469549"/>
              <a:gd name="connsiteX599" fmla="*/ 1950924 w 5178638"/>
              <a:gd name="connsiteY599" fmla="*/ 4280735 h 4469549"/>
              <a:gd name="connsiteX600" fmla="*/ 1937335 w 5178638"/>
              <a:gd name="connsiteY600" fmla="*/ 4280735 h 4469549"/>
              <a:gd name="connsiteX601" fmla="*/ 1298017 w 5178638"/>
              <a:gd name="connsiteY601" fmla="*/ 4273182 h 4469549"/>
              <a:gd name="connsiteX602" fmla="*/ 1298522 w 5178638"/>
              <a:gd name="connsiteY602" fmla="*/ 4273182 h 4469549"/>
              <a:gd name="connsiteX603" fmla="*/ 1298071 w 5178638"/>
              <a:gd name="connsiteY603" fmla="*/ 4273200 h 4469549"/>
              <a:gd name="connsiteX604" fmla="*/ 1964065 w 5178638"/>
              <a:gd name="connsiteY604" fmla="*/ 4269571 h 4469549"/>
              <a:gd name="connsiteX605" fmla="*/ 1988471 w 5178638"/>
              <a:gd name="connsiteY605" fmla="*/ 4270688 h 4469549"/>
              <a:gd name="connsiteX606" fmla="*/ 2003490 w 5178638"/>
              <a:gd name="connsiteY606" fmla="*/ 4274037 h 4469549"/>
              <a:gd name="connsiteX607" fmla="*/ 1996794 w 5178638"/>
              <a:gd name="connsiteY607" fmla="*/ 4275688 h 4469549"/>
              <a:gd name="connsiteX608" fmla="*/ 1965305 w 5178638"/>
              <a:gd name="connsiteY608" fmla="*/ 4273816 h 4469549"/>
              <a:gd name="connsiteX609" fmla="*/ 1952588 w 5178638"/>
              <a:gd name="connsiteY609" fmla="*/ 4274446 h 4469549"/>
              <a:gd name="connsiteX610" fmla="*/ 1601735 w 5178638"/>
              <a:gd name="connsiteY610" fmla="*/ 4267339 h 4469549"/>
              <a:gd name="connsiteX611" fmla="*/ 1673074 w 5178638"/>
              <a:gd name="connsiteY611" fmla="*/ 4272921 h 4469549"/>
              <a:gd name="connsiteX612" fmla="*/ 1703112 w 5178638"/>
              <a:gd name="connsiteY612" fmla="*/ 4274037 h 4469549"/>
              <a:gd name="connsiteX613" fmla="*/ 1744415 w 5178638"/>
              <a:gd name="connsiteY613" fmla="*/ 4274037 h 4469549"/>
              <a:gd name="connsiteX614" fmla="*/ 1766943 w 5178638"/>
              <a:gd name="connsiteY614" fmla="*/ 4274037 h 4469549"/>
              <a:gd name="connsiteX615" fmla="*/ 1812000 w 5178638"/>
              <a:gd name="connsiteY615" fmla="*/ 4270688 h 4469549"/>
              <a:gd name="connsiteX616" fmla="*/ 1838282 w 5178638"/>
              <a:gd name="connsiteY616" fmla="*/ 4271804 h 4469549"/>
              <a:gd name="connsiteX617" fmla="*/ 1879969 w 5178638"/>
              <a:gd name="connsiteY617" fmla="*/ 4273991 h 4469549"/>
              <a:gd name="connsiteX618" fmla="*/ 1791751 w 5178638"/>
              <a:gd name="connsiteY618" fmla="*/ 4280735 h 4469549"/>
              <a:gd name="connsiteX619" fmla="*/ 1744415 w 5178638"/>
              <a:gd name="connsiteY619" fmla="*/ 4280735 h 4469549"/>
              <a:gd name="connsiteX620" fmla="*/ 1680584 w 5178638"/>
              <a:gd name="connsiteY620" fmla="*/ 4282967 h 4469549"/>
              <a:gd name="connsiteX621" fmla="*/ 1669320 w 5178638"/>
              <a:gd name="connsiteY621" fmla="*/ 4285200 h 4469549"/>
              <a:gd name="connsiteX622" fmla="*/ 1668497 w 5178638"/>
              <a:gd name="connsiteY622" fmla="*/ 4285689 h 4469549"/>
              <a:gd name="connsiteX623" fmla="*/ 1657762 w 5178638"/>
              <a:gd name="connsiteY623" fmla="*/ 4285461 h 4469549"/>
              <a:gd name="connsiteX624" fmla="*/ 1601441 w 5178638"/>
              <a:gd name="connsiteY624" fmla="*/ 4282112 h 4469549"/>
              <a:gd name="connsiteX625" fmla="*/ 1511327 w 5178638"/>
              <a:gd name="connsiteY625" fmla="*/ 4284345 h 4469549"/>
              <a:gd name="connsiteX626" fmla="*/ 1500063 w 5178638"/>
              <a:gd name="connsiteY626" fmla="*/ 4284345 h 4469549"/>
              <a:gd name="connsiteX627" fmla="*/ 1409950 w 5178638"/>
              <a:gd name="connsiteY627" fmla="*/ 4283228 h 4469549"/>
              <a:gd name="connsiteX628" fmla="*/ 1312327 w 5178638"/>
              <a:gd name="connsiteY628" fmla="*/ 4283228 h 4469549"/>
              <a:gd name="connsiteX629" fmla="*/ 1257806 w 5178638"/>
              <a:gd name="connsiteY629" fmla="*/ 4284000 h 4469549"/>
              <a:gd name="connsiteX630" fmla="*/ 1230017 w 5178638"/>
              <a:gd name="connsiteY630" fmla="*/ 4282967 h 4469549"/>
              <a:gd name="connsiteX631" fmla="*/ 1199979 w 5178638"/>
              <a:gd name="connsiteY631" fmla="*/ 4282967 h 4469549"/>
              <a:gd name="connsiteX632" fmla="*/ 1181205 w 5178638"/>
              <a:gd name="connsiteY632" fmla="*/ 4279618 h 4469549"/>
              <a:gd name="connsiteX633" fmla="*/ 1184960 w 5178638"/>
              <a:gd name="connsiteY633" fmla="*/ 4277386 h 4469549"/>
              <a:gd name="connsiteX634" fmla="*/ 1260055 w 5178638"/>
              <a:gd name="connsiteY634" fmla="*/ 4282967 h 4469549"/>
              <a:gd name="connsiteX635" fmla="*/ 1312621 w 5178638"/>
              <a:gd name="connsiteY635" fmla="*/ 4280735 h 4469549"/>
              <a:gd name="connsiteX636" fmla="*/ 1323885 w 5178638"/>
              <a:gd name="connsiteY636" fmla="*/ 4276269 h 4469549"/>
              <a:gd name="connsiteX637" fmla="*/ 1338904 w 5178638"/>
              <a:gd name="connsiteY637" fmla="*/ 4276269 h 4469549"/>
              <a:gd name="connsiteX638" fmla="*/ 1338904 w 5178638"/>
              <a:gd name="connsiteY638" fmla="*/ 4273182 h 4469549"/>
              <a:gd name="connsiteX639" fmla="*/ 1342365 w 5178638"/>
              <a:gd name="connsiteY639" fmla="*/ 4273182 h 4469549"/>
              <a:gd name="connsiteX640" fmla="*/ 1460595 w 5178638"/>
              <a:gd name="connsiteY640" fmla="*/ 4274779 h 4469549"/>
              <a:gd name="connsiteX641" fmla="*/ 1466565 w 5178638"/>
              <a:gd name="connsiteY641" fmla="*/ 4275153 h 4469549"/>
              <a:gd name="connsiteX642" fmla="*/ 1488252 w 5178638"/>
              <a:gd name="connsiteY642" fmla="*/ 4275153 h 4469549"/>
              <a:gd name="connsiteX643" fmla="*/ 1507573 w 5178638"/>
              <a:gd name="connsiteY643" fmla="*/ 4275414 h 4469549"/>
              <a:gd name="connsiteX644" fmla="*/ 1508451 w 5178638"/>
              <a:gd name="connsiteY644" fmla="*/ 4275153 h 4469549"/>
              <a:gd name="connsiteX645" fmla="*/ 1526640 w 5178638"/>
              <a:gd name="connsiteY645" fmla="*/ 4275153 h 4469549"/>
              <a:gd name="connsiteX646" fmla="*/ 1582961 w 5178638"/>
              <a:gd name="connsiteY646" fmla="*/ 4269572 h 4469549"/>
              <a:gd name="connsiteX647" fmla="*/ 1601735 w 5178638"/>
              <a:gd name="connsiteY647" fmla="*/ 4267339 h 4469549"/>
              <a:gd name="connsiteX648" fmla="*/ 2093587 w 5178638"/>
              <a:gd name="connsiteY648" fmla="*/ 4267118 h 4469549"/>
              <a:gd name="connsiteX649" fmla="*/ 2104230 w 5178638"/>
              <a:gd name="connsiteY649" fmla="*/ 4267118 h 4469549"/>
              <a:gd name="connsiteX650" fmla="*/ 2145532 w 5178638"/>
              <a:gd name="connsiteY650" fmla="*/ 4269351 h 4469549"/>
              <a:gd name="connsiteX651" fmla="*/ 2153041 w 5178638"/>
              <a:gd name="connsiteY651" fmla="*/ 4269351 h 4469549"/>
              <a:gd name="connsiteX652" fmla="*/ 2209362 w 5178638"/>
              <a:gd name="connsiteY652" fmla="*/ 4269351 h 4469549"/>
              <a:gd name="connsiteX653" fmla="*/ 2265683 w 5178638"/>
              <a:gd name="connsiteY653" fmla="*/ 4269351 h 4469549"/>
              <a:gd name="connsiteX654" fmla="*/ 2392886 w 5178638"/>
              <a:gd name="connsiteY654" fmla="*/ 4271069 h 4469549"/>
              <a:gd name="connsiteX655" fmla="*/ 2402917 w 5178638"/>
              <a:gd name="connsiteY655" fmla="*/ 4272837 h 4469549"/>
              <a:gd name="connsiteX656" fmla="*/ 2412773 w 5178638"/>
              <a:gd name="connsiteY656" fmla="*/ 4275069 h 4469549"/>
              <a:gd name="connsiteX657" fmla="*/ 2416527 w 5178638"/>
              <a:gd name="connsiteY657" fmla="*/ 4280651 h 4469549"/>
              <a:gd name="connsiteX658" fmla="*/ 2409018 w 5178638"/>
              <a:gd name="connsiteY658" fmla="*/ 4284000 h 4469549"/>
              <a:gd name="connsiteX659" fmla="*/ 2390244 w 5178638"/>
              <a:gd name="connsiteY659" fmla="*/ 4284000 h 4469549"/>
              <a:gd name="connsiteX660" fmla="*/ 2345188 w 5178638"/>
              <a:gd name="connsiteY660" fmla="*/ 4279535 h 4469549"/>
              <a:gd name="connsiteX661" fmla="*/ 2334392 w 5178638"/>
              <a:gd name="connsiteY661" fmla="*/ 4278558 h 4469549"/>
              <a:gd name="connsiteX662" fmla="*/ 2330218 w 5178638"/>
              <a:gd name="connsiteY662" fmla="*/ 4280237 h 4469549"/>
              <a:gd name="connsiteX663" fmla="*/ 2318917 w 5178638"/>
              <a:gd name="connsiteY663" fmla="*/ 4279397 h 4469549"/>
              <a:gd name="connsiteX664" fmla="*/ 2235645 w 5178638"/>
              <a:gd name="connsiteY664" fmla="*/ 4279397 h 4469549"/>
              <a:gd name="connsiteX665" fmla="*/ 2156796 w 5178638"/>
              <a:gd name="connsiteY665" fmla="*/ 4280514 h 4469549"/>
              <a:gd name="connsiteX666" fmla="*/ 2145918 w 5178638"/>
              <a:gd name="connsiteY666" fmla="*/ 4282939 h 4469549"/>
              <a:gd name="connsiteX667" fmla="*/ 2104868 w 5178638"/>
              <a:gd name="connsiteY667" fmla="*/ 4278502 h 4469549"/>
              <a:gd name="connsiteX668" fmla="*/ 2048547 w 5178638"/>
              <a:gd name="connsiteY668" fmla="*/ 4274037 h 4469549"/>
              <a:gd name="connsiteX669" fmla="*/ 2063566 w 5178638"/>
              <a:gd name="connsiteY669" fmla="*/ 4270688 h 4469549"/>
              <a:gd name="connsiteX670" fmla="*/ 2434998 w 5178638"/>
              <a:gd name="connsiteY670" fmla="*/ 4263625 h 4469549"/>
              <a:gd name="connsiteX671" fmla="*/ 2432954 w 5178638"/>
              <a:gd name="connsiteY671" fmla="*/ 4264046 h 4469549"/>
              <a:gd name="connsiteX672" fmla="*/ 2435301 w 5178638"/>
              <a:gd name="connsiteY672" fmla="*/ 4266139 h 4469549"/>
              <a:gd name="connsiteX673" fmla="*/ 2435301 w 5178638"/>
              <a:gd name="connsiteY673" fmla="*/ 4268372 h 4469549"/>
              <a:gd name="connsiteX674" fmla="*/ 2431546 w 5178638"/>
              <a:gd name="connsiteY674" fmla="*/ 4268372 h 4469549"/>
              <a:gd name="connsiteX675" fmla="*/ 2416398 w 5178638"/>
              <a:gd name="connsiteY675" fmla="*/ 4267921 h 4469549"/>
              <a:gd name="connsiteX676" fmla="*/ 2419627 w 5178638"/>
              <a:gd name="connsiteY676" fmla="*/ 4266002 h 4469549"/>
              <a:gd name="connsiteX677" fmla="*/ 2430891 w 5178638"/>
              <a:gd name="connsiteY677" fmla="*/ 4263769 h 4469549"/>
              <a:gd name="connsiteX678" fmla="*/ 2463656 w 5178638"/>
              <a:gd name="connsiteY678" fmla="*/ 4262623 h 4469549"/>
              <a:gd name="connsiteX679" fmla="*/ 2465339 w 5178638"/>
              <a:gd name="connsiteY679" fmla="*/ 4262790 h 4469549"/>
              <a:gd name="connsiteX680" fmla="*/ 2458888 w 5178638"/>
              <a:gd name="connsiteY680" fmla="*/ 4262790 h 4469549"/>
              <a:gd name="connsiteX681" fmla="*/ 375112 w 5178638"/>
              <a:gd name="connsiteY681" fmla="*/ 4259231 h 4469549"/>
              <a:gd name="connsiteX682" fmla="*/ 381039 w 5178638"/>
              <a:gd name="connsiteY682" fmla="*/ 4259525 h 4469549"/>
              <a:gd name="connsiteX683" fmla="*/ 385666 w 5178638"/>
              <a:gd name="connsiteY683" fmla="*/ 4259525 h 4469549"/>
              <a:gd name="connsiteX684" fmla="*/ 377463 w 5178638"/>
              <a:gd name="connsiteY684" fmla="*/ 4272344 h 4469549"/>
              <a:gd name="connsiteX685" fmla="*/ 368788 w 5178638"/>
              <a:gd name="connsiteY685" fmla="*/ 4270943 h 4469549"/>
              <a:gd name="connsiteX686" fmla="*/ 374337 w 5178638"/>
              <a:gd name="connsiteY686" fmla="*/ 4261420 h 4469549"/>
              <a:gd name="connsiteX687" fmla="*/ 1102063 w 5178638"/>
              <a:gd name="connsiteY687" fmla="*/ 4245274 h 4469549"/>
              <a:gd name="connsiteX688" fmla="*/ 1132100 w 5178638"/>
              <a:gd name="connsiteY688" fmla="*/ 4249739 h 4469549"/>
              <a:gd name="connsiteX689" fmla="*/ 1132100 w 5178638"/>
              <a:gd name="connsiteY689" fmla="*/ 4253088 h 4469549"/>
              <a:gd name="connsiteX690" fmla="*/ 1120836 w 5178638"/>
              <a:gd name="connsiteY690" fmla="*/ 4256437 h 4469549"/>
              <a:gd name="connsiteX691" fmla="*/ 1132100 w 5178638"/>
              <a:gd name="connsiteY691" fmla="*/ 4257554 h 4469549"/>
              <a:gd name="connsiteX692" fmla="*/ 1147119 w 5178638"/>
              <a:gd name="connsiteY692" fmla="*/ 4257554 h 4469549"/>
              <a:gd name="connsiteX693" fmla="*/ 1165893 w 5178638"/>
              <a:gd name="connsiteY693" fmla="*/ 4257554 h 4469549"/>
              <a:gd name="connsiteX694" fmla="*/ 1165893 w 5178638"/>
              <a:gd name="connsiteY694" fmla="*/ 4260902 h 4469549"/>
              <a:gd name="connsiteX695" fmla="*/ 1150874 w 5178638"/>
              <a:gd name="connsiteY695" fmla="*/ 4260902 h 4469549"/>
              <a:gd name="connsiteX696" fmla="*/ 1139610 w 5178638"/>
              <a:gd name="connsiteY696" fmla="*/ 4261879 h 4469549"/>
              <a:gd name="connsiteX697" fmla="*/ 1139610 w 5178638"/>
              <a:gd name="connsiteY697" fmla="*/ 4264293 h 4469549"/>
              <a:gd name="connsiteX698" fmla="*/ 1098602 w 5178638"/>
              <a:gd name="connsiteY698" fmla="*/ 4265106 h 4469549"/>
              <a:gd name="connsiteX699" fmla="*/ 1075105 w 5178638"/>
              <a:gd name="connsiteY699" fmla="*/ 4265633 h 4469549"/>
              <a:gd name="connsiteX700" fmla="*/ 1052312 w 5178638"/>
              <a:gd name="connsiteY700" fmla="*/ 4261879 h 4469549"/>
              <a:gd name="connsiteX701" fmla="*/ 1019741 w 5178638"/>
              <a:gd name="connsiteY701" fmla="*/ 4261992 h 4469549"/>
              <a:gd name="connsiteX702" fmla="*/ 1014017 w 5178638"/>
              <a:gd name="connsiteY702" fmla="*/ 4260960 h 4469549"/>
              <a:gd name="connsiteX703" fmla="*/ 1014017 w 5178638"/>
              <a:gd name="connsiteY703" fmla="*/ 4247828 h 4469549"/>
              <a:gd name="connsiteX704" fmla="*/ 1026968 w 5178638"/>
              <a:gd name="connsiteY704" fmla="*/ 4247507 h 4469549"/>
              <a:gd name="connsiteX705" fmla="*/ 1102063 w 5178638"/>
              <a:gd name="connsiteY705" fmla="*/ 4245274 h 4469549"/>
              <a:gd name="connsiteX706" fmla="*/ 1394931 w 5178638"/>
              <a:gd name="connsiteY706" fmla="*/ 4241925 h 4469549"/>
              <a:gd name="connsiteX707" fmla="*/ 1455007 w 5178638"/>
              <a:gd name="connsiteY707" fmla="*/ 4241925 h 4469549"/>
              <a:gd name="connsiteX708" fmla="*/ 1500063 w 5178638"/>
              <a:gd name="connsiteY708" fmla="*/ 4244158 h 4469549"/>
              <a:gd name="connsiteX709" fmla="*/ 1541365 w 5178638"/>
              <a:gd name="connsiteY709" fmla="*/ 4244158 h 4469549"/>
              <a:gd name="connsiteX710" fmla="*/ 1548875 w 5178638"/>
              <a:gd name="connsiteY710" fmla="*/ 4244158 h 4469549"/>
              <a:gd name="connsiteX711" fmla="*/ 1601441 w 5178638"/>
              <a:gd name="connsiteY711" fmla="*/ 4246391 h 4469549"/>
              <a:gd name="connsiteX712" fmla="*/ 1646498 w 5178638"/>
              <a:gd name="connsiteY712" fmla="*/ 4241925 h 4469549"/>
              <a:gd name="connsiteX713" fmla="*/ 1654007 w 5178638"/>
              <a:gd name="connsiteY713" fmla="*/ 4243042 h 4469549"/>
              <a:gd name="connsiteX714" fmla="*/ 1665271 w 5178638"/>
              <a:gd name="connsiteY714" fmla="*/ 4244158 h 4469549"/>
              <a:gd name="connsiteX715" fmla="*/ 1777913 w 5178638"/>
              <a:gd name="connsiteY715" fmla="*/ 4245274 h 4469549"/>
              <a:gd name="connsiteX716" fmla="*/ 1811705 w 5178638"/>
              <a:gd name="connsiteY716" fmla="*/ 4247507 h 4469549"/>
              <a:gd name="connsiteX717" fmla="*/ 1849253 w 5178638"/>
              <a:gd name="connsiteY717" fmla="*/ 4247507 h 4469549"/>
              <a:gd name="connsiteX718" fmla="*/ 1909328 w 5178638"/>
              <a:gd name="connsiteY718" fmla="*/ 4246391 h 4469549"/>
              <a:gd name="connsiteX719" fmla="*/ 1924347 w 5178638"/>
              <a:gd name="connsiteY719" fmla="*/ 4246391 h 4469549"/>
              <a:gd name="connsiteX720" fmla="*/ 1935611 w 5178638"/>
              <a:gd name="connsiteY720" fmla="*/ 4247507 h 4469549"/>
              <a:gd name="connsiteX721" fmla="*/ 1928102 w 5178638"/>
              <a:gd name="connsiteY721" fmla="*/ 4250856 h 4469549"/>
              <a:gd name="connsiteX722" fmla="*/ 1890555 w 5178638"/>
              <a:gd name="connsiteY722" fmla="*/ 4255321 h 4469549"/>
              <a:gd name="connsiteX723" fmla="*/ 1875536 w 5178638"/>
              <a:gd name="connsiteY723" fmla="*/ 4258670 h 4469549"/>
              <a:gd name="connsiteX724" fmla="*/ 1898774 w 5178638"/>
              <a:gd name="connsiteY724" fmla="*/ 4260512 h 4469549"/>
              <a:gd name="connsiteX725" fmla="*/ 1894603 w 5178638"/>
              <a:gd name="connsiteY725" fmla="*/ 4260502 h 4469549"/>
              <a:gd name="connsiteX726" fmla="*/ 1838282 w 5178638"/>
              <a:gd name="connsiteY726" fmla="*/ 4259525 h 4469549"/>
              <a:gd name="connsiteX727" fmla="*/ 1830242 w 5178638"/>
              <a:gd name="connsiteY727" fmla="*/ 4258728 h 4469549"/>
              <a:gd name="connsiteX728" fmla="*/ 1830479 w 5178638"/>
              <a:gd name="connsiteY728" fmla="*/ 4258670 h 4469549"/>
              <a:gd name="connsiteX729" fmla="*/ 1815460 w 5178638"/>
              <a:gd name="connsiteY729" fmla="*/ 4255321 h 4469549"/>
              <a:gd name="connsiteX730" fmla="*/ 1777913 w 5178638"/>
              <a:gd name="connsiteY730" fmla="*/ 4259786 h 4469549"/>
              <a:gd name="connsiteX731" fmla="*/ 1766649 w 5178638"/>
              <a:gd name="connsiteY731" fmla="*/ 4260902 h 4469549"/>
              <a:gd name="connsiteX732" fmla="*/ 1729101 w 5178638"/>
              <a:gd name="connsiteY732" fmla="*/ 4259786 h 4469549"/>
              <a:gd name="connsiteX733" fmla="*/ 1665271 w 5178638"/>
              <a:gd name="connsiteY733" fmla="*/ 4256437 h 4469549"/>
              <a:gd name="connsiteX734" fmla="*/ 1638988 w 5178638"/>
              <a:gd name="connsiteY734" fmla="*/ 4255321 h 4469549"/>
              <a:gd name="connsiteX735" fmla="*/ 1616447 w 5178638"/>
              <a:gd name="connsiteY735" fmla="*/ 4257292 h 4469549"/>
              <a:gd name="connsiteX736" fmla="*/ 1567942 w 5178638"/>
              <a:gd name="connsiteY736" fmla="*/ 4257292 h 4469549"/>
              <a:gd name="connsiteX737" fmla="*/ 1544768 w 5178638"/>
              <a:gd name="connsiteY737" fmla="*/ 4258670 h 4469549"/>
              <a:gd name="connsiteX738" fmla="*/ 1530101 w 5178638"/>
              <a:gd name="connsiteY738" fmla="*/ 4258670 h 4469549"/>
              <a:gd name="connsiteX739" fmla="*/ 1500063 w 5178638"/>
              <a:gd name="connsiteY739" fmla="*/ 4257554 h 4469549"/>
              <a:gd name="connsiteX740" fmla="*/ 1428724 w 5178638"/>
              <a:gd name="connsiteY740" fmla="*/ 4251972 h 4469549"/>
              <a:gd name="connsiteX741" fmla="*/ 1409950 w 5178638"/>
              <a:gd name="connsiteY741" fmla="*/ 4254205 h 4469549"/>
              <a:gd name="connsiteX742" fmla="*/ 1353629 w 5178638"/>
              <a:gd name="connsiteY742" fmla="*/ 4259786 h 4469549"/>
              <a:gd name="connsiteX743" fmla="*/ 1293554 w 5178638"/>
              <a:gd name="connsiteY743" fmla="*/ 4259786 h 4469549"/>
              <a:gd name="connsiteX744" fmla="*/ 1222214 w 5178638"/>
              <a:gd name="connsiteY744" fmla="*/ 4255321 h 4469549"/>
              <a:gd name="connsiteX745" fmla="*/ 1203440 w 5178638"/>
              <a:gd name="connsiteY745" fmla="*/ 4255321 h 4469549"/>
              <a:gd name="connsiteX746" fmla="*/ 1184667 w 5178638"/>
              <a:gd name="connsiteY746" fmla="*/ 4251972 h 4469549"/>
              <a:gd name="connsiteX747" fmla="*/ 1252252 w 5178638"/>
              <a:gd name="connsiteY747" fmla="*/ 4249739 h 4469549"/>
              <a:gd name="connsiteX748" fmla="*/ 1338610 w 5178638"/>
              <a:gd name="connsiteY748" fmla="*/ 4245274 h 4469549"/>
              <a:gd name="connsiteX749" fmla="*/ 1394931 w 5178638"/>
              <a:gd name="connsiteY749" fmla="*/ 4241925 h 4469549"/>
              <a:gd name="connsiteX750" fmla="*/ 2025381 w 5178638"/>
              <a:gd name="connsiteY750" fmla="*/ 4241443 h 4469549"/>
              <a:gd name="connsiteX751" fmla="*/ 2055418 w 5178638"/>
              <a:gd name="connsiteY751" fmla="*/ 4245908 h 4469549"/>
              <a:gd name="connsiteX752" fmla="*/ 2055418 w 5178638"/>
              <a:gd name="connsiteY752" fmla="*/ 4249257 h 4469549"/>
              <a:gd name="connsiteX753" fmla="*/ 2044154 w 5178638"/>
              <a:gd name="connsiteY753" fmla="*/ 4252606 h 4469549"/>
              <a:gd name="connsiteX754" fmla="*/ 2055418 w 5178638"/>
              <a:gd name="connsiteY754" fmla="*/ 4253723 h 4469549"/>
              <a:gd name="connsiteX755" fmla="*/ 2070437 w 5178638"/>
              <a:gd name="connsiteY755" fmla="*/ 4253723 h 4469549"/>
              <a:gd name="connsiteX756" fmla="*/ 2089211 w 5178638"/>
              <a:gd name="connsiteY756" fmla="*/ 4253723 h 4469549"/>
              <a:gd name="connsiteX757" fmla="*/ 2089211 w 5178638"/>
              <a:gd name="connsiteY757" fmla="*/ 4257071 h 4469549"/>
              <a:gd name="connsiteX758" fmla="*/ 2074192 w 5178638"/>
              <a:gd name="connsiteY758" fmla="*/ 4257071 h 4469549"/>
              <a:gd name="connsiteX759" fmla="*/ 2062928 w 5178638"/>
              <a:gd name="connsiteY759" fmla="*/ 4261537 h 4469549"/>
              <a:gd name="connsiteX760" fmla="*/ 2054543 w 5178638"/>
              <a:gd name="connsiteY760" fmla="*/ 4261893 h 4469549"/>
              <a:gd name="connsiteX761" fmla="*/ 2053709 w 5178638"/>
              <a:gd name="connsiteY761" fmla="*/ 4261897 h 4469549"/>
              <a:gd name="connsiteX762" fmla="*/ 2022264 w 5178638"/>
              <a:gd name="connsiteY762" fmla="*/ 4262874 h 4469549"/>
              <a:gd name="connsiteX763" fmla="*/ 2004928 w 5178638"/>
              <a:gd name="connsiteY763" fmla="*/ 4262874 h 4469549"/>
              <a:gd name="connsiteX764" fmla="*/ 1975630 w 5178638"/>
              <a:gd name="connsiteY764" fmla="*/ 4258048 h 4469549"/>
              <a:gd name="connsiteX765" fmla="*/ 1937335 w 5178638"/>
              <a:gd name="connsiteY765" fmla="*/ 4258181 h 4469549"/>
              <a:gd name="connsiteX766" fmla="*/ 1937335 w 5178638"/>
              <a:gd name="connsiteY766" fmla="*/ 4243997 h 4469549"/>
              <a:gd name="connsiteX767" fmla="*/ 1950286 w 5178638"/>
              <a:gd name="connsiteY767" fmla="*/ 4243676 h 4469549"/>
              <a:gd name="connsiteX768" fmla="*/ 2025381 w 5178638"/>
              <a:gd name="connsiteY768" fmla="*/ 4241443 h 4469549"/>
              <a:gd name="connsiteX769" fmla="*/ 2318249 w 5178638"/>
              <a:gd name="connsiteY769" fmla="*/ 4238094 h 4469549"/>
              <a:gd name="connsiteX770" fmla="*/ 2378325 w 5178638"/>
              <a:gd name="connsiteY770" fmla="*/ 4238094 h 4469549"/>
              <a:gd name="connsiteX771" fmla="*/ 2423381 w 5178638"/>
              <a:gd name="connsiteY771" fmla="*/ 4240327 h 4469549"/>
              <a:gd name="connsiteX772" fmla="*/ 2464683 w 5178638"/>
              <a:gd name="connsiteY772" fmla="*/ 4240327 h 4469549"/>
              <a:gd name="connsiteX773" fmla="*/ 2472193 w 5178638"/>
              <a:gd name="connsiteY773" fmla="*/ 4240327 h 4469549"/>
              <a:gd name="connsiteX774" fmla="*/ 2476849 w 5178638"/>
              <a:gd name="connsiteY774" fmla="*/ 4241084 h 4469549"/>
              <a:gd name="connsiteX775" fmla="*/ 2472848 w 5178638"/>
              <a:gd name="connsiteY775" fmla="*/ 4241580 h 4469549"/>
              <a:gd name="connsiteX776" fmla="*/ 2401508 w 5178638"/>
              <a:gd name="connsiteY776" fmla="*/ 4246046 h 4469549"/>
              <a:gd name="connsiteX777" fmla="*/ 2401508 w 5178638"/>
              <a:gd name="connsiteY777" fmla="*/ 4247162 h 4469549"/>
              <a:gd name="connsiteX778" fmla="*/ 2401508 w 5178638"/>
              <a:gd name="connsiteY778" fmla="*/ 4249395 h 4469549"/>
              <a:gd name="connsiteX779" fmla="*/ 2416527 w 5178638"/>
              <a:gd name="connsiteY779" fmla="*/ 4249395 h 4469549"/>
              <a:gd name="connsiteX780" fmla="*/ 2429199 w 5178638"/>
              <a:gd name="connsiteY780" fmla="*/ 4251487 h 4469549"/>
              <a:gd name="connsiteX781" fmla="*/ 2428458 w 5178638"/>
              <a:gd name="connsiteY781" fmla="*/ 4253911 h 4469549"/>
              <a:gd name="connsiteX782" fmla="*/ 2423381 w 5178638"/>
              <a:gd name="connsiteY782" fmla="*/ 4253723 h 4469549"/>
              <a:gd name="connsiteX783" fmla="*/ 2352042 w 5178638"/>
              <a:gd name="connsiteY783" fmla="*/ 4248141 h 4469549"/>
              <a:gd name="connsiteX784" fmla="*/ 2333268 w 5178638"/>
              <a:gd name="connsiteY784" fmla="*/ 4250374 h 4469549"/>
              <a:gd name="connsiteX785" fmla="*/ 2276947 w 5178638"/>
              <a:gd name="connsiteY785" fmla="*/ 4255955 h 4469549"/>
              <a:gd name="connsiteX786" fmla="*/ 2216872 w 5178638"/>
              <a:gd name="connsiteY786" fmla="*/ 4255955 h 4469549"/>
              <a:gd name="connsiteX787" fmla="*/ 2145532 w 5178638"/>
              <a:gd name="connsiteY787" fmla="*/ 4251490 h 4469549"/>
              <a:gd name="connsiteX788" fmla="*/ 2126758 w 5178638"/>
              <a:gd name="connsiteY788" fmla="*/ 4251490 h 4469549"/>
              <a:gd name="connsiteX789" fmla="*/ 2107985 w 5178638"/>
              <a:gd name="connsiteY789" fmla="*/ 4248141 h 4469549"/>
              <a:gd name="connsiteX790" fmla="*/ 2175570 w 5178638"/>
              <a:gd name="connsiteY790" fmla="*/ 4245908 h 4469549"/>
              <a:gd name="connsiteX791" fmla="*/ 2261928 w 5178638"/>
              <a:gd name="connsiteY791" fmla="*/ 4241443 h 4469549"/>
              <a:gd name="connsiteX792" fmla="*/ 2318249 w 5178638"/>
              <a:gd name="connsiteY792" fmla="*/ 4238094 h 4469549"/>
              <a:gd name="connsiteX793" fmla="*/ 3696532 w 5178638"/>
              <a:gd name="connsiteY793" fmla="*/ 4218992 h 4469549"/>
              <a:gd name="connsiteX794" fmla="*/ 3692778 w 5178638"/>
              <a:gd name="connsiteY794" fmla="*/ 4220108 h 4469549"/>
              <a:gd name="connsiteX795" fmla="*/ 3707796 w 5178638"/>
              <a:gd name="connsiteY795" fmla="*/ 4221224 h 4469549"/>
              <a:gd name="connsiteX796" fmla="*/ 3711551 w 5178638"/>
              <a:gd name="connsiteY796" fmla="*/ 4222341 h 4469549"/>
              <a:gd name="connsiteX797" fmla="*/ 3707796 w 5178638"/>
              <a:gd name="connsiteY797" fmla="*/ 4224573 h 4469549"/>
              <a:gd name="connsiteX798" fmla="*/ 3696532 w 5178638"/>
              <a:gd name="connsiteY798" fmla="*/ 4226806 h 4469549"/>
              <a:gd name="connsiteX799" fmla="*/ 3632702 w 5178638"/>
              <a:gd name="connsiteY799" fmla="*/ 4229038 h 4469549"/>
              <a:gd name="connsiteX800" fmla="*/ 3426192 w 5178638"/>
              <a:gd name="connsiteY800" fmla="*/ 4229038 h 4469549"/>
              <a:gd name="connsiteX801" fmla="*/ 3373626 w 5178638"/>
              <a:gd name="connsiteY801" fmla="*/ 4235736 h 4469549"/>
              <a:gd name="connsiteX802" fmla="*/ 3388645 w 5178638"/>
              <a:gd name="connsiteY802" fmla="*/ 4239085 h 4469549"/>
              <a:gd name="connsiteX803" fmla="*/ 3426192 w 5178638"/>
              <a:gd name="connsiteY803" fmla="*/ 4234620 h 4469549"/>
              <a:gd name="connsiteX804" fmla="*/ 3437456 w 5178638"/>
              <a:gd name="connsiteY804" fmla="*/ 4233504 h 4469549"/>
              <a:gd name="connsiteX805" fmla="*/ 3475004 w 5178638"/>
              <a:gd name="connsiteY805" fmla="*/ 4234620 h 4469549"/>
              <a:gd name="connsiteX806" fmla="*/ 3538834 w 5178638"/>
              <a:gd name="connsiteY806" fmla="*/ 4237969 h 4469549"/>
              <a:gd name="connsiteX807" fmla="*/ 3565117 w 5178638"/>
              <a:gd name="connsiteY807" fmla="*/ 4239085 h 4469549"/>
              <a:gd name="connsiteX808" fmla="*/ 3610174 w 5178638"/>
              <a:gd name="connsiteY808" fmla="*/ 4235736 h 4469549"/>
              <a:gd name="connsiteX809" fmla="*/ 3632702 w 5178638"/>
              <a:gd name="connsiteY809" fmla="*/ 4235736 h 4469549"/>
              <a:gd name="connsiteX810" fmla="*/ 3674004 w 5178638"/>
              <a:gd name="connsiteY810" fmla="*/ 4235736 h 4469549"/>
              <a:gd name="connsiteX811" fmla="*/ 3704042 w 5178638"/>
              <a:gd name="connsiteY811" fmla="*/ 4236852 h 4469549"/>
              <a:gd name="connsiteX812" fmla="*/ 3764670 w 5178638"/>
              <a:gd name="connsiteY812" fmla="*/ 4241596 h 4469549"/>
              <a:gd name="connsiteX813" fmla="*/ 3764883 w 5178638"/>
              <a:gd name="connsiteY813" fmla="*/ 4241580 h 4469549"/>
              <a:gd name="connsiteX814" fmla="*/ 3809940 w 5178638"/>
              <a:gd name="connsiteY814" fmla="*/ 4235999 h 4469549"/>
              <a:gd name="connsiteX815" fmla="*/ 3817449 w 5178638"/>
              <a:gd name="connsiteY815" fmla="*/ 4233766 h 4469549"/>
              <a:gd name="connsiteX816" fmla="*/ 3806185 w 5178638"/>
              <a:gd name="connsiteY816" fmla="*/ 4231534 h 4469549"/>
              <a:gd name="connsiteX817" fmla="*/ 3772393 w 5178638"/>
              <a:gd name="connsiteY817" fmla="*/ 4231534 h 4469549"/>
              <a:gd name="connsiteX818" fmla="*/ 3764883 w 5178638"/>
              <a:gd name="connsiteY818" fmla="*/ 4230417 h 4469549"/>
              <a:gd name="connsiteX819" fmla="*/ 3768638 w 5178638"/>
              <a:gd name="connsiteY819" fmla="*/ 4228185 h 4469549"/>
              <a:gd name="connsiteX820" fmla="*/ 3791166 w 5178638"/>
              <a:gd name="connsiteY820" fmla="*/ 4225952 h 4469549"/>
              <a:gd name="connsiteX821" fmla="*/ 3824959 w 5178638"/>
              <a:gd name="connsiteY821" fmla="*/ 4225952 h 4469549"/>
              <a:gd name="connsiteX822" fmla="*/ 3828714 w 5178638"/>
              <a:gd name="connsiteY822" fmla="*/ 4221487 h 4469549"/>
              <a:gd name="connsiteX823" fmla="*/ 3828714 w 5178638"/>
              <a:gd name="connsiteY823" fmla="*/ 4220443 h 4469549"/>
              <a:gd name="connsiteX824" fmla="*/ 3779136 w 5178638"/>
              <a:gd name="connsiteY824" fmla="*/ 4219271 h 4469549"/>
              <a:gd name="connsiteX825" fmla="*/ 3696532 w 5178638"/>
              <a:gd name="connsiteY825" fmla="*/ 4218992 h 4469549"/>
              <a:gd name="connsiteX826" fmla="*/ 2480358 w 5178638"/>
              <a:gd name="connsiteY826" fmla="*/ 4212557 h 4469549"/>
              <a:gd name="connsiteX827" fmla="*/ 2536679 w 5178638"/>
              <a:gd name="connsiteY827" fmla="*/ 4219255 h 4469549"/>
              <a:gd name="connsiteX828" fmla="*/ 2536679 w 5178638"/>
              <a:gd name="connsiteY828" fmla="*/ 4221487 h 4469549"/>
              <a:gd name="connsiteX829" fmla="*/ 2532924 w 5178638"/>
              <a:gd name="connsiteY829" fmla="*/ 4225952 h 4469549"/>
              <a:gd name="connsiteX830" fmla="*/ 2499131 w 5178638"/>
              <a:gd name="connsiteY830" fmla="*/ 4225952 h 4469549"/>
              <a:gd name="connsiteX831" fmla="*/ 2476603 w 5178638"/>
              <a:gd name="connsiteY831" fmla="*/ 4228185 h 4469549"/>
              <a:gd name="connsiteX832" fmla="*/ 2472848 w 5178638"/>
              <a:gd name="connsiteY832" fmla="*/ 4230417 h 4469549"/>
              <a:gd name="connsiteX833" fmla="*/ 2480358 w 5178638"/>
              <a:gd name="connsiteY833" fmla="*/ 4231534 h 4469549"/>
              <a:gd name="connsiteX834" fmla="*/ 2514150 w 5178638"/>
              <a:gd name="connsiteY834" fmla="*/ 4231534 h 4469549"/>
              <a:gd name="connsiteX835" fmla="*/ 2525414 w 5178638"/>
              <a:gd name="connsiteY835" fmla="*/ 4233766 h 4469549"/>
              <a:gd name="connsiteX836" fmla="*/ 2517905 w 5178638"/>
              <a:gd name="connsiteY836" fmla="*/ 4235999 h 4469549"/>
              <a:gd name="connsiteX837" fmla="*/ 2479451 w 5178638"/>
              <a:gd name="connsiteY837" fmla="*/ 4240762 h 4469549"/>
              <a:gd name="connsiteX838" fmla="*/ 2476087 w 5178638"/>
              <a:gd name="connsiteY838" fmla="*/ 4240183 h 4469549"/>
              <a:gd name="connsiteX839" fmla="*/ 2469048 w 5178638"/>
              <a:gd name="connsiteY839" fmla="*/ 4231392 h 4469549"/>
              <a:gd name="connsiteX840" fmla="*/ 2454029 w 5178638"/>
              <a:gd name="connsiteY840" fmla="*/ 4221066 h 4469549"/>
              <a:gd name="connsiteX841" fmla="*/ 2430738 w 5178638"/>
              <a:gd name="connsiteY841" fmla="*/ 4213400 h 4469549"/>
              <a:gd name="connsiteX842" fmla="*/ 524958 w 5178638"/>
              <a:gd name="connsiteY842" fmla="*/ 4211504 h 4469549"/>
              <a:gd name="connsiteX843" fmla="*/ 532467 w 5178638"/>
              <a:gd name="connsiteY843" fmla="*/ 4212621 h 4469549"/>
              <a:gd name="connsiteX844" fmla="*/ 543731 w 5178638"/>
              <a:gd name="connsiteY844" fmla="*/ 4213737 h 4469549"/>
              <a:gd name="connsiteX845" fmla="*/ 656373 w 5178638"/>
              <a:gd name="connsiteY845" fmla="*/ 4214853 h 4469549"/>
              <a:gd name="connsiteX846" fmla="*/ 690166 w 5178638"/>
              <a:gd name="connsiteY846" fmla="*/ 4217086 h 4469549"/>
              <a:gd name="connsiteX847" fmla="*/ 727713 w 5178638"/>
              <a:gd name="connsiteY847" fmla="*/ 4217086 h 4469549"/>
              <a:gd name="connsiteX848" fmla="*/ 787788 w 5178638"/>
              <a:gd name="connsiteY848" fmla="*/ 4215970 h 4469549"/>
              <a:gd name="connsiteX849" fmla="*/ 802807 w 5178638"/>
              <a:gd name="connsiteY849" fmla="*/ 4215970 h 4469549"/>
              <a:gd name="connsiteX850" fmla="*/ 814071 w 5178638"/>
              <a:gd name="connsiteY850" fmla="*/ 4217086 h 4469549"/>
              <a:gd name="connsiteX851" fmla="*/ 806562 w 5178638"/>
              <a:gd name="connsiteY851" fmla="*/ 4220435 h 4469549"/>
              <a:gd name="connsiteX852" fmla="*/ 769015 w 5178638"/>
              <a:gd name="connsiteY852" fmla="*/ 4224900 h 4469549"/>
              <a:gd name="connsiteX853" fmla="*/ 753996 w 5178638"/>
              <a:gd name="connsiteY853" fmla="*/ 4228249 h 4469549"/>
              <a:gd name="connsiteX854" fmla="*/ 810317 w 5178638"/>
              <a:gd name="connsiteY854" fmla="*/ 4232714 h 4469549"/>
              <a:gd name="connsiteX855" fmla="*/ 851619 w 5178638"/>
              <a:gd name="connsiteY855" fmla="*/ 4237179 h 4469549"/>
              <a:gd name="connsiteX856" fmla="*/ 859128 w 5178638"/>
              <a:gd name="connsiteY856" fmla="*/ 4241644 h 4469549"/>
              <a:gd name="connsiteX857" fmla="*/ 844109 w 5178638"/>
              <a:gd name="connsiteY857" fmla="*/ 4242761 h 4469549"/>
              <a:gd name="connsiteX858" fmla="*/ 769015 w 5178638"/>
              <a:gd name="connsiteY858" fmla="*/ 4242761 h 4469549"/>
              <a:gd name="connsiteX859" fmla="*/ 637599 w 5178638"/>
              <a:gd name="connsiteY859" fmla="*/ 4252807 h 4469549"/>
              <a:gd name="connsiteX860" fmla="*/ 588788 w 5178638"/>
              <a:gd name="connsiteY860" fmla="*/ 4256156 h 4469549"/>
              <a:gd name="connsiteX861" fmla="*/ 536222 w 5178638"/>
              <a:gd name="connsiteY861" fmla="*/ 4255040 h 4469549"/>
              <a:gd name="connsiteX862" fmla="*/ 479901 w 5178638"/>
              <a:gd name="connsiteY862" fmla="*/ 4251691 h 4469549"/>
              <a:gd name="connsiteX863" fmla="*/ 478521 w 5178638"/>
              <a:gd name="connsiteY863" fmla="*/ 4251699 h 4469549"/>
              <a:gd name="connsiteX864" fmla="*/ 478521 w 5178638"/>
              <a:gd name="connsiteY864" fmla="*/ 4273822 h 4469549"/>
              <a:gd name="connsiteX865" fmla="*/ 474908 w 5178638"/>
              <a:gd name="connsiteY865" fmla="*/ 4274037 h 4469549"/>
              <a:gd name="connsiteX866" fmla="*/ 452380 w 5178638"/>
              <a:gd name="connsiteY866" fmla="*/ 4274037 h 4469549"/>
              <a:gd name="connsiteX867" fmla="*/ 435961 w 5178638"/>
              <a:gd name="connsiteY867" fmla="*/ 4274037 h 4469549"/>
              <a:gd name="connsiteX868" fmla="*/ 442135 w 5178638"/>
              <a:gd name="connsiteY868" fmla="*/ 4263439 h 4469549"/>
              <a:gd name="connsiteX869" fmla="*/ 449162 w 5178638"/>
              <a:gd name="connsiteY869" fmla="*/ 4254497 h 4469549"/>
              <a:gd name="connsiteX870" fmla="*/ 447557 w 5178638"/>
              <a:gd name="connsiteY870" fmla="*/ 4266598 h 4469549"/>
              <a:gd name="connsiteX871" fmla="*/ 451622 w 5178638"/>
              <a:gd name="connsiteY871" fmla="*/ 4268967 h 4469549"/>
              <a:gd name="connsiteX872" fmla="*/ 472164 w 5178638"/>
              <a:gd name="connsiteY872" fmla="*/ 4246171 h 4469549"/>
              <a:gd name="connsiteX873" fmla="*/ 478521 w 5178638"/>
              <a:gd name="connsiteY873" fmla="*/ 4233726 h 4469549"/>
              <a:gd name="connsiteX874" fmla="*/ 478521 w 5178638"/>
              <a:gd name="connsiteY874" fmla="*/ 4234947 h 4469549"/>
              <a:gd name="connsiteX875" fmla="*/ 656373 w 5178638"/>
              <a:gd name="connsiteY875" fmla="*/ 4234947 h 4469549"/>
              <a:gd name="connsiteX876" fmla="*/ 708939 w 5178638"/>
              <a:gd name="connsiteY876" fmla="*/ 4228249 h 4469549"/>
              <a:gd name="connsiteX877" fmla="*/ 693920 w 5178638"/>
              <a:gd name="connsiteY877" fmla="*/ 4224900 h 4469549"/>
              <a:gd name="connsiteX878" fmla="*/ 669515 w 5178638"/>
              <a:gd name="connsiteY878" fmla="*/ 4223783 h 4469549"/>
              <a:gd name="connsiteX879" fmla="*/ 656373 w 5178638"/>
              <a:gd name="connsiteY879" fmla="*/ 4229365 h 4469549"/>
              <a:gd name="connsiteX880" fmla="*/ 645109 w 5178638"/>
              <a:gd name="connsiteY880" fmla="*/ 4230481 h 4469549"/>
              <a:gd name="connsiteX881" fmla="*/ 607562 w 5178638"/>
              <a:gd name="connsiteY881" fmla="*/ 4229365 h 4469549"/>
              <a:gd name="connsiteX882" fmla="*/ 543731 w 5178638"/>
              <a:gd name="connsiteY882" fmla="*/ 4226016 h 4469549"/>
              <a:gd name="connsiteX883" fmla="*/ 517449 w 5178638"/>
              <a:gd name="connsiteY883" fmla="*/ 4224900 h 4469549"/>
              <a:gd name="connsiteX884" fmla="*/ 493512 w 5178638"/>
              <a:gd name="connsiteY884" fmla="*/ 4226993 h 4469549"/>
              <a:gd name="connsiteX885" fmla="*/ 481598 w 5178638"/>
              <a:gd name="connsiteY885" fmla="*/ 4227701 h 4469549"/>
              <a:gd name="connsiteX886" fmla="*/ 488000 w 5178638"/>
              <a:gd name="connsiteY886" fmla="*/ 4215167 h 4469549"/>
              <a:gd name="connsiteX887" fmla="*/ 3515209 w 5178638"/>
              <a:gd name="connsiteY887" fmla="*/ 4208284 h 4469549"/>
              <a:gd name="connsiteX888" fmla="*/ 3546343 w 5178638"/>
              <a:gd name="connsiteY888" fmla="*/ 4208945 h 4469549"/>
              <a:gd name="connsiteX889" fmla="*/ 3602664 w 5178638"/>
              <a:gd name="connsiteY889" fmla="*/ 4212294 h 4469549"/>
              <a:gd name="connsiteX890" fmla="*/ 3622923 w 5178638"/>
              <a:gd name="connsiteY890" fmla="*/ 4212168 h 4469549"/>
              <a:gd name="connsiteX891" fmla="*/ 3627367 w 5178638"/>
              <a:gd name="connsiteY891" fmla="*/ 4209766 h 4469549"/>
              <a:gd name="connsiteX892" fmla="*/ 3640977 w 5178638"/>
              <a:gd name="connsiteY892" fmla="*/ 4210324 h 4469549"/>
              <a:gd name="connsiteX893" fmla="*/ 3682158 w 5178638"/>
              <a:gd name="connsiteY893" fmla="*/ 4208284 h 4469549"/>
              <a:gd name="connsiteX894" fmla="*/ 1207902 w 5178638"/>
              <a:gd name="connsiteY894" fmla="*/ 4205842 h 4469549"/>
              <a:gd name="connsiteX895" fmla="*/ 1264945 w 5178638"/>
              <a:gd name="connsiteY895" fmla="*/ 4205842 h 4469549"/>
              <a:gd name="connsiteX896" fmla="*/ 1328776 w 5178638"/>
              <a:gd name="connsiteY896" fmla="*/ 4205842 h 4469549"/>
              <a:gd name="connsiteX897" fmla="*/ 1328776 w 5178638"/>
              <a:gd name="connsiteY897" fmla="*/ 4206958 h 4469549"/>
              <a:gd name="connsiteX898" fmla="*/ 1296661 w 5178638"/>
              <a:gd name="connsiteY898" fmla="*/ 4207520 h 4469549"/>
              <a:gd name="connsiteX899" fmla="*/ 1241253 w 5178638"/>
              <a:gd name="connsiteY899" fmla="*/ 4206834 h 4469549"/>
              <a:gd name="connsiteX900" fmla="*/ 478521 w 5178638"/>
              <a:gd name="connsiteY900" fmla="*/ 4172949 h 4469549"/>
              <a:gd name="connsiteX901" fmla="*/ 478521 w 5178638"/>
              <a:gd name="connsiteY901" fmla="*/ 4188888 h 4469549"/>
              <a:gd name="connsiteX902" fmla="*/ 477051 w 5178638"/>
              <a:gd name="connsiteY902" fmla="*/ 4191440 h 4469549"/>
              <a:gd name="connsiteX903" fmla="*/ 452621 w 5178638"/>
              <a:gd name="connsiteY903" fmla="*/ 4217404 h 4469549"/>
              <a:gd name="connsiteX904" fmla="*/ 428869 w 5178638"/>
              <a:gd name="connsiteY904" fmla="*/ 4264402 h 4469549"/>
              <a:gd name="connsiteX905" fmla="*/ 433104 w 5178638"/>
              <a:gd name="connsiteY905" fmla="*/ 4266869 h 4469549"/>
              <a:gd name="connsiteX906" fmla="*/ 430021 w 5178638"/>
              <a:gd name="connsiteY906" fmla="*/ 4274037 h 4469549"/>
              <a:gd name="connsiteX907" fmla="*/ 414180 w 5178638"/>
              <a:gd name="connsiteY907" fmla="*/ 4274037 h 4469549"/>
              <a:gd name="connsiteX908" fmla="*/ 422635 w 5178638"/>
              <a:gd name="connsiteY908" fmla="*/ 4259525 h 4469549"/>
              <a:gd name="connsiteX909" fmla="*/ 422750 w 5178638"/>
              <a:gd name="connsiteY909" fmla="*/ 4259525 h 4469549"/>
              <a:gd name="connsiteX910" fmla="*/ 422652 w 5178638"/>
              <a:gd name="connsiteY910" fmla="*/ 4259496 h 4469549"/>
              <a:gd name="connsiteX911" fmla="*/ 437215 w 5178638"/>
              <a:gd name="connsiteY911" fmla="*/ 4234500 h 4469549"/>
              <a:gd name="connsiteX912" fmla="*/ 451265 w 5178638"/>
              <a:gd name="connsiteY912" fmla="*/ 4216613 h 4469549"/>
              <a:gd name="connsiteX913" fmla="*/ 467742 w 5178638"/>
              <a:gd name="connsiteY913" fmla="*/ 4191449 h 4469549"/>
              <a:gd name="connsiteX914" fmla="*/ 491344 w 5178638"/>
              <a:gd name="connsiteY914" fmla="*/ 4166629 h 4469549"/>
              <a:gd name="connsiteX915" fmla="*/ 489777 w 5178638"/>
              <a:gd name="connsiteY915" fmla="*/ 4169349 h 4469549"/>
              <a:gd name="connsiteX916" fmla="*/ 480925 w 5178638"/>
              <a:gd name="connsiteY916" fmla="*/ 4168823 h 4469549"/>
              <a:gd name="connsiteX917" fmla="*/ 482186 w 5178638"/>
              <a:gd name="connsiteY917" fmla="*/ 4166658 h 4469549"/>
              <a:gd name="connsiteX918" fmla="*/ 491756 w 5178638"/>
              <a:gd name="connsiteY918" fmla="*/ 4156381 h 4469549"/>
              <a:gd name="connsiteX919" fmla="*/ 495867 w 5178638"/>
              <a:gd name="connsiteY919" fmla="*/ 4158777 h 4469549"/>
              <a:gd name="connsiteX920" fmla="*/ 494477 w 5178638"/>
              <a:gd name="connsiteY920" fmla="*/ 4161190 h 4469549"/>
              <a:gd name="connsiteX921" fmla="*/ 487064 w 5178638"/>
              <a:gd name="connsiteY921" fmla="*/ 4161190 h 4469549"/>
              <a:gd name="connsiteX922" fmla="*/ 1403722 w 5178638"/>
              <a:gd name="connsiteY922" fmla="*/ 4149331 h 4469549"/>
              <a:gd name="connsiteX923" fmla="*/ 1383463 w 5178638"/>
              <a:gd name="connsiteY923" fmla="*/ 4149457 h 4469549"/>
              <a:gd name="connsiteX924" fmla="*/ 1379019 w 5178638"/>
              <a:gd name="connsiteY924" fmla="*/ 4151859 h 4469549"/>
              <a:gd name="connsiteX925" fmla="*/ 1365409 w 5178638"/>
              <a:gd name="connsiteY925" fmla="*/ 4151301 h 4469549"/>
              <a:gd name="connsiteX926" fmla="*/ 1324228 w 5178638"/>
              <a:gd name="connsiteY926" fmla="*/ 4153341 h 4469549"/>
              <a:gd name="connsiteX927" fmla="*/ 1491177 w 5178638"/>
              <a:gd name="connsiteY927" fmla="*/ 4153341 h 4469549"/>
              <a:gd name="connsiteX928" fmla="*/ 1460043 w 5178638"/>
              <a:gd name="connsiteY928" fmla="*/ 4152680 h 4469549"/>
              <a:gd name="connsiteX929" fmla="*/ 1403722 w 5178638"/>
              <a:gd name="connsiteY929" fmla="*/ 4149331 h 4469549"/>
              <a:gd name="connsiteX930" fmla="*/ 1016219 w 5178638"/>
              <a:gd name="connsiteY930" fmla="*/ 4101067 h 4469549"/>
              <a:gd name="connsiteX931" fmla="*/ 1034993 w 5178638"/>
              <a:gd name="connsiteY931" fmla="*/ 4101067 h 4469549"/>
              <a:gd name="connsiteX932" fmla="*/ 1080050 w 5178638"/>
              <a:gd name="connsiteY932" fmla="*/ 4101067 h 4469549"/>
              <a:gd name="connsiteX933" fmla="*/ 1085311 w 5178638"/>
              <a:gd name="connsiteY933" fmla="*/ 4101223 h 4469549"/>
              <a:gd name="connsiteX934" fmla="*/ 1065945 w 5178638"/>
              <a:gd name="connsiteY934" fmla="*/ 4103143 h 4469549"/>
              <a:gd name="connsiteX935" fmla="*/ 1038254 w 5178638"/>
              <a:gd name="connsiteY935" fmla="*/ 4104956 h 4469549"/>
              <a:gd name="connsiteX936" fmla="*/ 1014732 w 5178638"/>
              <a:gd name="connsiteY936" fmla="*/ 4101130 h 4469549"/>
              <a:gd name="connsiteX937" fmla="*/ 924290 w 5178638"/>
              <a:gd name="connsiteY937" fmla="*/ 4098835 h 4469549"/>
              <a:gd name="connsiteX938" fmla="*/ 941125 w 5178638"/>
              <a:gd name="connsiteY938" fmla="*/ 4098835 h 4469549"/>
              <a:gd name="connsiteX939" fmla="*/ 941816 w 5178638"/>
              <a:gd name="connsiteY939" fmla="*/ 4099451 h 4469549"/>
              <a:gd name="connsiteX940" fmla="*/ 940631 w 5178638"/>
              <a:gd name="connsiteY940" fmla="*/ 4099375 h 4469549"/>
              <a:gd name="connsiteX941" fmla="*/ 888559 w 5178638"/>
              <a:gd name="connsiteY941" fmla="*/ 4096602 h 4469549"/>
              <a:gd name="connsiteX942" fmla="*/ 911087 w 5178638"/>
              <a:gd name="connsiteY942" fmla="*/ 4096602 h 4469549"/>
              <a:gd name="connsiteX943" fmla="*/ 910214 w 5178638"/>
              <a:gd name="connsiteY943" fmla="*/ 4098677 h 4469549"/>
              <a:gd name="connsiteX944" fmla="*/ 884768 w 5178638"/>
              <a:gd name="connsiteY944" fmla="*/ 4098677 h 4469549"/>
              <a:gd name="connsiteX945" fmla="*/ 887620 w 5178638"/>
              <a:gd name="connsiteY945" fmla="*/ 4098556 h 4469549"/>
              <a:gd name="connsiteX946" fmla="*/ 888559 w 5178638"/>
              <a:gd name="connsiteY946" fmla="*/ 4096602 h 4469549"/>
              <a:gd name="connsiteX947" fmla="*/ 558226 w 5178638"/>
              <a:gd name="connsiteY947" fmla="*/ 4093173 h 4469549"/>
              <a:gd name="connsiteX948" fmla="*/ 564244 w 5178638"/>
              <a:gd name="connsiteY948" fmla="*/ 4095765 h 4469549"/>
              <a:gd name="connsiteX949" fmla="*/ 591936 w 5178638"/>
              <a:gd name="connsiteY949" fmla="*/ 4096602 h 4469549"/>
              <a:gd name="connsiteX950" fmla="*/ 595690 w 5178638"/>
              <a:gd name="connsiteY950" fmla="*/ 4096602 h 4469549"/>
              <a:gd name="connsiteX951" fmla="*/ 629483 w 5178638"/>
              <a:gd name="connsiteY951" fmla="*/ 4096602 h 4469549"/>
              <a:gd name="connsiteX952" fmla="*/ 648256 w 5178638"/>
              <a:gd name="connsiteY952" fmla="*/ 4096602 h 4469549"/>
              <a:gd name="connsiteX953" fmla="*/ 663275 w 5178638"/>
              <a:gd name="connsiteY953" fmla="*/ 4094370 h 4469549"/>
              <a:gd name="connsiteX954" fmla="*/ 689559 w 5178638"/>
              <a:gd name="connsiteY954" fmla="*/ 4094370 h 4469549"/>
              <a:gd name="connsiteX955" fmla="*/ 723351 w 5178638"/>
              <a:gd name="connsiteY955" fmla="*/ 4096602 h 4469549"/>
              <a:gd name="connsiteX956" fmla="*/ 757144 w 5178638"/>
              <a:gd name="connsiteY956" fmla="*/ 4096602 h 4469549"/>
              <a:gd name="connsiteX957" fmla="*/ 790936 w 5178638"/>
              <a:gd name="connsiteY957" fmla="*/ 4094370 h 4469549"/>
              <a:gd name="connsiteX958" fmla="*/ 805955 w 5178638"/>
              <a:gd name="connsiteY958" fmla="*/ 4093253 h 4469549"/>
              <a:gd name="connsiteX959" fmla="*/ 817219 w 5178638"/>
              <a:gd name="connsiteY959" fmla="*/ 4093253 h 4469549"/>
              <a:gd name="connsiteX960" fmla="*/ 877294 w 5178638"/>
              <a:gd name="connsiteY960" fmla="*/ 4094370 h 4469549"/>
              <a:gd name="connsiteX961" fmla="*/ 876355 w 5178638"/>
              <a:gd name="connsiteY961" fmla="*/ 4097021 h 4469549"/>
              <a:gd name="connsiteX962" fmla="*/ 880640 w 5178638"/>
              <a:gd name="connsiteY962" fmla="*/ 4098677 h 4469549"/>
              <a:gd name="connsiteX963" fmla="*/ 859435 w 5178638"/>
              <a:gd name="connsiteY963" fmla="*/ 4098677 h 4469549"/>
              <a:gd name="connsiteX964" fmla="*/ 803114 w 5178638"/>
              <a:gd name="connsiteY964" fmla="*/ 4102026 h 4469549"/>
              <a:gd name="connsiteX965" fmla="*/ 716756 w 5178638"/>
              <a:gd name="connsiteY965" fmla="*/ 4106491 h 4469549"/>
              <a:gd name="connsiteX966" fmla="*/ 649171 w 5178638"/>
              <a:gd name="connsiteY966" fmla="*/ 4108724 h 4469549"/>
              <a:gd name="connsiteX967" fmla="*/ 667944 w 5178638"/>
              <a:gd name="connsiteY967" fmla="*/ 4112073 h 4469549"/>
              <a:gd name="connsiteX968" fmla="*/ 686718 w 5178638"/>
              <a:gd name="connsiteY968" fmla="*/ 4112073 h 4469549"/>
              <a:gd name="connsiteX969" fmla="*/ 758058 w 5178638"/>
              <a:gd name="connsiteY969" fmla="*/ 4116538 h 4469549"/>
              <a:gd name="connsiteX970" fmla="*/ 818133 w 5178638"/>
              <a:gd name="connsiteY970" fmla="*/ 4116538 h 4469549"/>
              <a:gd name="connsiteX971" fmla="*/ 874454 w 5178638"/>
              <a:gd name="connsiteY971" fmla="*/ 4110957 h 4469549"/>
              <a:gd name="connsiteX972" fmla="*/ 893228 w 5178638"/>
              <a:gd name="connsiteY972" fmla="*/ 4108724 h 4469549"/>
              <a:gd name="connsiteX973" fmla="*/ 964567 w 5178638"/>
              <a:gd name="connsiteY973" fmla="*/ 4114306 h 4469549"/>
              <a:gd name="connsiteX974" fmla="*/ 994605 w 5178638"/>
              <a:gd name="connsiteY974" fmla="*/ 4115422 h 4469549"/>
              <a:gd name="connsiteX975" fmla="*/ 1035907 w 5178638"/>
              <a:gd name="connsiteY975" fmla="*/ 4115422 h 4469549"/>
              <a:gd name="connsiteX976" fmla="*/ 1058435 w 5178638"/>
              <a:gd name="connsiteY976" fmla="*/ 4115422 h 4469549"/>
              <a:gd name="connsiteX977" fmla="*/ 1103492 w 5178638"/>
              <a:gd name="connsiteY977" fmla="*/ 4112073 h 4469549"/>
              <a:gd name="connsiteX978" fmla="*/ 1129775 w 5178638"/>
              <a:gd name="connsiteY978" fmla="*/ 4113189 h 4469549"/>
              <a:gd name="connsiteX979" fmla="*/ 1193605 w 5178638"/>
              <a:gd name="connsiteY979" fmla="*/ 4116538 h 4469549"/>
              <a:gd name="connsiteX980" fmla="*/ 1231153 w 5178638"/>
              <a:gd name="connsiteY980" fmla="*/ 4117654 h 4469549"/>
              <a:gd name="connsiteX981" fmla="*/ 1242417 w 5178638"/>
              <a:gd name="connsiteY981" fmla="*/ 4116538 h 4469549"/>
              <a:gd name="connsiteX982" fmla="*/ 1279964 w 5178638"/>
              <a:gd name="connsiteY982" fmla="*/ 4112073 h 4469549"/>
              <a:gd name="connsiteX983" fmla="*/ 1294983 w 5178638"/>
              <a:gd name="connsiteY983" fmla="*/ 4115422 h 4469549"/>
              <a:gd name="connsiteX984" fmla="*/ 1272924 w 5178638"/>
              <a:gd name="connsiteY984" fmla="*/ 4120864 h 4469549"/>
              <a:gd name="connsiteX985" fmla="*/ 1259466 w 5178638"/>
              <a:gd name="connsiteY985" fmla="*/ 4121418 h 4469549"/>
              <a:gd name="connsiteX986" fmla="*/ 1241716 w 5178638"/>
              <a:gd name="connsiteY986" fmla="*/ 4120029 h 4469549"/>
              <a:gd name="connsiteX987" fmla="*/ 1241503 w 5178638"/>
              <a:gd name="connsiteY987" fmla="*/ 4120045 h 4469549"/>
              <a:gd name="connsiteX988" fmla="*/ 1224751 w 5178638"/>
              <a:gd name="connsiteY988" fmla="*/ 4122120 h 4469549"/>
              <a:gd name="connsiteX989" fmla="*/ 1035907 w 5178638"/>
              <a:gd name="connsiteY989" fmla="*/ 4122120 h 4469549"/>
              <a:gd name="connsiteX990" fmla="*/ 972077 w 5178638"/>
              <a:gd name="connsiteY990" fmla="*/ 4124352 h 4469549"/>
              <a:gd name="connsiteX991" fmla="*/ 960813 w 5178638"/>
              <a:gd name="connsiteY991" fmla="*/ 4126585 h 4469549"/>
              <a:gd name="connsiteX992" fmla="*/ 957058 w 5178638"/>
              <a:gd name="connsiteY992" fmla="*/ 4128817 h 4469549"/>
              <a:gd name="connsiteX993" fmla="*/ 960813 w 5178638"/>
              <a:gd name="connsiteY993" fmla="*/ 4129934 h 4469549"/>
              <a:gd name="connsiteX994" fmla="*/ 975831 w 5178638"/>
              <a:gd name="connsiteY994" fmla="*/ 4131050 h 4469549"/>
              <a:gd name="connsiteX995" fmla="*/ 972077 w 5178638"/>
              <a:gd name="connsiteY995" fmla="*/ 4132166 h 4469549"/>
              <a:gd name="connsiteX996" fmla="*/ 806869 w 5178638"/>
              <a:gd name="connsiteY996" fmla="*/ 4129934 h 4469549"/>
              <a:gd name="connsiteX997" fmla="*/ 750548 w 5178638"/>
              <a:gd name="connsiteY997" fmla="*/ 4129934 h 4469549"/>
              <a:gd name="connsiteX998" fmla="*/ 694227 w 5178638"/>
              <a:gd name="connsiteY998" fmla="*/ 4129934 h 4469549"/>
              <a:gd name="connsiteX999" fmla="*/ 686718 w 5178638"/>
              <a:gd name="connsiteY999" fmla="*/ 4129934 h 4469549"/>
              <a:gd name="connsiteX1000" fmla="*/ 645416 w 5178638"/>
              <a:gd name="connsiteY1000" fmla="*/ 4127701 h 4469549"/>
              <a:gd name="connsiteX1001" fmla="*/ 574076 w 5178638"/>
              <a:gd name="connsiteY1001" fmla="*/ 4127701 h 4469549"/>
              <a:gd name="connsiteX1002" fmla="*/ 551548 w 5178638"/>
              <a:gd name="connsiteY1002" fmla="*/ 4125469 h 4469549"/>
              <a:gd name="connsiteX1003" fmla="*/ 543926 w 5178638"/>
              <a:gd name="connsiteY1003" fmla="*/ 4125185 h 4469549"/>
              <a:gd name="connsiteX1004" fmla="*/ 544722 w 5178638"/>
              <a:gd name="connsiteY1004" fmla="*/ 4123227 h 4469549"/>
              <a:gd name="connsiteX1005" fmla="*/ 551548 w 5178638"/>
              <a:gd name="connsiteY1005" fmla="*/ 4124352 h 4469549"/>
              <a:gd name="connsiteX1006" fmla="*/ 604114 w 5178638"/>
              <a:gd name="connsiteY1006" fmla="*/ 4122120 h 4469549"/>
              <a:gd name="connsiteX1007" fmla="*/ 615378 w 5178638"/>
              <a:gd name="connsiteY1007" fmla="*/ 4117654 h 4469549"/>
              <a:gd name="connsiteX1008" fmla="*/ 630397 w 5178638"/>
              <a:gd name="connsiteY1008" fmla="*/ 4117654 h 4469549"/>
              <a:gd name="connsiteX1009" fmla="*/ 630397 w 5178638"/>
              <a:gd name="connsiteY1009" fmla="*/ 4114306 h 4469549"/>
              <a:gd name="connsiteX1010" fmla="*/ 611623 w 5178638"/>
              <a:gd name="connsiteY1010" fmla="*/ 4114306 h 4469549"/>
              <a:gd name="connsiteX1011" fmla="*/ 596604 w 5178638"/>
              <a:gd name="connsiteY1011" fmla="*/ 4114306 h 4469549"/>
              <a:gd name="connsiteX1012" fmla="*/ 585340 w 5178638"/>
              <a:gd name="connsiteY1012" fmla="*/ 4113189 h 4469549"/>
              <a:gd name="connsiteX1013" fmla="*/ 596604 w 5178638"/>
              <a:gd name="connsiteY1013" fmla="*/ 4109840 h 4469549"/>
              <a:gd name="connsiteX1014" fmla="*/ 596604 w 5178638"/>
              <a:gd name="connsiteY1014" fmla="*/ 4106491 h 4469549"/>
              <a:gd name="connsiteX1015" fmla="*/ 566567 w 5178638"/>
              <a:gd name="connsiteY1015" fmla="*/ 4102026 h 4469549"/>
              <a:gd name="connsiteX1016" fmla="*/ 553844 w 5178638"/>
              <a:gd name="connsiteY1016" fmla="*/ 4102404 h 4469549"/>
              <a:gd name="connsiteX1017" fmla="*/ 558073 w 5178638"/>
              <a:gd name="connsiteY1017" fmla="*/ 4093475 h 4469549"/>
              <a:gd name="connsiteX1018" fmla="*/ 562667 w 5178638"/>
              <a:gd name="connsiteY1018" fmla="*/ 4084385 h 4469549"/>
              <a:gd name="connsiteX1019" fmla="*/ 573087 w 5178638"/>
              <a:gd name="connsiteY1019" fmla="*/ 4084972 h 4469549"/>
              <a:gd name="connsiteX1020" fmla="*/ 648182 w 5178638"/>
              <a:gd name="connsiteY1020" fmla="*/ 4086089 h 4469549"/>
              <a:gd name="connsiteX1021" fmla="*/ 696993 w 5178638"/>
              <a:gd name="connsiteY1021" fmla="*/ 4086089 h 4469549"/>
              <a:gd name="connsiteX1022" fmla="*/ 700869 w 5178638"/>
              <a:gd name="connsiteY1022" fmla="*/ 4086281 h 4469549"/>
              <a:gd name="connsiteX1023" fmla="*/ 561709 w 5178638"/>
              <a:gd name="connsiteY1023" fmla="*/ 4086281 h 4469549"/>
              <a:gd name="connsiteX1024" fmla="*/ 591936 w 5178638"/>
              <a:gd name="connsiteY1024" fmla="*/ 4077625 h 4469549"/>
              <a:gd name="connsiteX1025" fmla="*/ 603200 w 5178638"/>
              <a:gd name="connsiteY1025" fmla="*/ 4078741 h 4469549"/>
              <a:gd name="connsiteX1026" fmla="*/ 591936 w 5178638"/>
              <a:gd name="connsiteY1026" fmla="*/ 4080974 h 4469549"/>
              <a:gd name="connsiteX1027" fmla="*/ 564391 w 5178638"/>
              <a:gd name="connsiteY1027" fmla="*/ 4080974 h 4469549"/>
              <a:gd name="connsiteX1028" fmla="*/ 565519 w 5178638"/>
              <a:gd name="connsiteY1028" fmla="*/ 4078741 h 4469549"/>
              <a:gd name="connsiteX1029" fmla="*/ 576917 w 5178638"/>
              <a:gd name="connsiteY1029" fmla="*/ 4078741 h 4469549"/>
              <a:gd name="connsiteX1030" fmla="*/ 591936 w 5178638"/>
              <a:gd name="connsiteY1030" fmla="*/ 4077625 h 4469549"/>
              <a:gd name="connsiteX1031" fmla="*/ 727106 w 5178638"/>
              <a:gd name="connsiteY1031" fmla="*/ 4050834 h 4469549"/>
              <a:gd name="connsiteX1032" fmla="*/ 738370 w 5178638"/>
              <a:gd name="connsiteY1032" fmla="*/ 4053066 h 4469549"/>
              <a:gd name="connsiteX1033" fmla="*/ 753389 w 5178638"/>
              <a:gd name="connsiteY1033" fmla="*/ 4060880 h 4469549"/>
              <a:gd name="connsiteX1034" fmla="*/ 764653 w 5178638"/>
              <a:gd name="connsiteY1034" fmla="*/ 4061997 h 4469549"/>
              <a:gd name="connsiteX1035" fmla="*/ 805955 w 5178638"/>
              <a:gd name="connsiteY1035" fmla="*/ 4058648 h 4469549"/>
              <a:gd name="connsiteX1036" fmla="*/ 832238 w 5178638"/>
              <a:gd name="connsiteY1036" fmla="*/ 4057532 h 4469549"/>
              <a:gd name="connsiteX1037" fmla="*/ 847257 w 5178638"/>
              <a:gd name="connsiteY1037" fmla="*/ 4063113 h 4469549"/>
              <a:gd name="connsiteX1038" fmla="*/ 877294 w 5178638"/>
              <a:gd name="connsiteY1038" fmla="*/ 4063113 h 4469549"/>
              <a:gd name="connsiteX1039" fmla="*/ 884804 w 5178638"/>
              <a:gd name="connsiteY1039" fmla="*/ 4057532 h 4469549"/>
              <a:gd name="connsiteX1040" fmla="*/ 903578 w 5178638"/>
              <a:gd name="connsiteY1040" fmla="*/ 4054183 h 4469549"/>
              <a:gd name="connsiteX1041" fmla="*/ 926106 w 5178638"/>
              <a:gd name="connsiteY1041" fmla="*/ 4051950 h 4469549"/>
              <a:gd name="connsiteX1042" fmla="*/ 956144 w 5178638"/>
              <a:gd name="connsiteY1042" fmla="*/ 4056415 h 4469549"/>
              <a:gd name="connsiteX1043" fmla="*/ 1008710 w 5178638"/>
              <a:gd name="connsiteY1043" fmla="*/ 4065346 h 4469549"/>
              <a:gd name="connsiteX1044" fmla="*/ 1034993 w 5178638"/>
              <a:gd name="connsiteY1044" fmla="*/ 4063113 h 4469549"/>
              <a:gd name="connsiteX1045" fmla="*/ 1065031 w 5178638"/>
              <a:gd name="connsiteY1045" fmla="*/ 4058648 h 4469549"/>
              <a:gd name="connsiteX1046" fmla="*/ 1106333 w 5178638"/>
              <a:gd name="connsiteY1046" fmla="*/ 4059764 h 4469549"/>
              <a:gd name="connsiteX1047" fmla="*/ 1113842 w 5178638"/>
              <a:gd name="connsiteY1047" fmla="*/ 4063113 h 4469549"/>
              <a:gd name="connsiteX1048" fmla="*/ 1177672 w 5178638"/>
              <a:gd name="connsiteY1048" fmla="*/ 4057532 h 4469549"/>
              <a:gd name="connsiteX1049" fmla="*/ 1218974 w 5178638"/>
              <a:gd name="connsiteY1049" fmla="*/ 4057532 h 4469549"/>
              <a:gd name="connsiteX1050" fmla="*/ 1312843 w 5178638"/>
              <a:gd name="connsiteY1050" fmla="*/ 4056415 h 4469549"/>
              <a:gd name="connsiteX1051" fmla="*/ 1339126 w 5178638"/>
              <a:gd name="connsiteY1051" fmla="*/ 4055299 h 4469549"/>
              <a:gd name="connsiteX1052" fmla="*/ 1369163 w 5178638"/>
              <a:gd name="connsiteY1052" fmla="*/ 4056415 h 4469549"/>
              <a:gd name="connsiteX1053" fmla="*/ 1402956 w 5178638"/>
              <a:gd name="connsiteY1053" fmla="*/ 4056415 h 4469549"/>
              <a:gd name="connsiteX1054" fmla="*/ 1406711 w 5178638"/>
              <a:gd name="connsiteY1054" fmla="*/ 4063113 h 4469549"/>
              <a:gd name="connsiteX1055" fmla="*/ 1451767 w 5178638"/>
              <a:gd name="connsiteY1055" fmla="*/ 4066462 h 4469549"/>
              <a:gd name="connsiteX1056" fmla="*/ 1463031 w 5178638"/>
              <a:gd name="connsiteY1056" fmla="*/ 4065346 h 4469549"/>
              <a:gd name="connsiteX1057" fmla="*/ 1470541 w 5178638"/>
              <a:gd name="connsiteY1057" fmla="*/ 4068695 h 4469549"/>
              <a:gd name="connsiteX1058" fmla="*/ 1463031 w 5178638"/>
              <a:gd name="connsiteY1058" fmla="*/ 4072044 h 4469549"/>
              <a:gd name="connsiteX1059" fmla="*/ 1432994 w 5178638"/>
              <a:gd name="connsiteY1059" fmla="*/ 4070927 h 4469549"/>
              <a:gd name="connsiteX1060" fmla="*/ 1399201 w 5178638"/>
              <a:gd name="connsiteY1060" fmla="*/ 4073160 h 4469549"/>
              <a:gd name="connsiteX1061" fmla="*/ 1387937 w 5178638"/>
              <a:gd name="connsiteY1061" fmla="*/ 4079858 h 4469549"/>
              <a:gd name="connsiteX1062" fmla="*/ 1369163 w 5178638"/>
              <a:gd name="connsiteY1062" fmla="*/ 4082090 h 4469549"/>
              <a:gd name="connsiteX1063" fmla="*/ 1324107 w 5178638"/>
              <a:gd name="connsiteY1063" fmla="*/ 4077625 h 4469549"/>
              <a:gd name="connsiteX1064" fmla="*/ 1305333 w 5178638"/>
              <a:gd name="connsiteY1064" fmla="*/ 4077625 h 4469549"/>
              <a:gd name="connsiteX1065" fmla="*/ 1297824 w 5178638"/>
              <a:gd name="connsiteY1065" fmla="*/ 4080974 h 4469549"/>
              <a:gd name="connsiteX1066" fmla="*/ 1301578 w 5178638"/>
              <a:gd name="connsiteY1066" fmla="*/ 4086556 h 4469549"/>
              <a:gd name="connsiteX1067" fmla="*/ 1324107 w 5178638"/>
              <a:gd name="connsiteY1067" fmla="*/ 4091021 h 4469549"/>
              <a:gd name="connsiteX1068" fmla="*/ 1327861 w 5178638"/>
              <a:gd name="connsiteY1068" fmla="*/ 4093253 h 4469549"/>
              <a:gd name="connsiteX1069" fmla="*/ 1320352 w 5178638"/>
              <a:gd name="connsiteY1069" fmla="*/ 4094370 h 4469549"/>
              <a:gd name="connsiteX1070" fmla="*/ 1282805 w 5178638"/>
              <a:gd name="connsiteY1070" fmla="*/ 4093253 h 4469549"/>
              <a:gd name="connsiteX1071" fmla="*/ 1279050 w 5178638"/>
              <a:gd name="connsiteY1071" fmla="*/ 4093253 h 4469549"/>
              <a:gd name="connsiteX1072" fmla="*/ 1279050 w 5178638"/>
              <a:gd name="connsiteY1072" fmla="*/ 4095486 h 4469549"/>
              <a:gd name="connsiteX1073" fmla="*/ 1275295 w 5178638"/>
              <a:gd name="connsiteY1073" fmla="*/ 4098835 h 4469549"/>
              <a:gd name="connsiteX1074" fmla="*/ 1249012 w 5178638"/>
              <a:gd name="connsiteY1074" fmla="*/ 4098835 h 4469549"/>
              <a:gd name="connsiteX1075" fmla="*/ 1282805 w 5178638"/>
              <a:gd name="connsiteY1075" fmla="*/ 4102184 h 4469549"/>
              <a:gd name="connsiteX1076" fmla="*/ 1288906 w 5178638"/>
              <a:gd name="connsiteY1076" fmla="*/ 4103858 h 4469549"/>
              <a:gd name="connsiteX1077" fmla="*/ 1288344 w 5178638"/>
              <a:gd name="connsiteY1077" fmla="*/ 4104259 h 4469549"/>
              <a:gd name="connsiteX1078" fmla="*/ 1276209 w 5178638"/>
              <a:gd name="connsiteY1078" fmla="*/ 4104259 h 4469549"/>
              <a:gd name="connsiteX1079" fmla="*/ 1242417 w 5178638"/>
              <a:gd name="connsiteY1079" fmla="*/ 4102026 h 4469549"/>
              <a:gd name="connsiteX1080" fmla="*/ 1186096 w 5178638"/>
              <a:gd name="connsiteY1080" fmla="*/ 4101887 h 4469549"/>
              <a:gd name="connsiteX1081" fmla="*/ 1154053 w 5178638"/>
              <a:gd name="connsiteY1081" fmla="*/ 4101331 h 4469549"/>
              <a:gd name="connsiteX1082" fmla="*/ 1151389 w 5178638"/>
              <a:gd name="connsiteY1082" fmla="*/ 4101067 h 4469549"/>
              <a:gd name="connsiteX1083" fmla="*/ 1138826 w 5178638"/>
              <a:gd name="connsiteY1083" fmla="*/ 4101067 h 4469549"/>
              <a:gd name="connsiteX1084" fmla="*/ 1129775 w 5178638"/>
              <a:gd name="connsiteY1084" fmla="*/ 4100910 h 4469549"/>
              <a:gd name="connsiteX1085" fmla="*/ 1118511 w 5178638"/>
              <a:gd name="connsiteY1085" fmla="*/ 4099794 h 4469549"/>
              <a:gd name="connsiteX1086" fmla="*/ 1111002 w 5178638"/>
              <a:gd name="connsiteY1086" fmla="*/ 4098677 h 4469549"/>
              <a:gd name="connsiteX1087" fmla="*/ 1108851 w 5178638"/>
              <a:gd name="connsiteY1087" fmla="*/ 4098890 h 4469549"/>
              <a:gd name="connsiteX1088" fmla="*/ 1097415 w 5178638"/>
              <a:gd name="connsiteY1088" fmla="*/ 4096044 h 4469549"/>
              <a:gd name="connsiteX1089" fmla="*/ 1068785 w 5178638"/>
              <a:gd name="connsiteY1089" fmla="*/ 4094370 h 4469549"/>
              <a:gd name="connsiteX1090" fmla="*/ 1046257 w 5178638"/>
              <a:gd name="connsiteY1090" fmla="*/ 4094370 h 4469549"/>
              <a:gd name="connsiteX1091" fmla="*/ 933615 w 5178638"/>
              <a:gd name="connsiteY1091" fmla="*/ 4091021 h 4469549"/>
              <a:gd name="connsiteX1092" fmla="*/ 918596 w 5178638"/>
              <a:gd name="connsiteY1092" fmla="*/ 4087672 h 4469549"/>
              <a:gd name="connsiteX1093" fmla="*/ 982427 w 5178638"/>
              <a:gd name="connsiteY1093" fmla="*/ 4086556 h 4469549"/>
              <a:gd name="connsiteX1094" fmla="*/ 982427 w 5178638"/>
              <a:gd name="connsiteY1094" fmla="*/ 4085439 h 4469549"/>
              <a:gd name="connsiteX1095" fmla="*/ 918596 w 5178638"/>
              <a:gd name="connsiteY1095" fmla="*/ 4085439 h 4469549"/>
              <a:gd name="connsiteX1096" fmla="*/ 858521 w 5178638"/>
              <a:gd name="connsiteY1096" fmla="*/ 4085439 h 4469549"/>
              <a:gd name="connsiteX1097" fmla="*/ 843502 w 5178638"/>
              <a:gd name="connsiteY1097" fmla="*/ 4084323 h 4469549"/>
              <a:gd name="connsiteX1098" fmla="*/ 824729 w 5178638"/>
              <a:gd name="connsiteY1098" fmla="*/ 4078741 h 4469549"/>
              <a:gd name="connsiteX1099" fmla="*/ 794691 w 5178638"/>
              <a:gd name="connsiteY1099" fmla="*/ 4077625 h 4469549"/>
              <a:gd name="connsiteX1100" fmla="*/ 768407 w 5178638"/>
              <a:gd name="connsiteY1100" fmla="*/ 4078741 h 4469549"/>
              <a:gd name="connsiteX1101" fmla="*/ 753389 w 5178638"/>
              <a:gd name="connsiteY1101" fmla="*/ 4078741 h 4469549"/>
              <a:gd name="connsiteX1102" fmla="*/ 764653 w 5178638"/>
              <a:gd name="connsiteY1102" fmla="*/ 4074276 h 4469549"/>
              <a:gd name="connsiteX1103" fmla="*/ 757144 w 5178638"/>
              <a:gd name="connsiteY1103" fmla="*/ 4069811 h 4469549"/>
              <a:gd name="connsiteX1104" fmla="*/ 738370 w 5178638"/>
              <a:gd name="connsiteY1104" fmla="*/ 4066462 h 4469549"/>
              <a:gd name="connsiteX1105" fmla="*/ 727106 w 5178638"/>
              <a:gd name="connsiteY1105" fmla="*/ 4065346 h 4469549"/>
              <a:gd name="connsiteX1106" fmla="*/ 674539 w 5178638"/>
              <a:gd name="connsiteY1106" fmla="*/ 4064229 h 4469549"/>
              <a:gd name="connsiteX1107" fmla="*/ 667030 w 5178638"/>
              <a:gd name="connsiteY1107" fmla="*/ 4061997 h 4469549"/>
              <a:gd name="connsiteX1108" fmla="*/ 674539 w 5178638"/>
              <a:gd name="connsiteY1108" fmla="*/ 4059764 h 4469549"/>
              <a:gd name="connsiteX1109" fmla="*/ 727106 w 5178638"/>
              <a:gd name="connsiteY1109" fmla="*/ 4050834 h 4469549"/>
              <a:gd name="connsiteX1110" fmla="*/ 599001 w 5178638"/>
              <a:gd name="connsiteY1110" fmla="*/ 4033583 h 4469549"/>
              <a:gd name="connsiteX1111" fmla="*/ 614389 w 5178638"/>
              <a:gd name="connsiteY1111" fmla="*/ 4034739 h 4469549"/>
              <a:gd name="connsiteX1112" fmla="*/ 636917 w 5178638"/>
              <a:gd name="connsiteY1112" fmla="*/ 4041437 h 4469549"/>
              <a:gd name="connsiteX1113" fmla="*/ 651936 w 5178638"/>
              <a:gd name="connsiteY1113" fmla="*/ 4050367 h 4469549"/>
              <a:gd name="connsiteX1114" fmla="*/ 651936 w 5178638"/>
              <a:gd name="connsiteY1114" fmla="*/ 4052600 h 4469549"/>
              <a:gd name="connsiteX1115" fmla="*/ 595615 w 5178638"/>
              <a:gd name="connsiteY1115" fmla="*/ 4063763 h 4469549"/>
              <a:gd name="connsiteX1116" fmla="*/ 579813 w 5178638"/>
              <a:gd name="connsiteY1116" fmla="*/ 4063763 h 4469549"/>
              <a:gd name="connsiteX1117" fmla="*/ 584252 w 5178638"/>
              <a:gd name="connsiteY1117" fmla="*/ 4060967 h 4469549"/>
              <a:gd name="connsiteX1118" fmla="*/ 599399 w 5178638"/>
              <a:gd name="connsiteY1118" fmla="*/ 4034968 h 4469549"/>
              <a:gd name="connsiteX1119" fmla="*/ 339045 w 5178638"/>
              <a:gd name="connsiteY1119" fmla="*/ 4030543 h 4469549"/>
              <a:gd name="connsiteX1120" fmla="*/ 335209 w 5178638"/>
              <a:gd name="connsiteY1120" fmla="*/ 4037180 h 4469549"/>
              <a:gd name="connsiteX1121" fmla="*/ 336809 w 5178638"/>
              <a:gd name="connsiteY1121" fmla="*/ 4033736 h 4469549"/>
              <a:gd name="connsiteX1122" fmla="*/ 290453 w 5178638"/>
              <a:gd name="connsiteY1122" fmla="*/ 4029505 h 4469549"/>
              <a:gd name="connsiteX1123" fmla="*/ 286529 w 5178638"/>
              <a:gd name="connsiteY1123" fmla="*/ 4036814 h 4469549"/>
              <a:gd name="connsiteX1124" fmla="*/ 293485 w 5178638"/>
              <a:gd name="connsiteY1124" fmla="*/ 4040866 h 4469549"/>
              <a:gd name="connsiteX1125" fmla="*/ 293201 w 5178638"/>
              <a:gd name="connsiteY1125" fmla="*/ 4041809 h 4469549"/>
              <a:gd name="connsiteX1126" fmla="*/ 292056 w 5178638"/>
              <a:gd name="connsiteY1126" fmla="*/ 4044494 h 4469549"/>
              <a:gd name="connsiteX1127" fmla="*/ 292429 w 5178638"/>
              <a:gd name="connsiteY1127" fmla="*/ 4044366 h 4469549"/>
              <a:gd name="connsiteX1128" fmla="*/ 291022 w 5178638"/>
              <a:gd name="connsiteY1128" fmla="*/ 4049025 h 4469549"/>
              <a:gd name="connsiteX1129" fmla="*/ 282642 w 5178638"/>
              <a:gd name="connsiteY1129" fmla="*/ 4057179 h 4469549"/>
              <a:gd name="connsiteX1130" fmla="*/ 275736 w 5178638"/>
              <a:gd name="connsiteY1130" fmla="*/ 4056958 h 4469549"/>
              <a:gd name="connsiteX1131" fmla="*/ 273452 w 5178638"/>
              <a:gd name="connsiteY1131" fmla="*/ 4058686 h 4469549"/>
              <a:gd name="connsiteX1132" fmla="*/ 689559 w 5178638"/>
              <a:gd name="connsiteY1132" fmla="*/ 4001717 h 4469549"/>
              <a:gd name="connsiteX1133" fmla="*/ 834547 w 5178638"/>
              <a:gd name="connsiteY1133" fmla="*/ 4001717 h 4469549"/>
              <a:gd name="connsiteX1134" fmla="*/ 822322 w 5178638"/>
              <a:gd name="connsiteY1134" fmla="*/ 4022795 h 4469549"/>
              <a:gd name="connsiteX1135" fmla="*/ 775917 w 5178638"/>
              <a:gd name="connsiteY1135" fmla="*/ 4021810 h 4469549"/>
              <a:gd name="connsiteX1136" fmla="*/ 719596 w 5178638"/>
              <a:gd name="connsiteY1136" fmla="*/ 4018461 h 4469549"/>
              <a:gd name="connsiteX1137" fmla="*/ 629483 w 5178638"/>
              <a:gd name="connsiteY1137" fmla="*/ 4020694 h 4469549"/>
              <a:gd name="connsiteX1138" fmla="*/ 618218 w 5178638"/>
              <a:gd name="connsiteY1138" fmla="*/ 4020694 h 4469549"/>
              <a:gd name="connsiteX1139" fmla="*/ 596068 w 5178638"/>
              <a:gd name="connsiteY1139" fmla="*/ 4019802 h 4469549"/>
              <a:gd name="connsiteX1140" fmla="*/ 595961 w 5178638"/>
              <a:gd name="connsiteY1140" fmla="*/ 4018318 h 4469549"/>
              <a:gd name="connsiteX1141" fmla="*/ 599101 w 5178638"/>
              <a:gd name="connsiteY1141" fmla="*/ 4011673 h 4469549"/>
              <a:gd name="connsiteX1142" fmla="*/ 625728 w 5178638"/>
              <a:gd name="connsiteY1142" fmla="*/ 4011763 h 4469549"/>
              <a:gd name="connsiteX1143" fmla="*/ 629483 w 5178638"/>
              <a:gd name="connsiteY1143" fmla="*/ 4010647 h 4469549"/>
              <a:gd name="connsiteX1144" fmla="*/ 614464 w 5178638"/>
              <a:gd name="connsiteY1144" fmla="*/ 4009531 h 4469549"/>
              <a:gd name="connsiteX1145" fmla="*/ 610709 w 5178638"/>
              <a:gd name="connsiteY1145" fmla="*/ 4008414 h 4469549"/>
              <a:gd name="connsiteX1146" fmla="*/ 614464 w 5178638"/>
              <a:gd name="connsiteY1146" fmla="*/ 4006182 h 4469549"/>
              <a:gd name="connsiteX1147" fmla="*/ 625728 w 5178638"/>
              <a:gd name="connsiteY1147" fmla="*/ 4003949 h 4469549"/>
              <a:gd name="connsiteX1148" fmla="*/ 689559 w 5178638"/>
              <a:gd name="connsiteY1148" fmla="*/ 4001717 h 4469549"/>
              <a:gd name="connsiteX1149" fmla="*/ 334385 w 5178638"/>
              <a:gd name="connsiteY1149" fmla="*/ 4001419 h 4469549"/>
              <a:gd name="connsiteX1150" fmla="*/ 334852 w 5178638"/>
              <a:gd name="connsiteY1150" fmla="*/ 4001529 h 4469549"/>
              <a:gd name="connsiteX1151" fmla="*/ 333695 w 5178638"/>
              <a:gd name="connsiteY1151" fmla="*/ 4006287 h 4469549"/>
              <a:gd name="connsiteX1152" fmla="*/ 323319 w 5178638"/>
              <a:gd name="connsiteY1152" fmla="*/ 4026314 h 4469549"/>
              <a:gd name="connsiteX1153" fmla="*/ 312903 w 5178638"/>
              <a:gd name="connsiteY1153" fmla="*/ 4041973 h 4469549"/>
              <a:gd name="connsiteX1154" fmla="*/ 308962 w 5178638"/>
              <a:gd name="connsiteY1154" fmla="*/ 4047899 h 4469549"/>
              <a:gd name="connsiteX1155" fmla="*/ 308160 w 5178638"/>
              <a:gd name="connsiteY1155" fmla="*/ 4048721 h 4469549"/>
              <a:gd name="connsiteX1156" fmla="*/ 304048 w 5178638"/>
              <a:gd name="connsiteY1156" fmla="*/ 4046326 h 4469549"/>
              <a:gd name="connsiteX1157" fmla="*/ 316415 w 5178638"/>
              <a:gd name="connsiteY1157" fmla="*/ 4024858 h 4469549"/>
              <a:gd name="connsiteX1158" fmla="*/ 323057 w 5178638"/>
              <a:gd name="connsiteY1158" fmla="*/ 4013459 h 4469549"/>
              <a:gd name="connsiteX1159" fmla="*/ 519386 w 5178638"/>
              <a:gd name="connsiteY1159" fmla="*/ 4000985 h 4469549"/>
              <a:gd name="connsiteX1160" fmla="*/ 524276 w 5178638"/>
              <a:gd name="connsiteY1160" fmla="*/ 4001250 h 4469549"/>
              <a:gd name="connsiteX1161" fmla="*/ 539295 w 5178638"/>
              <a:gd name="connsiteY1161" fmla="*/ 4002366 h 4469549"/>
              <a:gd name="connsiteX1162" fmla="*/ 545984 w 5178638"/>
              <a:gd name="connsiteY1162" fmla="*/ 4005439 h 4469549"/>
              <a:gd name="connsiteX1163" fmla="*/ 536302 w 5178638"/>
              <a:gd name="connsiteY1163" fmla="*/ 4026472 h 4469549"/>
              <a:gd name="connsiteX1164" fmla="*/ 526048 w 5178638"/>
              <a:gd name="connsiteY1164" fmla="*/ 4048744 h 4469549"/>
              <a:gd name="connsiteX1165" fmla="*/ 516687 w 5178638"/>
              <a:gd name="connsiteY1165" fmla="*/ 4063763 h 4469549"/>
              <a:gd name="connsiteX1166" fmla="*/ 505464 w 5178638"/>
              <a:gd name="connsiteY1166" fmla="*/ 4063763 h 4469549"/>
              <a:gd name="connsiteX1167" fmla="*/ 505464 w 5178638"/>
              <a:gd name="connsiteY1167" fmla="*/ 4073956 h 4469549"/>
              <a:gd name="connsiteX1168" fmla="*/ 509332 w 5178638"/>
              <a:gd name="connsiteY1168" fmla="*/ 4075393 h 4469549"/>
              <a:gd name="connsiteX1169" fmla="*/ 509431 w 5178638"/>
              <a:gd name="connsiteY1169" fmla="*/ 4075405 h 4469549"/>
              <a:gd name="connsiteX1170" fmla="*/ 498231 w 5178638"/>
              <a:gd name="connsiteY1170" fmla="*/ 4093374 h 4469549"/>
              <a:gd name="connsiteX1171" fmla="*/ 489774 w 5178638"/>
              <a:gd name="connsiteY1171" fmla="*/ 4104301 h 4469549"/>
              <a:gd name="connsiteX1172" fmla="*/ 478521 w 5178638"/>
              <a:gd name="connsiteY1172" fmla="*/ 4104580 h 4469549"/>
              <a:gd name="connsiteX1173" fmla="*/ 478521 w 5178638"/>
              <a:gd name="connsiteY1173" fmla="*/ 4118764 h 4469549"/>
              <a:gd name="connsiteX1174" fmla="*/ 479135 w 5178638"/>
              <a:gd name="connsiteY1174" fmla="*/ 4118762 h 4469549"/>
              <a:gd name="connsiteX1175" fmla="*/ 465813 w 5178638"/>
              <a:gd name="connsiteY1175" fmla="*/ 4139670 h 4469549"/>
              <a:gd name="connsiteX1176" fmla="*/ 465427 w 5178638"/>
              <a:gd name="connsiteY1176" fmla="*/ 4140347 h 4469549"/>
              <a:gd name="connsiteX1177" fmla="*/ 451973 w 5178638"/>
              <a:gd name="connsiteY1177" fmla="*/ 4132509 h 4469549"/>
              <a:gd name="connsiteX1178" fmla="*/ 442494 w 5178638"/>
              <a:gd name="connsiteY1178" fmla="*/ 4150667 h 4469549"/>
              <a:gd name="connsiteX1179" fmla="*/ 428728 w 5178638"/>
              <a:gd name="connsiteY1179" fmla="*/ 4177409 h 4469549"/>
              <a:gd name="connsiteX1180" fmla="*/ 433614 w 5178638"/>
              <a:gd name="connsiteY1180" fmla="*/ 4184602 h 4469549"/>
              <a:gd name="connsiteX1181" fmla="*/ 445239 w 5178638"/>
              <a:gd name="connsiteY1181" fmla="*/ 4173993 h 4469549"/>
              <a:gd name="connsiteX1182" fmla="*/ 439034 w 5178638"/>
              <a:gd name="connsiteY1182" fmla="*/ 4187760 h 4469549"/>
              <a:gd name="connsiteX1183" fmla="*/ 437144 w 5178638"/>
              <a:gd name="connsiteY1183" fmla="*/ 4191004 h 4469549"/>
              <a:gd name="connsiteX1184" fmla="*/ 443634 w 5178638"/>
              <a:gd name="connsiteY1184" fmla="*/ 4186094 h 4469549"/>
              <a:gd name="connsiteX1185" fmla="*/ 464426 w 5178638"/>
              <a:gd name="connsiteY1185" fmla="*/ 4150408 h 4469549"/>
              <a:gd name="connsiteX1186" fmla="*/ 469562 w 5178638"/>
              <a:gd name="connsiteY1186" fmla="*/ 4144709 h 4469549"/>
              <a:gd name="connsiteX1187" fmla="*/ 473092 w 5178638"/>
              <a:gd name="connsiteY1187" fmla="*/ 4151111 h 4469549"/>
              <a:gd name="connsiteX1188" fmla="*/ 463106 w 5178638"/>
              <a:gd name="connsiteY1188" fmla="*/ 4171366 h 4469549"/>
              <a:gd name="connsiteX1189" fmla="*/ 441494 w 5178638"/>
              <a:gd name="connsiteY1189" fmla="*/ 4202229 h 4469549"/>
              <a:gd name="connsiteX1190" fmla="*/ 433649 w 5178638"/>
              <a:gd name="connsiteY1190" fmla="*/ 4206350 h 4469549"/>
              <a:gd name="connsiteX1191" fmla="*/ 424199 w 5178638"/>
              <a:gd name="connsiteY1191" fmla="*/ 4222571 h 4469549"/>
              <a:gd name="connsiteX1192" fmla="*/ 413357 w 5178638"/>
              <a:gd name="connsiteY1192" fmla="*/ 4216254 h 4469549"/>
              <a:gd name="connsiteX1193" fmla="*/ 393100 w 5178638"/>
              <a:gd name="connsiteY1193" fmla="*/ 4247908 h 4469549"/>
              <a:gd name="connsiteX1194" fmla="*/ 388557 w 5178638"/>
              <a:gd name="connsiteY1194" fmla="*/ 4255008 h 4469549"/>
              <a:gd name="connsiteX1195" fmla="*/ 376059 w 5178638"/>
              <a:gd name="connsiteY1195" fmla="*/ 4256562 h 4469549"/>
              <a:gd name="connsiteX1196" fmla="*/ 382793 w 5178638"/>
              <a:gd name="connsiteY1196" fmla="*/ 4237558 h 4469549"/>
              <a:gd name="connsiteX1197" fmla="*/ 390890 w 5178638"/>
              <a:gd name="connsiteY1197" fmla="*/ 4220547 h 4469549"/>
              <a:gd name="connsiteX1198" fmla="*/ 444361 w 5178638"/>
              <a:gd name="connsiteY1198" fmla="*/ 4128768 h 4469549"/>
              <a:gd name="connsiteX1199" fmla="*/ 444792 w 5178638"/>
              <a:gd name="connsiteY1199" fmla="*/ 4129019 h 4469549"/>
              <a:gd name="connsiteX1200" fmla="*/ 467085 w 5178638"/>
              <a:gd name="connsiteY1200" fmla="*/ 3888017 h 4469549"/>
              <a:gd name="connsiteX1201" fmla="*/ 439519 w 5178638"/>
              <a:gd name="connsiteY1201" fmla="*/ 3919756 h 4469549"/>
              <a:gd name="connsiteX1202" fmla="*/ 425579 w 5178638"/>
              <a:gd name="connsiteY1202" fmla="*/ 3943683 h 4469549"/>
              <a:gd name="connsiteX1203" fmla="*/ 417122 w 5178638"/>
              <a:gd name="connsiteY1203" fmla="*/ 3967545 h 4469549"/>
              <a:gd name="connsiteX1204" fmla="*/ 409026 w 5178638"/>
              <a:gd name="connsiteY1204" fmla="*/ 3984556 h 4469549"/>
              <a:gd name="connsiteX1205" fmla="*/ 355555 w 5178638"/>
              <a:gd name="connsiteY1205" fmla="*/ 4076334 h 4469549"/>
              <a:gd name="connsiteX1206" fmla="*/ 355124 w 5178638"/>
              <a:gd name="connsiteY1206" fmla="*/ 4076083 h 4469549"/>
              <a:gd name="connsiteX1207" fmla="*/ 265592 w 5178638"/>
              <a:gd name="connsiteY1207" fmla="*/ 4229756 h 4469549"/>
              <a:gd name="connsiteX1208" fmla="*/ 247261 w 5178638"/>
              <a:gd name="connsiteY1208" fmla="*/ 4279913 h 4469549"/>
              <a:gd name="connsiteX1209" fmla="*/ 258887 w 5178638"/>
              <a:gd name="connsiteY1209" fmla="*/ 4269305 h 4469549"/>
              <a:gd name="connsiteX1210" fmla="*/ 272529 w 5178638"/>
              <a:gd name="connsiteY1210" fmla="*/ 4249007 h 4469549"/>
              <a:gd name="connsiteX1211" fmla="*/ 272368 w 5178638"/>
              <a:gd name="connsiteY1211" fmla="*/ 4233704 h 4469549"/>
              <a:gd name="connsiteX1212" fmla="*/ 276684 w 5178638"/>
              <a:gd name="connsiteY1212" fmla="*/ 4223182 h 4469549"/>
              <a:gd name="connsiteX1213" fmla="*/ 296940 w 5178638"/>
              <a:gd name="connsiteY1213" fmla="*/ 4191529 h 4469549"/>
              <a:gd name="connsiteX1214" fmla="*/ 333139 w 5178638"/>
              <a:gd name="connsiteY1214" fmla="*/ 4138745 h 4469549"/>
              <a:gd name="connsiteX1215" fmla="*/ 347724 w 5178638"/>
              <a:gd name="connsiteY1215" fmla="*/ 4116825 h 4469549"/>
              <a:gd name="connsiteX1216" fmla="*/ 357233 w 5178638"/>
              <a:gd name="connsiteY1216" fmla="*/ 4094662 h 4469549"/>
              <a:gd name="connsiteX1217" fmla="*/ 363698 w 5178638"/>
              <a:gd name="connsiteY1217" fmla="*/ 4081079 h 4469549"/>
              <a:gd name="connsiteX1218" fmla="*/ 362205 w 5178638"/>
              <a:gd name="connsiteY1218" fmla="*/ 4080209 h 4469549"/>
              <a:gd name="connsiteX1219" fmla="*/ 389709 w 5178638"/>
              <a:gd name="connsiteY1219" fmla="*/ 4032509 h 4469549"/>
              <a:gd name="connsiteX1220" fmla="*/ 430103 w 5178638"/>
              <a:gd name="connsiteY1220" fmla="*/ 3957726 h 4469549"/>
              <a:gd name="connsiteX1221" fmla="*/ 467085 w 5178638"/>
              <a:gd name="connsiteY1221" fmla="*/ 3888017 h 4469549"/>
              <a:gd name="connsiteX1222" fmla="*/ 640323 w 5178638"/>
              <a:gd name="connsiteY1222" fmla="*/ 3803532 h 4469549"/>
              <a:gd name="connsiteX1223" fmla="*/ 644522 w 5178638"/>
              <a:gd name="connsiteY1223" fmla="*/ 3804893 h 4469549"/>
              <a:gd name="connsiteX1224" fmla="*/ 638317 w 5178638"/>
              <a:gd name="connsiteY1224" fmla="*/ 3818660 h 4469549"/>
              <a:gd name="connsiteX1225" fmla="*/ 600514 w 5178638"/>
              <a:gd name="connsiteY1225" fmla="*/ 3883545 h 4469549"/>
              <a:gd name="connsiteX1226" fmla="*/ 569777 w 5178638"/>
              <a:gd name="connsiteY1226" fmla="*/ 3943313 h 4469549"/>
              <a:gd name="connsiteX1227" fmla="*/ 552595 w 5178638"/>
              <a:gd name="connsiteY1227" fmla="*/ 3988362 h 4469549"/>
              <a:gd name="connsiteX1228" fmla="*/ 546879 w 5178638"/>
              <a:gd name="connsiteY1228" fmla="*/ 3988321 h 4469549"/>
              <a:gd name="connsiteX1229" fmla="*/ 528105 w 5178638"/>
              <a:gd name="connsiteY1229" fmla="*/ 3990554 h 4469549"/>
              <a:gd name="connsiteX1230" fmla="*/ 525302 w 5178638"/>
              <a:gd name="connsiteY1230" fmla="*/ 3990832 h 4469549"/>
              <a:gd name="connsiteX1231" fmla="*/ 534324 w 5178638"/>
              <a:gd name="connsiteY1231" fmla="*/ 3975346 h 4469549"/>
              <a:gd name="connsiteX1232" fmla="*/ 552655 w 5178638"/>
              <a:gd name="connsiteY1232" fmla="*/ 3925189 h 4469549"/>
              <a:gd name="connsiteX1233" fmla="*/ 541028 w 5178638"/>
              <a:gd name="connsiteY1233" fmla="*/ 3935798 h 4469549"/>
              <a:gd name="connsiteX1234" fmla="*/ 527387 w 5178638"/>
              <a:gd name="connsiteY1234" fmla="*/ 3956095 h 4469549"/>
              <a:gd name="connsiteX1235" fmla="*/ 527547 w 5178638"/>
              <a:gd name="connsiteY1235" fmla="*/ 3971398 h 4469549"/>
              <a:gd name="connsiteX1236" fmla="*/ 523232 w 5178638"/>
              <a:gd name="connsiteY1236" fmla="*/ 3981920 h 4469549"/>
              <a:gd name="connsiteX1237" fmla="*/ 517003 w 5178638"/>
              <a:gd name="connsiteY1237" fmla="*/ 3991654 h 4469549"/>
              <a:gd name="connsiteX1238" fmla="*/ 505464 w 5178638"/>
              <a:gd name="connsiteY1238" fmla="*/ 3992798 h 4469549"/>
              <a:gd name="connsiteX1239" fmla="*/ 505464 w 5178638"/>
              <a:gd name="connsiteY1239" fmla="*/ 4000233 h 4469549"/>
              <a:gd name="connsiteX1240" fmla="*/ 511311 w 5178638"/>
              <a:gd name="connsiteY1240" fmla="*/ 4000549 h 4469549"/>
              <a:gd name="connsiteX1241" fmla="*/ 502975 w 5178638"/>
              <a:gd name="connsiteY1241" fmla="*/ 4013574 h 4469549"/>
              <a:gd name="connsiteX1242" fmla="*/ 466777 w 5178638"/>
              <a:gd name="connsiteY1242" fmla="*/ 4066358 h 4469549"/>
              <a:gd name="connsiteX1243" fmla="*/ 452192 w 5178638"/>
              <a:gd name="connsiteY1243" fmla="*/ 4088278 h 4469549"/>
              <a:gd name="connsiteX1244" fmla="*/ 442682 w 5178638"/>
              <a:gd name="connsiteY1244" fmla="*/ 4110441 h 4469549"/>
              <a:gd name="connsiteX1245" fmla="*/ 436218 w 5178638"/>
              <a:gd name="connsiteY1245" fmla="*/ 4124024 h 4469549"/>
              <a:gd name="connsiteX1246" fmla="*/ 437711 w 5178638"/>
              <a:gd name="connsiteY1246" fmla="*/ 4124894 h 4469549"/>
              <a:gd name="connsiteX1247" fmla="*/ 410206 w 5178638"/>
              <a:gd name="connsiteY1247" fmla="*/ 4172594 h 4469549"/>
              <a:gd name="connsiteX1248" fmla="*/ 369812 w 5178638"/>
              <a:gd name="connsiteY1248" fmla="*/ 4247377 h 4469549"/>
              <a:gd name="connsiteX1249" fmla="*/ 358764 w 5178638"/>
              <a:gd name="connsiteY1249" fmla="*/ 4269325 h 4469549"/>
              <a:gd name="connsiteX1250" fmla="*/ 348186 w 5178638"/>
              <a:gd name="connsiteY1250" fmla="*/ 4267618 h 4469549"/>
              <a:gd name="connsiteX1251" fmla="*/ 345326 w 5178638"/>
              <a:gd name="connsiteY1251" fmla="*/ 4267597 h 4469549"/>
              <a:gd name="connsiteX1252" fmla="*/ 362217 w 5178638"/>
              <a:gd name="connsiteY1252" fmla="*/ 4238606 h 4469549"/>
              <a:gd name="connsiteX1253" fmla="*/ 376802 w 5178638"/>
              <a:gd name="connsiteY1253" fmla="*/ 4216685 h 4469549"/>
              <a:gd name="connsiteX1254" fmla="*/ 406474 w 5178638"/>
              <a:gd name="connsiteY1254" fmla="*/ 4147063 h 4469549"/>
              <a:gd name="connsiteX1255" fmla="*/ 412965 w 5178638"/>
              <a:gd name="connsiteY1255" fmla="*/ 4142153 h 4469549"/>
              <a:gd name="connsiteX1256" fmla="*/ 421632 w 5178638"/>
              <a:gd name="connsiteY1256" fmla="*/ 4142857 h 4469549"/>
              <a:gd name="connsiteX1257" fmla="*/ 435570 w 5178638"/>
              <a:gd name="connsiteY1257" fmla="*/ 4122952 h 4469549"/>
              <a:gd name="connsiteX1258" fmla="*/ 422118 w 5178638"/>
              <a:gd name="connsiteY1258" fmla="*/ 4115115 h 4469549"/>
              <a:gd name="connsiteX1259" fmla="*/ 422449 w 5178638"/>
              <a:gd name="connsiteY1259" fmla="*/ 4114405 h 4469549"/>
              <a:gd name="connsiteX1260" fmla="*/ 439709 w 5178638"/>
              <a:gd name="connsiteY1260" fmla="*/ 4072315 h 4469549"/>
              <a:gd name="connsiteX1261" fmla="*/ 444845 w 5178638"/>
              <a:gd name="connsiteY1261" fmla="*/ 4066617 h 4469549"/>
              <a:gd name="connsiteX1262" fmla="*/ 451871 w 5178638"/>
              <a:gd name="connsiteY1262" fmla="*/ 4057673 h 4469549"/>
              <a:gd name="connsiteX1263" fmla="*/ 509930 w 5178638"/>
              <a:gd name="connsiteY1263" fmla="*/ 3961134 h 4469549"/>
              <a:gd name="connsiteX1264" fmla="*/ 529652 w 5178638"/>
              <a:gd name="connsiteY1264" fmla="*/ 3933515 h 4469549"/>
              <a:gd name="connsiteX1265" fmla="*/ 548554 w 5178638"/>
              <a:gd name="connsiteY1265" fmla="*/ 3901072 h 4469549"/>
              <a:gd name="connsiteX1266" fmla="*/ 577441 w 5178638"/>
              <a:gd name="connsiteY1266" fmla="*/ 3848375 h 4469549"/>
              <a:gd name="connsiteX1267" fmla="*/ 585002 w 5178638"/>
              <a:gd name="connsiteY1267" fmla="*/ 3835398 h 4469549"/>
              <a:gd name="connsiteX1268" fmla="*/ 592027 w 5178638"/>
              <a:gd name="connsiteY1268" fmla="*/ 3826455 h 4469549"/>
              <a:gd name="connsiteX1269" fmla="*/ 592313 w 5178638"/>
              <a:gd name="connsiteY1269" fmla="*/ 3835312 h 4469549"/>
              <a:gd name="connsiteX1270" fmla="*/ 578832 w 5178638"/>
              <a:gd name="connsiteY1270" fmla="*/ 3870912 h 4469549"/>
              <a:gd name="connsiteX1271" fmla="*/ 575337 w 5178638"/>
              <a:gd name="connsiteY1271" fmla="*/ 3886258 h 4469549"/>
              <a:gd name="connsiteX1272" fmla="*/ 609109 w 5178638"/>
              <a:gd name="connsiteY1272" fmla="*/ 3840752 h 4469549"/>
              <a:gd name="connsiteX1273" fmla="*/ 635321 w 5178638"/>
              <a:gd name="connsiteY1273" fmla="*/ 3808223 h 4469549"/>
              <a:gd name="connsiteX1274" fmla="*/ 640323 w 5178638"/>
              <a:gd name="connsiteY1274" fmla="*/ 3803532 h 4469549"/>
              <a:gd name="connsiteX1275" fmla="*/ 467740 w 5178638"/>
              <a:gd name="connsiteY1275" fmla="*/ 3690434 h 4469549"/>
              <a:gd name="connsiteX1276" fmla="*/ 466854 w 5178638"/>
              <a:gd name="connsiteY1276" fmla="*/ 3698608 h 4469549"/>
              <a:gd name="connsiteX1277" fmla="*/ 451810 w 5178638"/>
              <a:gd name="connsiteY1277" fmla="*/ 3733298 h 4469549"/>
              <a:gd name="connsiteX1278" fmla="*/ 447143 w 5178638"/>
              <a:gd name="connsiteY1278" fmla="*/ 3747961 h 4469549"/>
              <a:gd name="connsiteX1279" fmla="*/ 456119 w 5178638"/>
              <a:gd name="connsiteY1279" fmla="*/ 3735028 h 4469549"/>
              <a:gd name="connsiteX1280" fmla="*/ 446831 w 5178638"/>
              <a:gd name="connsiteY1280" fmla="*/ 3754543 h 4469549"/>
              <a:gd name="connsiteX1281" fmla="*/ 408778 w 5178638"/>
              <a:gd name="connsiteY1281" fmla="*/ 3832318 h 4469549"/>
              <a:gd name="connsiteX1282" fmla="*/ 377466 w 5178638"/>
              <a:gd name="connsiteY1282" fmla="*/ 3892295 h 4469549"/>
              <a:gd name="connsiteX1283" fmla="*/ 390983 w 5178638"/>
              <a:gd name="connsiteY1283" fmla="*/ 3878442 h 4469549"/>
              <a:gd name="connsiteX1284" fmla="*/ 400433 w 5178638"/>
              <a:gd name="connsiteY1284" fmla="*/ 3862221 h 4469549"/>
              <a:gd name="connsiteX1285" fmla="*/ 428087 w 5178638"/>
              <a:gd name="connsiteY1285" fmla="*/ 3823093 h 4469549"/>
              <a:gd name="connsiteX1286" fmla="*/ 409768 w 5178638"/>
              <a:gd name="connsiteY1286" fmla="*/ 3860897 h 4469549"/>
              <a:gd name="connsiteX1287" fmla="*/ 388090 w 5178638"/>
              <a:gd name="connsiteY1287" fmla="*/ 3904758 h 4469549"/>
              <a:gd name="connsiteX1288" fmla="*/ 367410 w 5178638"/>
              <a:gd name="connsiteY1288" fmla="*/ 3938582 h 4469549"/>
              <a:gd name="connsiteX1289" fmla="*/ 366811 w 5178638"/>
              <a:gd name="connsiteY1289" fmla="*/ 3938233 h 4469549"/>
              <a:gd name="connsiteX1290" fmla="*/ 371296 w 5178638"/>
              <a:gd name="connsiteY1290" fmla="*/ 3927809 h 4469549"/>
              <a:gd name="connsiteX1291" fmla="*/ 378856 w 5178638"/>
              <a:gd name="connsiteY1291" fmla="*/ 3914832 h 4469549"/>
              <a:gd name="connsiteX1292" fmla="*/ 374792 w 5178638"/>
              <a:gd name="connsiteY1292" fmla="*/ 3912464 h 4469549"/>
              <a:gd name="connsiteX1293" fmla="*/ 365341 w 5178638"/>
              <a:gd name="connsiteY1293" fmla="*/ 3928686 h 4469549"/>
              <a:gd name="connsiteX1294" fmla="*/ 357780 w 5178638"/>
              <a:gd name="connsiteY1294" fmla="*/ 3941663 h 4469549"/>
              <a:gd name="connsiteX1295" fmla="*/ 350754 w 5178638"/>
              <a:gd name="connsiteY1295" fmla="*/ 3950606 h 4469549"/>
              <a:gd name="connsiteX1296" fmla="*/ 352359 w 5178638"/>
              <a:gd name="connsiteY1296" fmla="*/ 3938504 h 4469549"/>
              <a:gd name="connsiteX1297" fmla="*/ 348293 w 5178638"/>
              <a:gd name="connsiteY1297" fmla="*/ 3936136 h 4469549"/>
              <a:gd name="connsiteX1298" fmla="*/ 341870 w 5178638"/>
              <a:gd name="connsiteY1298" fmla="*/ 3941959 h 4469549"/>
              <a:gd name="connsiteX1299" fmla="*/ 403787 w 5178638"/>
              <a:gd name="connsiteY1299" fmla="*/ 3835684 h 4469549"/>
              <a:gd name="connsiteX1300" fmla="*/ 424461 w 5178638"/>
              <a:gd name="connsiteY1300" fmla="*/ 3786893 h 4469549"/>
              <a:gd name="connsiteX1301" fmla="*/ 414007 w 5178638"/>
              <a:gd name="connsiteY1301" fmla="*/ 3798184 h 4469549"/>
              <a:gd name="connsiteX1302" fmla="*/ 400756 w 5178638"/>
              <a:gd name="connsiteY1302" fmla="*/ 3818709 h 4469549"/>
              <a:gd name="connsiteX1303" fmla="*/ 398964 w 5178638"/>
              <a:gd name="connsiteY1303" fmla="*/ 3832874 h 4469549"/>
              <a:gd name="connsiteX1304" fmla="*/ 394258 w 5178638"/>
              <a:gd name="connsiteY1304" fmla="*/ 3843169 h 4469549"/>
              <a:gd name="connsiteX1305" fmla="*/ 374392 w 5178638"/>
              <a:gd name="connsiteY1305" fmla="*/ 3875049 h 4469549"/>
              <a:gd name="connsiteX1306" fmla="*/ 339365 w 5178638"/>
              <a:gd name="connsiteY1306" fmla="*/ 3928517 h 4469549"/>
              <a:gd name="connsiteX1307" fmla="*/ 325170 w 5178638"/>
              <a:gd name="connsiteY1307" fmla="*/ 3950664 h 4469549"/>
              <a:gd name="connsiteX1308" fmla="*/ 314929 w 5178638"/>
              <a:gd name="connsiteY1308" fmla="*/ 3972400 h 4469549"/>
              <a:gd name="connsiteX1309" fmla="*/ 308152 w 5178638"/>
              <a:gd name="connsiteY1309" fmla="*/ 3985802 h 4469549"/>
              <a:gd name="connsiteX1310" fmla="*/ 309215 w 5178638"/>
              <a:gd name="connsiteY1310" fmla="*/ 3986421 h 4469549"/>
              <a:gd name="connsiteX1311" fmla="*/ 281649 w 5178638"/>
              <a:gd name="connsiteY1311" fmla="*/ 4034085 h 4469549"/>
              <a:gd name="connsiteX1312" fmla="*/ 262857 w 5178638"/>
              <a:gd name="connsiteY1312" fmla="*/ 4068114 h 4469549"/>
              <a:gd name="connsiteX1313" fmla="*/ 258569 w 5178638"/>
              <a:gd name="connsiteY1313" fmla="*/ 4073572 h 4469549"/>
              <a:gd name="connsiteX1314" fmla="*/ 255015 w 5178638"/>
              <a:gd name="connsiteY1314" fmla="*/ 4082315 h 4469549"/>
              <a:gd name="connsiteX1315" fmla="*/ 240572 w 5178638"/>
              <a:gd name="connsiteY1315" fmla="*/ 4108470 h 4469549"/>
              <a:gd name="connsiteX1316" fmla="*/ 224873 w 5178638"/>
              <a:gd name="connsiteY1316" fmla="*/ 4138335 h 4469549"/>
              <a:gd name="connsiteX1317" fmla="*/ 215664 w 5178638"/>
              <a:gd name="connsiteY1317" fmla="*/ 4144136 h 4469549"/>
              <a:gd name="connsiteX1318" fmla="*/ 200517 w 5178638"/>
              <a:gd name="connsiteY1318" fmla="*/ 4170134 h 4469549"/>
              <a:gd name="connsiteX1319" fmla="*/ 203504 w 5178638"/>
              <a:gd name="connsiteY1319" fmla="*/ 4180547 h 4469549"/>
              <a:gd name="connsiteX1320" fmla="*/ 198119 w 5178638"/>
              <a:gd name="connsiteY1320" fmla="*/ 4199137 h 4469549"/>
              <a:gd name="connsiteX1321" fmla="*/ 189489 w 5178638"/>
              <a:gd name="connsiteY1321" fmla="*/ 4220182 h 4469549"/>
              <a:gd name="connsiteX1322" fmla="*/ 168947 w 5178638"/>
              <a:gd name="connsiteY1322" fmla="*/ 4242978 h 4469549"/>
              <a:gd name="connsiteX1323" fmla="*/ 149680 w 5178638"/>
              <a:gd name="connsiteY1323" fmla="*/ 4258912 h 4469549"/>
              <a:gd name="connsiteX1324" fmla="*/ 146157 w 5178638"/>
              <a:gd name="connsiteY1324" fmla="*/ 4263437 h 4469549"/>
              <a:gd name="connsiteX1325" fmla="*/ 121095 w 5178638"/>
              <a:gd name="connsiteY1325" fmla="*/ 4306455 h 4469549"/>
              <a:gd name="connsiteX1326" fmla="*/ 111422 w 5178638"/>
              <a:gd name="connsiteY1326" fmla="*/ 4335483 h 4469549"/>
              <a:gd name="connsiteX1327" fmla="*/ 89275 w 5178638"/>
              <a:gd name="connsiteY1327" fmla="*/ 4370381 h 4469549"/>
              <a:gd name="connsiteX1328" fmla="*/ 81460 w 5178638"/>
              <a:gd name="connsiteY1328" fmla="*/ 4374484 h 4469549"/>
              <a:gd name="connsiteX1329" fmla="*/ 81403 w 5178638"/>
              <a:gd name="connsiteY1329" fmla="*/ 4374583 h 4469549"/>
              <a:gd name="connsiteX1330" fmla="*/ 71293 w 5178638"/>
              <a:gd name="connsiteY1330" fmla="*/ 4405531 h 4469549"/>
              <a:gd name="connsiteX1331" fmla="*/ 56072 w 5178638"/>
              <a:gd name="connsiteY1331" fmla="*/ 4433600 h 4469549"/>
              <a:gd name="connsiteX1332" fmla="*/ 35281 w 5178638"/>
              <a:gd name="connsiteY1332" fmla="*/ 4469287 h 4469549"/>
              <a:gd name="connsiteX1333" fmla="*/ 35275 w 5178638"/>
              <a:gd name="connsiteY1333" fmla="*/ 4469299 h 4469549"/>
              <a:gd name="connsiteX1334" fmla="*/ 16725 w 5178638"/>
              <a:gd name="connsiteY1334" fmla="*/ 4469299 h 4469549"/>
              <a:gd name="connsiteX1335" fmla="*/ 24822 w 5178638"/>
              <a:gd name="connsiteY1335" fmla="*/ 4447739 h 4469549"/>
              <a:gd name="connsiteX1336" fmla="*/ 26673 w 5178638"/>
              <a:gd name="connsiteY1336" fmla="*/ 4440127 h 4469549"/>
              <a:gd name="connsiteX1337" fmla="*/ 20964 w 5178638"/>
              <a:gd name="connsiteY1337" fmla="*/ 4445492 h 4469549"/>
              <a:gd name="connsiteX1338" fmla="*/ 6874 w 5178638"/>
              <a:gd name="connsiteY1338" fmla="*/ 4466072 h 4469549"/>
              <a:gd name="connsiteX1339" fmla="*/ 5101 w 5178638"/>
              <a:gd name="connsiteY1339" fmla="*/ 4469299 h 4469549"/>
              <a:gd name="connsiteX1340" fmla="*/ 0 w 5178638"/>
              <a:gd name="connsiteY1340" fmla="*/ 4469299 h 4469549"/>
              <a:gd name="connsiteX1341" fmla="*/ 106930 w 5178638"/>
              <a:gd name="connsiteY1341" fmla="*/ 4284733 h 4469549"/>
              <a:gd name="connsiteX1342" fmla="*/ 114102 w 5178638"/>
              <a:gd name="connsiteY1342" fmla="*/ 4277591 h 4469549"/>
              <a:gd name="connsiteX1343" fmla="*/ 131635 w 5178638"/>
              <a:gd name="connsiteY1343" fmla="*/ 4266622 h 4469549"/>
              <a:gd name="connsiteX1344" fmla="*/ 125038 w 5178638"/>
              <a:gd name="connsiteY1344" fmla="*/ 4280161 h 4469549"/>
              <a:gd name="connsiteX1345" fmla="*/ 94796 w 5178638"/>
              <a:gd name="connsiteY1345" fmla="*/ 4332069 h 4469549"/>
              <a:gd name="connsiteX1346" fmla="*/ 88239 w 5178638"/>
              <a:gd name="connsiteY1346" fmla="*/ 4349977 h 4469549"/>
              <a:gd name="connsiteX1347" fmla="*/ 122262 w 5178638"/>
              <a:gd name="connsiteY1347" fmla="*/ 4291580 h 4469549"/>
              <a:gd name="connsiteX1348" fmla="*/ 156284 w 5178638"/>
              <a:gd name="connsiteY1348" fmla="*/ 4233183 h 4469549"/>
              <a:gd name="connsiteX1349" fmla="*/ 190347 w 5178638"/>
              <a:gd name="connsiteY1349" fmla="*/ 4179154 h 4469549"/>
              <a:gd name="connsiteX1350" fmla="*/ 235710 w 5178638"/>
              <a:gd name="connsiteY1350" fmla="*/ 4101292 h 4469549"/>
              <a:gd name="connsiteX1351" fmla="*/ 249905 w 5178638"/>
              <a:gd name="connsiteY1351" fmla="*/ 4079144 h 4469549"/>
              <a:gd name="connsiteX1352" fmla="*/ 281921 w 5178638"/>
              <a:gd name="connsiteY1352" fmla="*/ 4010887 h 4469549"/>
              <a:gd name="connsiteX1353" fmla="*/ 287631 w 5178638"/>
              <a:gd name="connsiteY1353" fmla="*/ 4005522 h 4469549"/>
              <a:gd name="connsiteX1354" fmla="*/ 294344 w 5178638"/>
              <a:gd name="connsiteY1354" fmla="*/ 4005088 h 4469549"/>
              <a:gd name="connsiteX1355" fmla="*/ 307779 w 5178638"/>
              <a:gd name="connsiteY1355" fmla="*/ 3984890 h 4469549"/>
              <a:gd name="connsiteX1356" fmla="*/ 298204 w 5178638"/>
              <a:gd name="connsiteY1356" fmla="*/ 3979311 h 4469549"/>
              <a:gd name="connsiteX1357" fmla="*/ 298553 w 5178638"/>
              <a:gd name="connsiteY1357" fmla="*/ 3978612 h 4469549"/>
              <a:gd name="connsiteX1358" fmla="*/ 317376 w 5178638"/>
              <a:gd name="connsiteY1358" fmla="*/ 3937432 h 4469549"/>
              <a:gd name="connsiteX1359" fmla="*/ 322121 w 5178638"/>
              <a:gd name="connsiteY1359" fmla="*/ 3931506 h 4469549"/>
              <a:gd name="connsiteX1360" fmla="*/ 328756 w 5178638"/>
              <a:gd name="connsiteY1360" fmla="*/ 3922335 h 4469549"/>
              <a:gd name="connsiteX1361" fmla="*/ 386425 w 5178638"/>
              <a:gd name="connsiteY1361" fmla="*/ 3825569 h 4469549"/>
              <a:gd name="connsiteX1362" fmla="*/ 405366 w 5178638"/>
              <a:gd name="connsiteY1362" fmla="*/ 3797494 h 4469549"/>
              <a:gd name="connsiteX1363" fmla="*/ 424267 w 5178638"/>
              <a:gd name="connsiteY1363" fmla="*/ 3765052 h 4469549"/>
              <a:gd name="connsiteX1364" fmla="*/ 453545 w 5178638"/>
              <a:gd name="connsiteY1364" fmla="*/ 3712582 h 4469549"/>
              <a:gd name="connsiteX1365" fmla="*/ 461106 w 5178638"/>
              <a:gd name="connsiteY1365" fmla="*/ 3699605 h 4469549"/>
              <a:gd name="connsiteX1366" fmla="*/ 467740 w 5178638"/>
              <a:gd name="connsiteY1366" fmla="*/ 3690434 h 4469549"/>
              <a:gd name="connsiteX1367" fmla="*/ 510898 w 5178638"/>
              <a:gd name="connsiteY1367" fmla="*/ 3663690 h 4469549"/>
              <a:gd name="connsiteX1368" fmla="*/ 511642 w 5178638"/>
              <a:gd name="connsiteY1368" fmla="*/ 3663865 h 4469549"/>
              <a:gd name="connsiteX1369" fmla="*/ 505046 w 5178638"/>
              <a:gd name="connsiteY1369" fmla="*/ 3677405 h 4469549"/>
              <a:gd name="connsiteX1370" fmla="*/ 495905 w 5178638"/>
              <a:gd name="connsiteY1370" fmla="*/ 3693096 h 4469549"/>
              <a:gd name="connsiteX1371" fmla="*/ 500326 w 5178638"/>
              <a:gd name="connsiteY1371" fmla="*/ 3681417 h 4469549"/>
              <a:gd name="connsiteX1372" fmla="*/ 819189 w 5178638"/>
              <a:gd name="connsiteY1372" fmla="*/ 3621153 h 4469549"/>
              <a:gd name="connsiteX1373" fmla="*/ 809738 w 5178638"/>
              <a:gd name="connsiteY1373" fmla="*/ 3637373 h 4469549"/>
              <a:gd name="connsiteX1374" fmla="*/ 801893 w 5178638"/>
              <a:gd name="connsiteY1374" fmla="*/ 3641494 h 4469549"/>
              <a:gd name="connsiteX1375" fmla="*/ 780281 w 5178638"/>
              <a:gd name="connsiteY1375" fmla="*/ 3672358 h 4469549"/>
              <a:gd name="connsiteX1376" fmla="*/ 770295 w 5178638"/>
              <a:gd name="connsiteY1376" fmla="*/ 3692612 h 4469549"/>
              <a:gd name="connsiteX1377" fmla="*/ 773825 w 5178638"/>
              <a:gd name="connsiteY1377" fmla="*/ 3699015 h 4469549"/>
              <a:gd name="connsiteX1378" fmla="*/ 778962 w 5178638"/>
              <a:gd name="connsiteY1378" fmla="*/ 3693316 h 4469549"/>
              <a:gd name="connsiteX1379" fmla="*/ 799753 w 5178638"/>
              <a:gd name="connsiteY1379" fmla="*/ 3657630 h 4469549"/>
              <a:gd name="connsiteX1380" fmla="*/ 806243 w 5178638"/>
              <a:gd name="connsiteY1380" fmla="*/ 3652719 h 4469549"/>
              <a:gd name="connsiteX1381" fmla="*/ 804353 w 5178638"/>
              <a:gd name="connsiteY1381" fmla="*/ 3655964 h 4469549"/>
              <a:gd name="connsiteX1382" fmla="*/ 798148 w 5178638"/>
              <a:gd name="connsiteY1382" fmla="*/ 3669731 h 4469549"/>
              <a:gd name="connsiteX1383" fmla="*/ 805360 w 5178638"/>
              <a:gd name="connsiteY1383" fmla="*/ 3663150 h 4469549"/>
              <a:gd name="connsiteX1384" fmla="*/ 810533 w 5178638"/>
              <a:gd name="connsiteY1384" fmla="*/ 3653919 h 4469549"/>
              <a:gd name="connsiteX1385" fmla="*/ 822409 w 5178638"/>
              <a:gd name="connsiteY1385" fmla="*/ 3630420 h 4469549"/>
              <a:gd name="connsiteX1386" fmla="*/ 825912 w 5178638"/>
              <a:gd name="connsiteY1386" fmla="*/ 3625069 h 4469549"/>
              <a:gd name="connsiteX1387" fmla="*/ 818264 w 5178638"/>
              <a:gd name="connsiteY1387" fmla="*/ 3551085 h 4469549"/>
              <a:gd name="connsiteX1388" fmla="*/ 822328 w 5178638"/>
              <a:gd name="connsiteY1388" fmla="*/ 3553453 h 4469549"/>
              <a:gd name="connsiteX1389" fmla="*/ 814767 w 5178638"/>
              <a:gd name="connsiteY1389" fmla="*/ 3566430 h 4469549"/>
              <a:gd name="connsiteX1390" fmla="*/ 814519 w 5178638"/>
              <a:gd name="connsiteY1390" fmla="*/ 3579322 h 4469549"/>
              <a:gd name="connsiteX1391" fmla="*/ 790766 w 5178638"/>
              <a:gd name="connsiteY1391" fmla="*/ 3626320 h 4469549"/>
              <a:gd name="connsiteX1392" fmla="*/ 766337 w 5178638"/>
              <a:gd name="connsiteY1392" fmla="*/ 3652284 h 4469549"/>
              <a:gd name="connsiteX1393" fmla="*/ 747220 w 5178638"/>
              <a:gd name="connsiteY1393" fmla="*/ 3685467 h 4469549"/>
              <a:gd name="connsiteX1394" fmla="*/ 730001 w 5178638"/>
              <a:gd name="connsiteY1394" fmla="*/ 3675435 h 4469549"/>
              <a:gd name="connsiteX1395" fmla="*/ 736131 w 5178638"/>
              <a:gd name="connsiteY1395" fmla="*/ 3664017 h 4469549"/>
              <a:gd name="connsiteX1396" fmla="*/ 771224 w 5178638"/>
              <a:gd name="connsiteY1396" fmla="*/ 3597552 h 4469549"/>
              <a:gd name="connsiteX1397" fmla="*/ 791765 w 5178638"/>
              <a:gd name="connsiteY1397" fmla="*/ 3574757 h 4469549"/>
              <a:gd name="connsiteX1398" fmla="*/ 795831 w 5178638"/>
              <a:gd name="connsiteY1398" fmla="*/ 3577125 h 4469549"/>
              <a:gd name="connsiteX1399" fmla="*/ 794226 w 5178638"/>
              <a:gd name="connsiteY1399" fmla="*/ 3589227 h 4469549"/>
              <a:gd name="connsiteX1400" fmla="*/ 801252 w 5178638"/>
              <a:gd name="connsiteY1400" fmla="*/ 3580284 h 4469549"/>
              <a:gd name="connsiteX1401" fmla="*/ 808813 w 5178638"/>
              <a:gd name="connsiteY1401" fmla="*/ 3567307 h 4469549"/>
              <a:gd name="connsiteX1402" fmla="*/ 818264 w 5178638"/>
              <a:gd name="connsiteY1402" fmla="*/ 3551085 h 4469549"/>
              <a:gd name="connsiteX1403" fmla="*/ 679816 w 5178638"/>
              <a:gd name="connsiteY1403" fmla="*/ 3406814 h 4469549"/>
              <a:gd name="connsiteX1404" fmla="*/ 681518 w 5178638"/>
              <a:gd name="connsiteY1404" fmla="*/ 3407806 h 4469549"/>
              <a:gd name="connsiteX1405" fmla="*/ 605063 w 5178638"/>
              <a:gd name="connsiteY1405" fmla="*/ 3539034 h 4469549"/>
              <a:gd name="connsiteX1406" fmla="*/ 596171 w 5178638"/>
              <a:gd name="connsiteY1406" fmla="*/ 3533853 h 4469549"/>
              <a:gd name="connsiteX1407" fmla="*/ 600731 w 5178638"/>
              <a:gd name="connsiteY1407" fmla="*/ 3524270 h 4469549"/>
              <a:gd name="connsiteX1408" fmla="*/ 603785 w 5178638"/>
              <a:gd name="connsiteY1408" fmla="*/ 3517153 h 4469549"/>
              <a:gd name="connsiteX1409" fmla="*/ 618789 w 5178638"/>
              <a:gd name="connsiteY1409" fmla="*/ 3490217 h 4469549"/>
              <a:gd name="connsiteX1410" fmla="*/ 622589 w 5178638"/>
              <a:gd name="connsiteY1410" fmla="*/ 3483060 h 4469549"/>
              <a:gd name="connsiteX1411" fmla="*/ 624826 w 5178638"/>
              <a:gd name="connsiteY1411" fmla="*/ 3480187 h 4469549"/>
              <a:gd name="connsiteX1412" fmla="*/ 658056 w 5178638"/>
              <a:gd name="connsiteY1412" fmla="*/ 3431732 h 4469549"/>
              <a:gd name="connsiteX1413" fmla="*/ 658208 w 5178638"/>
              <a:gd name="connsiteY1413" fmla="*/ 3431705 h 4469549"/>
              <a:gd name="connsiteX1414" fmla="*/ 658946 w 5178638"/>
              <a:gd name="connsiteY1414" fmla="*/ 3433765 h 4469549"/>
              <a:gd name="connsiteX1415" fmla="*/ 656169 w 5178638"/>
              <a:gd name="connsiteY1415" fmla="*/ 3445183 h 4469549"/>
              <a:gd name="connsiteX1416" fmla="*/ 662804 w 5178638"/>
              <a:gd name="connsiteY1416" fmla="*/ 3436013 h 4469549"/>
              <a:gd name="connsiteX1417" fmla="*/ 670365 w 5178638"/>
              <a:gd name="connsiteY1417" fmla="*/ 3423036 h 4469549"/>
              <a:gd name="connsiteX1418" fmla="*/ 679816 w 5178638"/>
              <a:gd name="connsiteY1418" fmla="*/ 3406814 h 4469549"/>
              <a:gd name="connsiteX1419" fmla="*/ 837483 w 5178638"/>
              <a:gd name="connsiteY1419" fmla="*/ 3373771 h 4469549"/>
              <a:gd name="connsiteX1420" fmla="*/ 838838 w 5178638"/>
              <a:gd name="connsiteY1420" fmla="*/ 3374561 h 4469549"/>
              <a:gd name="connsiteX1421" fmla="*/ 823353 w 5178638"/>
              <a:gd name="connsiteY1421" fmla="*/ 3402707 h 4469549"/>
              <a:gd name="connsiteX1422" fmla="*/ 794628 w 5178638"/>
              <a:gd name="connsiteY1422" fmla="*/ 3450097 h 4469549"/>
              <a:gd name="connsiteX1423" fmla="*/ 776634 w 5178638"/>
              <a:gd name="connsiteY1423" fmla="*/ 3478213 h 4469549"/>
              <a:gd name="connsiteX1424" fmla="*/ 805350 w 5178638"/>
              <a:gd name="connsiteY1424" fmla="*/ 3428925 h 4469549"/>
              <a:gd name="connsiteX1425" fmla="*/ 837483 w 5178638"/>
              <a:gd name="connsiteY1425" fmla="*/ 3373771 h 4469549"/>
              <a:gd name="connsiteX1426" fmla="*/ 653881 w 5178638"/>
              <a:gd name="connsiteY1426" fmla="*/ 3348378 h 4469549"/>
              <a:gd name="connsiteX1427" fmla="*/ 634235 w 5178638"/>
              <a:gd name="connsiteY1427" fmla="*/ 3384297 h 4469549"/>
              <a:gd name="connsiteX1428" fmla="*/ 617184 w 5178638"/>
              <a:gd name="connsiteY1428" fmla="*/ 3409126 h 4469549"/>
              <a:gd name="connsiteX1429" fmla="*/ 608698 w 5178638"/>
              <a:gd name="connsiteY1429" fmla="*/ 3425910 h 4469549"/>
              <a:gd name="connsiteX1430" fmla="*/ 600251 w 5178638"/>
              <a:gd name="connsiteY1430" fmla="*/ 3447061 h 4469549"/>
              <a:gd name="connsiteX1431" fmla="*/ 563334 w 5178638"/>
              <a:gd name="connsiteY1431" fmla="*/ 3503772 h 4469549"/>
              <a:gd name="connsiteX1432" fmla="*/ 561444 w 5178638"/>
              <a:gd name="connsiteY1432" fmla="*/ 3507016 h 4469549"/>
              <a:gd name="connsiteX1433" fmla="*/ 506591 w 5178638"/>
              <a:gd name="connsiteY1433" fmla="*/ 3596732 h 4469549"/>
              <a:gd name="connsiteX1434" fmla="*/ 502849 w 5178638"/>
              <a:gd name="connsiteY1434" fmla="*/ 3607588 h 4469549"/>
              <a:gd name="connsiteX1435" fmla="*/ 501666 w 5178638"/>
              <a:gd name="connsiteY1435" fmla="*/ 3611308 h 4469549"/>
              <a:gd name="connsiteX1436" fmla="*/ 501597 w 5178638"/>
              <a:gd name="connsiteY1436" fmla="*/ 3603518 h 4469549"/>
              <a:gd name="connsiteX1437" fmla="*/ 641489 w 5178638"/>
              <a:gd name="connsiteY1437" fmla="*/ 3362057 h 4469549"/>
              <a:gd name="connsiteX1438" fmla="*/ 646231 w 5178638"/>
              <a:gd name="connsiteY1438" fmla="*/ 3359519 h 4469549"/>
              <a:gd name="connsiteX1439" fmla="*/ 710564 w 5178638"/>
              <a:gd name="connsiteY1439" fmla="*/ 3339730 h 4469549"/>
              <a:gd name="connsiteX1440" fmla="*/ 707553 w 5178638"/>
              <a:gd name="connsiteY1440" fmla="*/ 3355064 h 4469549"/>
              <a:gd name="connsiteX1441" fmla="*/ 706239 w 5178638"/>
              <a:gd name="connsiteY1441" fmla="*/ 3357026 h 4469549"/>
              <a:gd name="connsiteX1442" fmla="*/ 696788 w 5178638"/>
              <a:gd name="connsiteY1442" fmla="*/ 3373248 h 4469549"/>
              <a:gd name="connsiteX1443" fmla="*/ 689922 w 5178638"/>
              <a:gd name="connsiteY1443" fmla="*/ 3383370 h 4469549"/>
              <a:gd name="connsiteX1444" fmla="*/ 684600 w 5178638"/>
              <a:gd name="connsiteY1444" fmla="*/ 3387657 h 4469549"/>
              <a:gd name="connsiteX1445" fmla="*/ 684842 w 5178638"/>
              <a:gd name="connsiteY1445" fmla="*/ 3387067 h 4469549"/>
              <a:gd name="connsiteX1446" fmla="*/ 701561 w 5178638"/>
              <a:gd name="connsiteY1446" fmla="*/ 3357016 h 4469549"/>
              <a:gd name="connsiteX1447" fmla="*/ 717131 w 5178638"/>
              <a:gd name="connsiteY1447" fmla="*/ 3240043 h 4469549"/>
              <a:gd name="connsiteX1448" fmla="*/ 718095 w 5178638"/>
              <a:gd name="connsiteY1448" fmla="*/ 3240605 h 4469549"/>
              <a:gd name="connsiteX1449" fmla="*/ 702414 w 5178638"/>
              <a:gd name="connsiteY1449" fmla="*/ 3268637 h 4469549"/>
              <a:gd name="connsiteX1450" fmla="*/ 673928 w 5178638"/>
              <a:gd name="connsiteY1450" fmla="*/ 3316167 h 4469549"/>
              <a:gd name="connsiteX1451" fmla="*/ 656282 w 5178638"/>
              <a:gd name="connsiteY1451" fmla="*/ 3344484 h 4469549"/>
              <a:gd name="connsiteX1452" fmla="*/ 684998 w 5178638"/>
              <a:gd name="connsiteY1452" fmla="*/ 3295196 h 4469549"/>
              <a:gd name="connsiteX1453" fmla="*/ 717131 w 5178638"/>
              <a:gd name="connsiteY1453" fmla="*/ 3240043 h 4469549"/>
              <a:gd name="connsiteX1454" fmla="*/ 1278417 w 5178638"/>
              <a:gd name="connsiteY1454" fmla="*/ 2750583 h 4469549"/>
              <a:gd name="connsiteX1455" fmla="*/ 1282482 w 5178638"/>
              <a:gd name="connsiteY1455" fmla="*/ 2752951 h 4469549"/>
              <a:gd name="connsiteX1456" fmla="*/ 1274921 w 5178638"/>
              <a:gd name="connsiteY1456" fmla="*/ 2765928 h 4469549"/>
              <a:gd name="connsiteX1457" fmla="*/ 1274672 w 5178638"/>
              <a:gd name="connsiteY1457" fmla="*/ 2778820 h 4469549"/>
              <a:gd name="connsiteX1458" fmla="*/ 1250920 w 5178638"/>
              <a:gd name="connsiteY1458" fmla="*/ 2825818 h 4469549"/>
              <a:gd name="connsiteX1459" fmla="*/ 1226490 w 5178638"/>
              <a:gd name="connsiteY1459" fmla="*/ 2851782 h 4469549"/>
              <a:gd name="connsiteX1460" fmla="*/ 1207374 w 5178638"/>
              <a:gd name="connsiteY1460" fmla="*/ 2884965 h 4469549"/>
              <a:gd name="connsiteX1461" fmla="*/ 1190155 w 5178638"/>
              <a:gd name="connsiteY1461" fmla="*/ 2874933 h 4469549"/>
              <a:gd name="connsiteX1462" fmla="*/ 1196285 w 5178638"/>
              <a:gd name="connsiteY1462" fmla="*/ 2863515 h 4469549"/>
              <a:gd name="connsiteX1463" fmla="*/ 1231377 w 5178638"/>
              <a:gd name="connsiteY1463" fmla="*/ 2797050 h 4469549"/>
              <a:gd name="connsiteX1464" fmla="*/ 1251919 w 5178638"/>
              <a:gd name="connsiteY1464" fmla="*/ 2774255 h 4469549"/>
              <a:gd name="connsiteX1465" fmla="*/ 1255984 w 5178638"/>
              <a:gd name="connsiteY1465" fmla="*/ 2776623 h 4469549"/>
              <a:gd name="connsiteX1466" fmla="*/ 1254379 w 5178638"/>
              <a:gd name="connsiteY1466" fmla="*/ 2788725 h 4469549"/>
              <a:gd name="connsiteX1467" fmla="*/ 1261406 w 5178638"/>
              <a:gd name="connsiteY1467" fmla="*/ 2779782 h 4469549"/>
              <a:gd name="connsiteX1468" fmla="*/ 1268966 w 5178638"/>
              <a:gd name="connsiteY1468" fmla="*/ 2766805 h 4469549"/>
              <a:gd name="connsiteX1469" fmla="*/ 1278417 w 5178638"/>
              <a:gd name="connsiteY1469" fmla="*/ 2750583 h 4469549"/>
              <a:gd name="connsiteX1470" fmla="*/ 1109869 w 5178638"/>
              <a:gd name="connsiteY1470" fmla="*/ 2740889 h 4469549"/>
              <a:gd name="connsiteX1471" fmla="*/ 1100162 w 5178638"/>
              <a:gd name="connsiteY1471" fmla="*/ 2758892 h 4469549"/>
              <a:gd name="connsiteX1472" fmla="*/ 1095056 w 5178638"/>
              <a:gd name="connsiteY1472" fmla="*/ 2755917 h 4469549"/>
              <a:gd name="connsiteX1473" fmla="*/ 1141310 w 5178638"/>
              <a:gd name="connsiteY1473" fmla="*/ 2607093 h 4469549"/>
              <a:gd name="connsiteX1474" fmla="*/ 1144203 w 5178638"/>
              <a:gd name="connsiteY1474" fmla="*/ 2608779 h 4469549"/>
              <a:gd name="connsiteX1475" fmla="*/ 1136642 w 5178638"/>
              <a:gd name="connsiteY1475" fmla="*/ 2621756 h 4469549"/>
              <a:gd name="connsiteX1476" fmla="*/ 1134831 w 5178638"/>
              <a:gd name="connsiteY1476" fmla="*/ 2633737 h 4469549"/>
              <a:gd name="connsiteX1477" fmla="*/ 1110297 w 5178638"/>
              <a:gd name="connsiteY1477" fmla="*/ 2680280 h 4469549"/>
              <a:gd name="connsiteX1478" fmla="*/ 1087870 w 5178638"/>
              <a:gd name="connsiteY1478" fmla="*/ 2707410 h 4469549"/>
              <a:gd name="connsiteX1479" fmla="*/ 1068707 w 5178638"/>
              <a:gd name="connsiteY1479" fmla="*/ 2740566 h 4469549"/>
              <a:gd name="connsiteX1480" fmla="*/ 1056451 w 5178638"/>
              <a:gd name="connsiteY1480" fmla="*/ 2733425 h 4469549"/>
              <a:gd name="connsiteX1481" fmla="*/ 1062693 w 5178638"/>
              <a:gd name="connsiteY1481" fmla="*/ 2722073 h 4469549"/>
              <a:gd name="connsiteX1482" fmla="*/ 1098567 w 5178638"/>
              <a:gd name="connsiteY1482" fmla="*/ 2656064 h 4469549"/>
              <a:gd name="connsiteX1483" fmla="*/ 1117546 w 5178638"/>
              <a:gd name="connsiteY1483" fmla="*/ 2632358 h 4469549"/>
              <a:gd name="connsiteX1484" fmla="*/ 1120440 w 5178638"/>
              <a:gd name="connsiteY1484" fmla="*/ 2634044 h 4469549"/>
              <a:gd name="connsiteX1485" fmla="*/ 1117663 w 5178638"/>
              <a:gd name="connsiteY1485" fmla="*/ 2645463 h 4469549"/>
              <a:gd name="connsiteX1486" fmla="*/ 1124299 w 5178638"/>
              <a:gd name="connsiteY1486" fmla="*/ 2636292 h 4469549"/>
              <a:gd name="connsiteX1487" fmla="*/ 1131859 w 5178638"/>
              <a:gd name="connsiteY1487" fmla="*/ 2623315 h 4469549"/>
              <a:gd name="connsiteX1488" fmla="*/ 1141310 w 5178638"/>
              <a:gd name="connsiteY1488" fmla="*/ 2607093 h 4469549"/>
              <a:gd name="connsiteX1489" fmla="*/ 1210904 w 5178638"/>
              <a:gd name="connsiteY1489" fmla="*/ 2556384 h 4469549"/>
              <a:gd name="connsiteX1490" fmla="*/ 1207162 w 5178638"/>
              <a:gd name="connsiteY1490" fmla="*/ 2567240 h 4469549"/>
              <a:gd name="connsiteX1491" fmla="*/ 1204335 w 5178638"/>
              <a:gd name="connsiteY1491" fmla="*/ 2572765 h 4469549"/>
              <a:gd name="connsiteX1492" fmla="*/ 1204955 w 5178638"/>
              <a:gd name="connsiteY1492" fmla="*/ 2570044 h 4469549"/>
              <a:gd name="connsiteX1493" fmla="*/ 1203395 w 5178638"/>
              <a:gd name="connsiteY1493" fmla="*/ 2568049 h 4469549"/>
              <a:gd name="connsiteX1494" fmla="*/ 1203247 w 5178638"/>
              <a:gd name="connsiteY1494" fmla="*/ 2568146 h 4469549"/>
              <a:gd name="connsiteX1495" fmla="*/ 1209955 w 5178638"/>
              <a:gd name="connsiteY1495" fmla="*/ 2541833 h 4469549"/>
              <a:gd name="connsiteX1496" fmla="*/ 1198482 w 5178638"/>
              <a:gd name="connsiteY1496" fmla="*/ 2562184 h 4469549"/>
              <a:gd name="connsiteX1497" fmla="*/ 1193815 w 5178638"/>
              <a:gd name="connsiteY1497" fmla="*/ 2576846 h 4469549"/>
              <a:gd name="connsiteX1498" fmla="*/ 1194352 w 5178638"/>
              <a:gd name="connsiteY1498" fmla="*/ 2577758 h 4469549"/>
              <a:gd name="connsiteX1499" fmla="*/ 1186303 w 5178638"/>
              <a:gd name="connsiteY1499" fmla="*/ 2589596 h 4469549"/>
              <a:gd name="connsiteX1500" fmla="*/ 1189264 w 5178638"/>
              <a:gd name="connsiteY1500" fmla="*/ 2578285 h 4469549"/>
              <a:gd name="connsiteX1501" fmla="*/ 1199316 w 5178638"/>
              <a:gd name="connsiteY1501" fmla="*/ 2557525 h 4469549"/>
              <a:gd name="connsiteX1502" fmla="*/ 1339050 w 5178638"/>
              <a:gd name="connsiteY1502" fmla="*/ 2411560 h 4469549"/>
              <a:gd name="connsiteX1503" fmla="*/ 1356269 w 5178638"/>
              <a:gd name="connsiteY1503" fmla="*/ 2421592 h 4469549"/>
              <a:gd name="connsiteX1504" fmla="*/ 1350139 w 5178638"/>
              <a:gd name="connsiteY1504" fmla="*/ 2433009 h 4469549"/>
              <a:gd name="connsiteX1505" fmla="*/ 1315046 w 5178638"/>
              <a:gd name="connsiteY1505" fmla="*/ 2499475 h 4469549"/>
              <a:gd name="connsiteX1506" fmla="*/ 1294505 w 5178638"/>
              <a:gd name="connsiteY1506" fmla="*/ 2522270 h 4469549"/>
              <a:gd name="connsiteX1507" fmla="*/ 1290439 w 5178638"/>
              <a:gd name="connsiteY1507" fmla="*/ 2519902 h 4469549"/>
              <a:gd name="connsiteX1508" fmla="*/ 1292044 w 5178638"/>
              <a:gd name="connsiteY1508" fmla="*/ 2507800 h 4469549"/>
              <a:gd name="connsiteX1509" fmla="*/ 1285018 w 5178638"/>
              <a:gd name="connsiteY1509" fmla="*/ 2516743 h 4469549"/>
              <a:gd name="connsiteX1510" fmla="*/ 1277457 w 5178638"/>
              <a:gd name="connsiteY1510" fmla="*/ 2529720 h 4469549"/>
              <a:gd name="connsiteX1511" fmla="*/ 1268006 w 5178638"/>
              <a:gd name="connsiteY1511" fmla="*/ 2545942 h 4469549"/>
              <a:gd name="connsiteX1512" fmla="*/ 1263942 w 5178638"/>
              <a:gd name="connsiteY1512" fmla="*/ 2543574 h 4469549"/>
              <a:gd name="connsiteX1513" fmla="*/ 1271502 w 5178638"/>
              <a:gd name="connsiteY1513" fmla="*/ 2530597 h 4469549"/>
              <a:gd name="connsiteX1514" fmla="*/ 1271751 w 5178638"/>
              <a:gd name="connsiteY1514" fmla="*/ 2517705 h 4469549"/>
              <a:gd name="connsiteX1515" fmla="*/ 1295504 w 5178638"/>
              <a:gd name="connsiteY1515" fmla="*/ 2470707 h 4469549"/>
              <a:gd name="connsiteX1516" fmla="*/ 1319933 w 5178638"/>
              <a:gd name="connsiteY1516" fmla="*/ 2444744 h 4469549"/>
              <a:gd name="connsiteX1517" fmla="*/ 1294856 w 5178638"/>
              <a:gd name="connsiteY1517" fmla="*/ 2385813 h 4469549"/>
              <a:gd name="connsiteX1518" fmla="*/ 1303368 w 5178638"/>
              <a:gd name="connsiteY1518" fmla="*/ 2390771 h 4469549"/>
              <a:gd name="connsiteX1519" fmla="*/ 1287621 w 5178638"/>
              <a:gd name="connsiteY1519" fmla="*/ 2409175 h 4469549"/>
              <a:gd name="connsiteX1520" fmla="*/ 1279129 w 5178638"/>
              <a:gd name="connsiteY1520" fmla="*/ 2421540 h 4469549"/>
              <a:gd name="connsiteX1521" fmla="*/ 1268874 w 5178638"/>
              <a:gd name="connsiteY1521" fmla="*/ 2439143 h 4469549"/>
              <a:gd name="connsiteX1522" fmla="*/ 1268476 w 5178638"/>
              <a:gd name="connsiteY1522" fmla="*/ 2439208 h 4469549"/>
              <a:gd name="connsiteX1523" fmla="*/ 1271610 w 5178638"/>
              <a:gd name="connsiteY1523" fmla="*/ 2430713 h 4469549"/>
              <a:gd name="connsiteX1524" fmla="*/ 1285376 w 5178638"/>
              <a:gd name="connsiteY1524" fmla="*/ 2403970 h 4469549"/>
              <a:gd name="connsiteX1525" fmla="*/ 1581899 w 5178638"/>
              <a:gd name="connsiteY1525" fmla="*/ 2348599 h 4469549"/>
              <a:gd name="connsiteX1526" fmla="*/ 1579715 w 5178638"/>
              <a:gd name="connsiteY1526" fmla="*/ 2351813 h 4469549"/>
              <a:gd name="connsiteX1527" fmla="*/ 1578071 w 5178638"/>
              <a:gd name="connsiteY1527" fmla="*/ 2355171 h 4469549"/>
              <a:gd name="connsiteX1528" fmla="*/ 1557254 w 5178638"/>
              <a:gd name="connsiteY1528" fmla="*/ 2390901 h 4469549"/>
              <a:gd name="connsiteX1529" fmla="*/ 1555143 w 5178638"/>
              <a:gd name="connsiteY1529" fmla="*/ 2393988 h 4469549"/>
              <a:gd name="connsiteX1530" fmla="*/ 1515984 w 5178638"/>
              <a:gd name="connsiteY1530" fmla="*/ 2458084 h 4469549"/>
              <a:gd name="connsiteX1531" fmla="*/ 1434101 w 5178638"/>
              <a:gd name="connsiteY1531" fmla="*/ 2558125 h 4469549"/>
              <a:gd name="connsiteX1532" fmla="*/ 1425220 w 5178638"/>
              <a:gd name="connsiteY1532" fmla="*/ 2570264 h 4469549"/>
              <a:gd name="connsiteX1533" fmla="*/ 1383301 w 5178638"/>
              <a:gd name="connsiteY1533" fmla="*/ 2642216 h 4469549"/>
              <a:gd name="connsiteX1534" fmla="*/ 1344964 w 5178638"/>
              <a:gd name="connsiteY1534" fmla="*/ 2711135 h 4469549"/>
              <a:gd name="connsiteX1535" fmla="*/ 1341469 w 5178638"/>
              <a:gd name="connsiteY1535" fmla="*/ 2726481 h 4469549"/>
              <a:gd name="connsiteX1536" fmla="*/ 1347423 w 5178638"/>
              <a:gd name="connsiteY1536" fmla="*/ 2725604 h 4469549"/>
              <a:gd name="connsiteX1537" fmla="*/ 1360120 w 5178638"/>
              <a:gd name="connsiteY1537" fmla="*/ 2706929 h 4469549"/>
              <a:gd name="connsiteX1538" fmla="*/ 1357159 w 5178638"/>
              <a:gd name="connsiteY1538" fmla="*/ 2718240 h 4469549"/>
              <a:gd name="connsiteX1539" fmla="*/ 1332588 w 5178638"/>
              <a:gd name="connsiteY1539" fmla="*/ 2760416 h 4469549"/>
              <a:gd name="connsiteX1540" fmla="*/ 1330697 w 5178638"/>
              <a:gd name="connsiteY1540" fmla="*/ 2763660 h 4469549"/>
              <a:gd name="connsiteX1541" fmla="*/ 1290184 w 5178638"/>
              <a:gd name="connsiteY1541" fmla="*/ 2826967 h 4469549"/>
              <a:gd name="connsiteX1542" fmla="*/ 1279342 w 5178638"/>
              <a:gd name="connsiteY1542" fmla="*/ 2820650 h 4469549"/>
              <a:gd name="connsiteX1543" fmla="*/ 1269892 w 5178638"/>
              <a:gd name="connsiteY1543" fmla="*/ 2836871 h 4469549"/>
              <a:gd name="connsiteX1544" fmla="*/ 1262047 w 5178638"/>
              <a:gd name="connsiteY1544" fmla="*/ 2840992 h 4469549"/>
              <a:gd name="connsiteX1545" fmla="*/ 1240435 w 5178638"/>
              <a:gd name="connsiteY1545" fmla="*/ 2871855 h 4469549"/>
              <a:gd name="connsiteX1546" fmla="*/ 1230449 w 5178638"/>
              <a:gd name="connsiteY1546" fmla="*/ 2892110 h 4469549"/>
              <a:gd name="connsiteX1547" fmla="*/ 1233979 w 5178638"/>
              <a:gd name="connsiteY1547" fmla="*/ 2898513 h 4469549"/>
              <a:gd name="connsiteX1548" fmla="*/ 1239115 w 5178638"/>
              <a:gd name="connsiteY1548" fmla="*/ 2892814 h 4469549"/>
              <a:gd name="connsiteX1549" fmla="*/ 1259907 w 5178638"/>
              <a:gd name="connsiteY1549" fmla="*/ 2857127 h 4469549"/>
              <a:gd name="connsiteX1550" fmla="*/ 1266397 w 5178638"/>
              <a:gd name="connsiteY1550" fmla="*/ 2852217 h 4469549"/>
              <a:gd name="connsiteX1551" fmla="*/ 1264507 w 5178638"/>
              <a:gd name="connsiteY1551" fmla="*/ 2855462 h 4469549"/>
              <a:gd name="connsiteX1552" fmla="*/ 1258302 w 5178638"/>
              <a:gd name="connsiteY1552" fmla="*/ 2869229 h 4469549"/>
              <a:gd name="connsiteX1553" fmla="*/ 1269927 w 5178638"/>
              <a:gd name="connsiteY1553" fmla="*/ 2858620 h 4469549"/>
              <a:gd name="connsiteX1554" fmla="*/ 1274813 w 5178638"/>
              <a:gd name="connsiteY1554" fmla="*/ 2865812 h 4469549"/>
              <a:gd name="connsiteX1555" fmla="*/ 1261047 w 5178638"/>
              <a:gd name="connsiteY1555" fmla="*/ 2892555 h 4469549"/>
              <a:gd name="connsiteX1556" fmla="*/ 1251567 w 5178638"/>
              <a:gd name="connsiteY1556" fmla="*/ 2910712 h 4469549"/>
              <a:gd name="connsiteX1557" fmla="*/ 1225585 w 5178638"/>
              <a:gd name="connsiteY1557" fmla="*/ 2895575 h 4469549"/>
              <a:gd name="connsiteX1558" fmla="*/ 1202035 w 5178638"/>
              <a:gd name="connsiteY1558" fmla="*/ 2935995 h 4469549"/>
              <a:gd name="connsiteX1559" fmla="*/ 1148075 w 5178638"/>
              <a:gd name="connsiteY1559" fmla="*/ 3056650 h 4469549"/>
              <a:gd name="connsiteX1560" fmla="*/ 1127569 w 5178638"/>
              <a:gd name="connsiteY1560" fmla="*/ 3101194 h 4469549"/>
              <a:gd name="connsiteX1561" fmla="*/ 1099752 w 5178638"/>
              <a:gd name="connsiteY1561" fmla="*/ 3145824 h 4469549"/>
              <a:gd name="connsiteX1562" fmla="*/ 1067334 w 5178638"/>
              <a:gd name="connsiteY1562" fmla="*/ 3192120 h 4469549"/>
              <a:gd name="connsiteX1563" fmla="*/ 1024681 w 5178638"/>
              <a:gd name="connsiteY1563" fmla="*/ 3271562 h 4469549"/>
              <a:gd name="connsiteX1564" fmla="*/ 1019011 w 5178638"/>
              <a:gd name="connsiteY1564" fmla="*/ 3281294 h 4469549"/>
              <a:gd name="connsiteX1565" fmla="*/ 972291 w 5178638"/>
              <a:gd name="connsiteY1565" fmla="*/ 3358367 h 4469549"/>
              <a:gd name="connsiteX1566" fmla="*/ 923147 w 5178638"/>
              <a:gd name="connsiteY1566" fmla="*/ 3442718 h 4469549"/>
              <a:gd name="connsiteX1567" fmla="*/ 884810 w 5178638"/>
              <a:gd name="connsiteY1567" fmla="*/ 3511637 h 4469549"/>
              <a:gd name="connsiteX1568" fmla="*/ 881315 w 5178638"/>
              <a:gd name="connsiteY1568" fmla="*/ 3526983 h 4469549"/>
              <a:gd name="connsiteX1569" fmla="*/ 887270 w 5178638"/>
              <a:gd name="connsiteY1569" fmla="*/ 3526106 h 4469549"/>
              <a:gd name="connsiteX1570" fmla="*/ 899966 w 5178638"/>
              <a:gd name="connsiteY1570" fmla="*/ 3507431 h 4469549"/>
              <a:gd name="connsiteX1571" fmla="*/ 897006 w 5178638"/>
              <a:gd name="connsiteY1571" fmla="*/ 3518742 h 4469549"/>
              <a:gd name="connsiteX1572" fmla="*/ 872434 w 5178638"/>
              <a:gd name="connsiteY1572" fmla="*/ 3560918 h 4469549"/>
              <a:gd name="connsiteX1573" fmla="*/ 870544 w 5178638"/>
              <a:gd name="connsiteY1573" fmla="*/ 3564162 h 4469549"/>
              <a:gd name="connsiteX1574" fmla="*/ 862320 w 5178638"/>
              <a:gd name="connsiteY1574" fmla="*/ 3577013 h 4469549"/>
              <a:gd name="connsiteX1575" fmla="*/ 865899 w 5178638"/>
              <a:gd name="connsiteY1575" fmla="*/ 3577546 h 4469549"/>
              <a:gd name="connsiteX1576" fmla="*/ 1328730 w 5178638"/>
              <a:gd name="connsiteY1576" fmla="*/ 2783141 h 4469549"/>
              <a:gd name="connsiteX1577" fmla="*/ 1329204 w 5178638"/>
              <a:gd name="connsiteY1577" fmla="*/ 2781802 h 4469549"/>
              <a:gd name="connsiteX1578" fmla="*/ 1343144 w 5178638"/>
              <a:gd name="connsiteY1578" fmla="*/ 2757875 h 4469549"/>
              <a:gd name="connsiteX1579" fmla="*/ 1344072 w 5178638"/>
              <a:gd name="connsiteY1579" fmla="*/ 2756806 h 4469549"/>
              <a:gd name="connsiteX1580" fmla="*/ 1557254 w 5178638"/>
              <a:gd name="connsiteY1580" fmla="*/ 2390901 h 4469549"/>
              <a:gd name="connsiteX1581" fmla="*/ 1568953 w 5178638"/>
              <a:gd name="connsiteY1581" fmla="*/ 2373788 h 4469549"/>
              <a:gd name="connsiteX1582" fmla="*/ 1578071 w 5178638"/>
              <a:gd name="connsiteY1582" fmla="*/ 2355171 h 4469549"/>
              <a:gd name="connsiteX1583" fmla="*/ 1769789 w 5178638"/>
              <a:gd name="connsiteY1583" fmla="*/ 1818312 h 4469549"/>
              <a:gd name="connsiteX1584" fmla="*/ 1741073 w 5178638"/>
              <a:gd name="connsiteY1584" fmla="*/ 1867600 h 4469549"/>
              <a:gd name="connsiteX1585" fmla="*/ 1708941 w 5178638"/>
              <a:gd name="connsiteY1585" fmla="*/ 1922753 h 4469549"/>
              <a:gd name="connsiteX1586" fmla="*/ 1707586 w 5178638"/>
              <a:gd name="connsiteY1586" fmla="*/ 1921964 h 4469549"/>
              <a:gd name="connsiteX1587" fmla="*/ 1723070 w 5178638"/>
              <a:gd name="connsiteY1587" fmla="*/ 1893817 h 4469549"/>
              <a:gd name="connsiteX1588" fmla="*/ 1751796 w 5178638"/>
              <a:gd name="connsiteY1588" fmla="*/ 1846428 h 4469549"/>
              <a:gd name="connsiteX1589" fmla="*/ 1680525 w 5178638"/>
              <a:gd name="connsiteY1589" fmla="*/ 1718978 h 4469549"/>
              <a:gd name="connsiteX1590" fmla="*/ 1217694 w 5178638"/>
              <a:gd name="connsiteY1590" fmla="*/ 2513384 h 4469549"/>
              <a:gd name="connsiteX1591" fmla="*/ 1217219 w 5178638"/>
              <a:gd name="connsiteY1591" fmla="*/ 2514723 h 4469549"/>
              <a:gd name="connsiteX1592" fmla="*/ 1203279 w 5178638"/>
              <a:gd name="connsiteY1592" fmla="*/ 2538650 h 4469549"/>
              <a:gd name="connsiteX1593" fmla="*/ 1202351 w 5178638"/>
              <a:gd name="connsiteY1593" fmla="*/ 2539719 h 4469549"/>
              <a:gd name="connsiteX1594" fmla="*/ 989172 w 5178638"/>
              <a:gd name="connsiteY1594" fmla="*/ 2905622 h 4469549"/>
              <a:gd name="connsiteX1595" fmla="*/ 977470 w 5178638"/>
              <a:gd name="connsiteY1595" fmla="*/ 2922737 h 4469549"/>
              <a:gd name="connsiteX1596" fmla="*/ 968351 w 5178638"/>
              <a:gd name="connsiteY1596" fmla="*/ 2941359 h 4469549"/>
              <a:gd name="connsiteX1597" fmla="*/ 964524 w 5178638"/>
              <a:gd name="connsiteY1597" fmla="*/ 2947926 h 4469549"/>
              <a:gd name="connsiteX1598" fmla="*/ 966708 w 5178638"/>
              <a:gd name="connsiteY1598" fmla="*/ 2944712 h 4469549"/>
              <a:gd name="connsiteX1599" fmla="*/ 968351 w 5178638"/>
              <a:gd name="connsiteY1599" fmla="*/ 2941359 h 4469549"/>
              <a:gd name="connsiteX1600" fmla="*/ 989172 w 5178638"/>
              <a:gd name="connsiteY1600" fmla="*/ 2905622 h 4469549"/>
              <a:gd name="connsiteX1601" fmla="*/ 991280 w 5178638"/>
              <a:gd name="connsiteY1601" fmla="*/ 2902537 h 4469549"/>
              <a:gd name="connsiteX1602" fmla="*/ 1030440 w 5178638"/>
              <a:gd name="connsiteY1602" fmla="*/ 2838441 h 4469549"/>
              <a:gd name="connsiteX1603" fmla="*/ 1042045 w 5178638"/>
              <a:gd name="connsiteY1603" fmla="*/ 2821709 h 4469549"/>
              <a:gd name="connsiteX1604" fmla="*/ 1000644 w 5178638"/>
              <a:gd name="connsiteY1604" fmla="*/ 2907145 h 4469549"/>
              <a:gd name="connsiteX1605" fmla="*/ 978966 w 5178638"/>
              <a:gd name="connsiteY1605" fmla="*/ 2951006 h 4469549"/>
              <a:gd name="connsiteX1606" fmla="*/ 951539 w 5178638"/>
              <a:gd name="connsiteY1606" fmla="*/ 2995864 h 4469549"/>
              <a:gd name="connsiteX1607" fmla="*/ 920293 w 5178638"/>
              <a:gd name="connsiteY1607" fmla="*/ 3042842 h 4469549"/>
              <a:gd name="connsiteX1608" fmla="*/ 876859 w 5178638"/>
              <a:gd name="connsiteY1608" fmla="*/ 3121829 h 4469549"/>
              <a:gd name="connsiteX1609" fmla="*/ 871188 w 5178638"/>
              <a:gd name="connsiteY1609" fmla="*/ 3131562 h 4469549"/>
              <a:gd name="connsiteX1610" fmla="*/ 824860 w 5178638"/>
              <a:gd name="connsiteY1610" fmla="*/ 3208861 h 4469549"/>
              <a:gd name="connsiteX1611" fmla="*/ 775716 w 5178638"/>
              <a:gd name="connsiteY1611" fmla="*/ 3293212 h 4469549"/>
              <a:gd name="connsiteX1612" fmla="*/ 736988 w 5178638"/>
              <a:gd name="connsiteY1612" fmla="*/ 3361904 h 4469549"/>
              <a:gd name="connsiteX1613" fmla="*/ 732321 w 5178638"/>
              <a:gd name="connsiteY1613" fmla="*/ 3376567 h 4469549"/>
              <a:gd name="connsiteX1614" fmla="*/ 737104 w 5178638"/>
              <a:gd name="connsiteY1614" fmla="*/ 3375008 h 4469549"/>
              <a:gd name="connsiteX1615" fmla="*/ 749410 w 5178638"/>
              <a:gd name="connsiteY1615" fmla="*/ 3356105 h 4469549"/>
              <a:gd name="connsiteX1616" fmla="*/ 745668 w 5178638"/>
              <a:gd name="connsiteY1616" fmla="*/ 3366961 h 4469549"/>
              <a:gd name="connsiteX1617" fmla="*/ 721096 w 5178638"/>
              <a:gd name="connsiteY1617" fmla="*/ 3409136 h 4469549"/>
              <a:gd name="connsiteX1618" fmla="*/ 719206 w 5178638"/>
              <a:gd name="connsiteY1618" fmla="*/ 3412381 h 4469549"/>
              <a:gd name="connsiteX1619" fmla="*/ 711140 w 5178638"/>
              <a:gd name="connsiteY1619" fmla="*/ 3425325 h 4469549"/>
              <a:gd name="connsiteX1620" fmla="*/ 713882 w 5178638"/>
              <a:gd name="connsiteY1620" fmla="*/ 3425370 h 4469549"/>
              <a:gd name="connsiteX1621" fmla="*/ 1121152 w 5178638"/>
              <a:gd name="connsiteY1621" fmla="*/ 2726331 h 4469549"/>
              <a:gd name="connsiteX1622" fmla="*/ 1121203 w 5178638"/>
              <a:gd name="connsiteY1622" fmla="*/ 2726260 h 4469549"/>
              <a:gd name="connsiteX1623" fmla="*/ 1163123 w 5178638"/>
              <a:gd name="connsiteY1623" fmla="*/ 2654309 h 4469549"/>
              <a:gd name="connsiteX1624" fmla="*/ 1163341 w 5178638"/>
              <a:gd name="connsiteY1624" fmla="*/ 2653918 h 4469549"/>
              <a:gd name="connsiteX1625" fmla="*/ 1176713 w 5178638"/>
              <a:gd name="connsiteY1625" fmla="*/ 2630965 h 4469549"/>
              <a:gd name="connsiteX1626" fmla="*/ 1177254 w 5178638"/>
              <a:gd name="connsiteY1626" fmla="*/ 2629664 h 4469549"/>
              <a:gd name="connsiteX1627" fmla="*/ 1191193 w 5178638"/>
              <a:gd name="connsiteY1627" fmla="*/ 2605737 h 4469549"/>
              <a:gd name="connsiteX1628" fmla="*/ 1192056 w 5178638"/>
              <a:gd name="connsiteY1628" fmla="*/ 2604630 h 4469549"/>
              <a:gd name="connsiteX1629" fmla="*/ 1267074 w 5178638"/>
              <a:gd name="connsiteY1629" fmla="*/ 2475870 h 4469549"/>
              <a:gd name="connsiteX1630" fmla="*/ 1267081 w 5178638"/>
              <a:gd name="connsiteY1630" fmla="*/ 2475874 h 4469549"/>
              <a:gd name="connsiteX1631" fmla="*/ 1276532 w 5178638"/>
              <a:gd name="connsiteY1631" fmla="*/ 2459653 h 4469549"/>
              <a:gd name="connsiteX1632" fmla="*/ 1284377 w 5178638"/>
              <a:gd name="connsiteY1632" fmla="*/ 2455532 h 4469549"/>
              <a:gd name="connsiteX1633" fmla="*/ 1305989 w 5178638"/>
              <a:gd name="connsiteY1633" fmla="*/ 2424670 h 4469549"/>
              <a:gd name="connsiteX1634" fmla="*/ 1315975 w 5178638"/>
              <a:gd name="connsiteY1634" fmla="*/ 2404415 h 4469549"/>
              <a:gd name="connsiteX1635" fmla="*/ 1312445 w 5178638"/>
              <a:gd name="connsiteY1635" fmla="*/ 2398012 h 4469549"/>
              <a:gd name="connsiteX1636" fmla="*/ 1312415 w 5178638"/>
              <a:gd name="connsiteY1636" fmla="*/ 2398045 h 4469549"/>
              <a:gd name="connsiteX1637" fmla="*/ 1313286 w 5178638"/>
              <a:gd name="connsiteY1637" fmla="*/ 2396550 h 4469549"/>
              <a:gd name="connsiteX1638" fmla="*/ 1320839 w 5178638"/>
              <a:gd name="connsiteY1638" fmla="*/ 2400950 h 4469549"/>
              <a:gd name="connsiteX1639" fmla="*/ 1344388 w 5178638"/>
              <a:gd name="connsiteY1639" fmla="*/ 2360530 h 4469549"/>
              <a:gd name="connsiteX1640" fmla="*/ 1375126 w 5178638"/>
              <a:gd name="connsiteY1640" fmla="*/ 2300762 h 4469549"/>
              <a:gd name="connsiteX1641" fmla="*/ 1386560 w 5178638"/>
              <a:gd name="connsiteY1641" fmla="*/ 2270782 h 4469549"/>
              <a:gd name="connsiteX1642" fmla="*/ 1429883 w 5178638"/>
              <a:gd name="connsiteY1642" fmla="*/ 2196423 h 4469549"/>
              <a:gd name="connsiteX1643" fmla="*/ 1427766 w 5178638"/>
              <a:gd name="connsiteY1643" fmla="*/ 2199675 h 4469549"/>
              <a:gd name="connsiteX1644" fmla="*/ 1403194 w 5178638"/>
              <a:gd name="connsiteY1644" fmla="*/ 2241850 h 4469549"/>
              <a:gd name="connsiteX1645" fmla="*/ 1387945 w 5178638"/>
              <a:gd name="connsiteY1645" fmla="*/ 2267152 h 4469549"/>
              <a:gd name="connsiteX1646" fmla="*/ 1398348 w 5178638"/>
              <a:gd name="connsiteY1646" fmla="*/ 2239875 h 4469549"/>
              <a:gd name="connsiteX1647" fmla="*/ 1418854 w 5178638"/>
              <a:gd name="connsiteY1647" fmla="*/ 2195331 h 4469549"/>
              <a:gd name="connsiteX1648" fmla="*/ 1446671 w 5178638"/>
              <a:gd name="connsiteY1648" fmla="*/ 2150701 h 4469549"/>
              <a:gd name="connsiteX1649" fmla="*/ 1479089 w 5178638"/>
              <a:gd name="connsiteY1649" fmla="*/ 2104406 h 4469549"/>
              <a:gd name="connsiteX1650" fmla="*/ 1521742 w 5178638"/>
              <a:gd name="connsiteY1650" fmla="*/ 2024963 h 4469549"/>
              <a:gd name="connsiteX1651" fmla="*/ 1527413 w 5178638"/>
              <a:gd name="connsiteY1651" fmla="*/ 2015230 h 4469549"/>
              <a:gd name="connsiteX1652" fmla="*/ 1574132 w 5178638"/>
              <a:gd name="connsiteY1652" fmla="*/ 1938159 h 4469549"/>
              <a:gd name="connsiteX1653" fmla="*/ 1623276 w 5178638"/>
              <a:gd name="connsiteY1653" fmla="*/ 1853807 h 4469549"/>
              <a:gd name="connsiteX1654" fmla="*/ 1661613 w 5178638"/>
              <a:gd name="connsiteY1654" fmla="*/ 1784888 h 4469549"/>
              <a:gd name="connsiteX1655" fmla="*/ 1665108 w 5178638"/>
              <a:gd name="connsiteY1655" fmla="*/ 1769542 h 4469549"/>
              <a:gd name="connsiteX1656" fmla="*/ 1659154 w 5178638"/>
              <a:gd name="connsiteY1656" fmla="*/ 1770418 h 4469549"/>
              <a:gd name="connsiteX1657" fmla="*/ 1646457 w 5178638"/>
              <a:gd name="connsiteY1657" fmla="*/ 1789094 h 4469549"/>
              <a:gd name="connsiteX1658" fmla="*/ 1649418 w 5178638"/>
              <a:gd name="connsiteY1658" fmla="*/ 1777783 h 4469549"/>
              <a:gd name="connsiteX1659" fmla="*/ 1673990 w 5178638"/>
              <a:gd name="connsiteY1659" fmla="*/ 1735608 h 4469549"/>
              <a:gd name="connsiteX1660" fmla="*/ 1675880 w 5178638"/>
              <a:gd name="connsiteY1660" fmla="*/ 1732364 h 4469549"/>
              <a:gd name="connsiteX1661" fmla="*/ 1684104 w 5178638"/>
              <a:gd name="connsiteY1661" fmla="*/ 1719512 h 4469549"/>
              <a:gd name="connsiteX1662" fmla="*/ 1799203 w 5178638"/>
              <a:gd name="connsiteY1662" fmla="*/ 1611058 h 4469549"/>
              <a:gd name="connsiteX1663" fmla="*/ 1816422 w 5178638"/>
              <a:gd name="connsiteY1663" fmla="*/ 1621090 h 4469549"/>
              <a:gd name="connsiteX1664" fmla="*/ 1810292 w 5178638"/>
              <a:gd name="connsiteY1664" fmla="*/ 1632509 h 4469549"/>
              <a:gd name="connsiteX1665" fmla="*/ 1775200 w 5178638"/>
              <a:gd name="connsiteY1665" fmla="*/ 1698973 h 4469549"/>
              <a:gd name="connsiteX1666" fmla="*/ 1754659 w 5178638"/>
              <a:gd name="connsiteY1666" fmla="*/ 1721768 h 4469549"/>
              <a:gd name="connsiteX1667" fmla="*/ 1750593 w 5178638"/>
              <a:gd name="connsiteY1667" fmla="*/ 1719400 h 4469549"/>
              <a:gd name="connsiteX1668" fmla="*/ 1752198 w 5178638"/>
              <a:gd name="connsiteY1668" fmla="*/ 1707298 h 4469549"/>
              <a:gd name="connsiteX1669" fmla="*/ 1745171 w 5178638"/>
              <a:gd name="connsiteY1669" fmla="*/ 1716241 h 4469549"/>
              <a:gd name="connsiteX1670" fmla="*/ 1737611 w 5178638"/>
              <a:gd name="connsiteY1670" fmla="*/ 1729219 h 4469549"/>
              <a:gd name="connsiteX1671" fmla="*/ 1728160 w 5178638"/>
              <a:gd name="connsiteY1671" fmla="*/ 1745441 h 4469549"/>
              <a:gd name="connsiteX1672" fmla="*/ 1724095 w 5178638"/>
              <a:gd name="connsiteY1672" fmla="*/ 1743072 h 4469549"/>
              <a:gd name="connsiteX1673" fmla="*/ 1731656 w 5178638"/>
              <a:gd name="connsiteY1673" fmla="*/ 1730095 h 4469549"/>
              <a:gd name="connsiteX1674" fmla="*/ 1731905 w 5178638"/>
              <a:gd name="connsiteY1674" fmla="*/ 1717203 h 4469549"/>
              <a:gd name="connsiteX1675" fmla="*/ 1755657 w 5178638"/>
              <a:gd name="connsiteY1675" fmla="*/ 1670205 h 4469549"/>
              <a:gd name="connsiteX1676" fmla="*/ 1780087 w 5178638"/>
              <a:gd name="connsiteY1676" fmla="*/ 1644242 h 4469549"/>
              <a:gd name="connsiteX1677" fmla="*/ 1772598 w 5178638"/>
              <a:gd name="connsiteY1677" fmla="*/ 1597511 h 4469549"/>
              <a:gd name="connsiteX1678" fmla="*/ 1767462 w 5178638"/>
              <a:gd name="connsiteY1678" fmla="*/ 1603209 h 4469549"/>
              <a:gd name="connsiteX1679" fmla="*/ 1746670 w 5178638"/>
              <a:gd name="connsiteY1679" fmla="*/ 1638896 h 4469549"/>
              <a:gd name="connsiteX1680" fmla="*/ 1740180 w 5178638"/>
              <a:gd name="connsiteY1680" fmla="*/ 1643806 h 4469549"/>
              <a:gd name="connsiteX1681" fmla="*/ 1742071 w 5178638"/>
              <a:gd name="connsiteY1681" fmla="*/ 1640561 h 4469549"/>
              <a:gd name="connsiteX1682" fmla="*/ 1748275 w 5178638"/>
              <a:gd name="connsiteY1682" fmla="*/ 1626794 h 4469549"/>
              <a:gd name="connsiteX1683" fmla="*/ 1741064 w 5178638"/>
              <a:gd name="connsiteY1683" fmla="*/ 1633376 h 4469549"/>
              <a:gd name="connsiteX1684" fmla="*/ 1735890 w 5178638"/>
              <a:gd name="connsiteY1684" fmla="*/ 1642606 h 4469549"/>
              <a:gd name="connsiteX1685" fmla="*/ 1724014 w 5178638"/>
              <a:gd name="connsiteY1685" fmla="*/ 1666105 h 4469549"/>
              <a:gd name="connsiteX1686" fmla="*/ 1720512 w 5178638"/>
              <a:gd name="connsiteY1686" fmla="*/ 1671456 h 4469549"/>
              <a:gd name="connsiteX1687" fmla="*/ 1727235 w 5178638"/>
              <a:gd name="connsiteY1687" fmla="*/ 1675373 h 4469549"/>
              <a:gd name="connsiteX1688" fmla="*/ 1736685 w 5178638"/>
              <a:gd name="connsiteY1688" fmla="*/ 1659152 h 4469549"/>
              <a:gd name="connsiteX1689" fmla="*/ 1744530 w 5178638"/>
              <a:gd name="connsiteY1689" fmla="*/ 1655030 h 4469549"/>
              <a:gd name="connsiteX1690" fmla="*/ 1766142 w 5178638"/>
              <a:gd name="connsiteY1690" fmla="*/ 1624167 h 4469549"/>
              <a:gd name="connsiteX1691" fmla="*/ 1776128 w 5178638"/>
              <a:gd name="connsiteY1691" fmla="*/ 1603913 h 4469549"/>
              <a:gd name="connsiteX1692" fmla="*/ 1772598 w 5178638"/>
              <a:gd name="connsiteY1692" fmla="*/ 1597511 h 4469549"/>
              <a:gd name="connsiteX1693" fmla="*/ 1844017 w 5178638"/>
              <a:gd name="connsiteY1693" fmla="*/ 1312331 h 4469549"/>
              <a:gd name="connsiteX1694" fmla="*/ 1847547 w 5178638"/>
              <a:gd name="connsiteY1694" fmla="*/ 1318734 h 4469549"/>
              <a:gd name="connsiteX1695" fmla="*/ 1837561 w 5178638"/>
              <a:gd name="connsiteY1695" fmla="*/ 1338988 h 4469549"/>
              <a:gd name="connsiteX1696" fmla="*/ 1815949 w 5178638"/>
              <a:gd name="connsiteY1696" fmla="*/ 1369851 h 4469549"/>
              <a:gd name="connsiteX1697" fmla="*/ 1808104 w 5178638"/>
              <a:gd name="connsiteY1697" fmla="*/ 1373973 h 4469549"/>
              <a:gd name="connsiteX1698" fmla="*/ 1798654 w 5178638"/>
              <a:gd name="connsiteY1698" fmla="*/ 1390194 h 4469549"/>
              <a:gd name="connsiteX1699" fmla="*/ 1787812 w 5178638"/>
              <a:gd name="connsiteY1699" fmla="*/ 1383877 h 4469549"/>
              <a:gd name="connsiteX1700" fmla="*/ 1785154 w 5178638"/>
              <a:gd name="connsiteY1700" fmla="*/ 1388032 h 4469549"/>
              <a:gd name="connsiteX1701" fmla="*/ 1805674 w 5178638"/>
              <a:gd name="connsiteY1701" fmla="*/ 1352613 h 4469549"/>
              <a:gd name="connsiteX1702" fmla="*/ 1808069 w 5178638"/>
              <a:gd name="connsiteY1702" fmla="*/ 1352224 h 4469549"/>
              <a:gd name="connsiteX1703" fmla="*/ 1819694 w 5178638"/>
              <a:gd name="connsiteY1703" fmla="*/ 1341615 h 4469549"/>
              <a:gd name="connsiteX1704" fmla="*/ 1813489 w 5178638"/>
              <a:gd name="connsiteY1704" fmla="*/ 1355382 h 4469549"/>
              <a:gd name="connsiteX1705" fmla="*/ 1811599 w 5178638"/>
              <a:gd name="connsiteY1705" fmla="*/ 1358627 h 4469549"/>
              <a:gd name="connsiteX1706" fmla="*/ 1818089 w 5178638"/>
              <a:gd name="connsiteY1706" fmla="*/ 1353716 h 4469549"/>
              <a:gd name="connsiteX1707" fmla="*/ 1838881 w 5178638"/>
              <a:gd name="connsiteY1707" fmla="*/ 1318030 h 4469549"/>
              <a:gd name="connsiteX1708" fmla="*/ 1844017 w 5178638"/>
              <a:gd name="connsiteY1708" fmla="*/ 1312331 h 4469549"/>
              <a:gd name="connsiteX1709" fmla="*/ 2589318 w 5178638"/>
              <a:gd name="connsiteY1709" fmla="*/ 1200583 h 4469549"/>
              <a:gd name="connsiteX1710" fmla="*/ 4165655 w 5178638"/>
              <a:gd name="connsiteY1710" fmla="*/ 3937982 h 4469549"/>
              <a:gd name="connsiteX1711" fmla="*/ 1012982 w 5178638"/>
              <a:gd name="connsiteY1711" fmla="*/ 3937982 h 4469549"/>
              <a:gd name="connsiteX1712" fmla="*/ 1941420 w 5178638"/>
              <a:gd name="connsiteY1712" fmla="*/ 1118308 h 4469549"/>
              <a:gd name="connsiteX1713" fmla="*/ 1921009 w 5178638"/>
              <a:gd name="connsiteY1713" fmla="*/ 1171823 h 4469549"/>
              <a:gd name="connsiteX1714" fmla="*/ 1900503 w 5178638"/>
              <a:gd name="connsiteY1714" fmla="*/ 1216366 h 4469549"/>
              <a:gd name="connsiteX1715" fmla="*/ 1872686 w 5178638"/>
              <a:gd name="connsiteY1715" fmla="*/ 1260996 h 4469549"/>
              <a:gd name="connsiteX1716" fmla="*/ 1840268 w 5178638"/>
              <a:gd name="connsiteY1716" fmla="*/ 1307292 h 4469549"/>
              <a:gd name="connsiteX1717" fmla="*/ 1839882 w 5178638"/>
              <a:gd name="connsiteY1717" fmla="*/ 1307969 h 4469549"/>
              <a:gd name="connsiteX1718" fmla="*/ 1833644 w 5178638"/>
              <a:gd name="connsiteY1718" fmla="*/ 1304335 h 4469549"/>
              <a:gd name="connsiteX1719" fmla="*/ 2299163 w 5178638"/>
              <a:gd name="connsiteY1719" fmla="*/ 1016612 h 4469549"/>
              <a:gd name="connsiteX1720" fmla="*/ 2287536 w 5178638"/>
              <a:gd name="connsiteY1720" fmla="*/ 1027221 h 4469549"/>
              <a:gd name="connsiteX1721" fmla="*/ 2273895 w 5178638"/>
              <a:gd name="connsiteY1721" fmla="*/ 1047518 h 4469549"/>
              <a:gd name="connsiteX1722" fmla="*/ 2274055 w 5178638"/>
              <a:gd name="connsiteY1722" fmla="*/ 1062821 h 4469549"/>
              <a:gd name="connsiteX1723" fmla="*/ 2269740 w 5178638"/>
              <a:gd name="connsiteY1723" fmla="*/ 1073343 h 4469549"/>
              <a:gd name="connsiteX1724" fmla="*/ 2249483 w 5178638"/>
              <a:gd name="connsiteY1724" fmla="*/ 1104996 h 4469549"/>
              <a:gd name="connsiteX1725" fmla="*/ 2213285 w 5178638"/>
              <a:gd name="connsiteY1725" fmla="*/ 1157781 h 4469549"/>
              <a:gd name="connsiteX1726" fmla="*/ 2198700 w 5178638"/>
              <a:gd name="connsiteY1726" fmla="*/ 1179700 h 4469549"/>
              <a:gd name="connsiteX1727" fmla="*/ 2189190 w 5178638"/>
              <a:gd name="connsiteY1727" fmla="*/ 1201863 h 4469549"/>
              <a:gd name="connsiteX1728" fmla="*/ 2182726 w 5178638"/>
              <a:gd name="connsiteY1728" fmla="*/ 1215447 h 4469549"/>
              <a:gd name="connsiteX1729" fmla="*/ 2184219 w 5178638"/>
              <a:gd name="connsiteY1729" fmla="*/ 1216316 h 4469549"/>
              <a:gd name="connsiteX1730" fmla="*/ 2156714 w 5178638"/>
              <a:gd name="connsiteY1730" fmla="*/ 1264016 h 4469549"/>
              <a:gd name="connsiteX1731" fmla="*/ 2116320 w 5178638"/>
              <a:gd name="connsiteY1731" fmla="*/ 1338799 h 4469549"/>
              <a:gd name="connsiteX1732" fmla="*/ 2079338 w 5178638"/>
              <a:gd name="connsiteY1732" fmla="*/ 1408508 h 4469549"/>
              <a:gd name="connsiteX1733" fmla="*/ 2106905 w 5178638"/>
              <a:gd name="connsiteY1733" fmla="*/ 1376769 h 4469549"/>
              <a:gd name="connsiteX1734" fmla="*/ 2120845 w 5178638"/>
              <a:gd name="connsiteY1734" fmla="*/ 1352842 h 4469549"/>
              <a:gd name="connsiteX1735" fmla="*/ 2129301 w 5178638"/>
              <a:gd name="connsiteY1735" fmla="*/ 1328980 h 4469549"/>
              <a:gd name="connsiteX1736" fmla="*/ 2137398 w 5178638"/>
              <a:gd name="connsiteY1736" fmla="*/ 1311969 h 4469549"/>
              <a:gd name="connsiteX1737" fmla="*/ 2190869 w 5178638"/>
              <a:gd name="connsiteY1737" fmla="*/ 1220191 h 4469549"/>
              <a:gd name="connsiteX1738" fmla="*/ 2191300 w 5178638"/>
              <a:gd name="connsiteY1738" fmla="*/ 1220442 h 4469549"/>
              <a:gd name="connsiteX1739" fmla="*/ 2280832 w 5178638"/>
              <a:gd name="connsiteY1739" fmla="*/ 1066769 h 4469549"/>
              <a:gd name="connsiteX1740" fmla="*/ 2299163 w 5178638"/>
              <a:gd name="connsiteY1740" fmla="*/ 1016612 h 4469549"/>
              <a:gd name="connsiteX1741" fmla="*/ 2213593 w 5178638"/>
              <a:gd name="connsiteY1741" fmla="*/ 979440 h 4469549"/>
              <a:gd name="connsiteX1742" fmla="*/ 2186027 w 5178638"/>
              <a:gd name="connsiteY1742" fmla="*/ 1011179 h 4469549"/>
              <a:gd name="connsiteX1743" fmla="*/ 2172087 w 5178638"/>
              <a:gd name="connsiteY1743" fmla="*/ 1035106 h 4469549"/>
              <a:gd name="connsiteX1744" fmla="*/ 2163630 w 5178638"/>
              <a:gd name="connsiteY1744" fmla="*/ 1058967 h 4469549"/>
              <a:gd name="connsiteX1745" fmla="*/ 2155534 w 5178638"/>
              <a:gd name="connsiteY1745" fmla="*/ 1075978 h 4469549"/>
              <a:gd name="connsiteX1746" fmla="*/ 2102063 w 5178638"/>
              <a:gd name="connsiteY1746" fmla="*/ 1167757 h 4469549"/>
              <a:gd name="connsiteX1747" fmla="*/ 2101632 w 5178638"/>
              <a:gd name="connsiteY1747" fmla="*/ 1167506 h 4469549"/>
              <a:gd name="connsiteX1748" fmla="*/ 2012100 w 5178638"/>
              <a:gd name="connsiteY1748" fmla="*/ 1321178 h 4469549"/>
              <a:gd name="connsiteX1749" fmla="*/ 1993769 w 5178638"/>
              <a:gd name="connsiteY1749" fmla="*/ 1371335 h 4469549"/>
              <a:gd name="connsiteX1750" fmla="*/ 2005395 w 5178638"/>
              <a:gd name="connsiteY1750" fmla="*/ 1360728 h 4469549"/>
              <a:gd name="connsiteX1751" fmla="*/ 2019037 w 5178638"/>
              <a:gd name="connsiteY1751" fmla="*/ 1340430 h 4469549"/>
              <a:gd name="connsiteX1752" fmla="*/ 2018876 w 5178638"/>
              <a:gd name="connsiteY1752" fmla="*/ 1325127 h 4469549"/>
              <a:gd name="connsiteX1753" fmla="*/ 2023192 w 5178638"/>
              <a:gd name="connsiteY1753" fmla="*/ 1314604 h 4469549"/>
              <a:gd name="connsiteX1754" fmla="*/ 2043448 w 5178638"/>
              <a:gd name="connsiteY1754" fmla="*/ 1282952 h 4469549"/>
              <a:gd name="connsiteX1755" fmla="*/ 2079647 w 5178638"/>
              <a:gd name="connsiteY1755" fmla="*/ 1230167 h 4469549"/>
              <a:gd name="connsiteX1756" fmla="*/ 2094232 w 5178638"/>
              <a:gd name="connsiteY1756" fmla="*/ 1208247 h 4469549"/>
              <a:gd name="connsiteX1757" fmla="*/ 2103741 w 5178638"/>
              <a:gd name="connsiteY1757" fmla="*/ 1186085 h 4469549"/>
              <a:gd name="connsiteX1758" fmla="*/ 2110206 w 5178638"/>
              <a:gd name="connsiteY1758" fmla="*/ 1172501 h 4469549"/>
              <a:gd name="connsiteX1759" fmla="*/ 2108713 w 5178638"/>
              <a:gd name="connsiteY1759" fmla="*/ 1171631 h 4469549"/>
              <a:gd name="connsiteX1760" fmla="*/ 2136217 w 5178638"/>
              <a:gd name="connsiteY1760" fmla="*/ 1123931 h 4469549"/>
              <a:gd name="connsiteX1761" fmla="*/ 2176611 w 5178638"/>
              <a:gd name="connsiteY1761" fmla="*/ 1049148 h 4469549"/>
              <a:gd name="connsiteX1762" fmla="*/ 2213593 w 5178638"/>
              <a:gd name="connsiteY1762" fmla="*/ 979440 h 4469549"/>
              <a:gd name="connsiteX1763" fmla="*/ 2193644 w 5178638"/>
              <a:gd name="connsiteY1763" fmla="*/ 788775 h 4469549"/>
              <a:gd name="connsiteX1764" fmla="*/ 2184193 w 5178638"/>
              <a:gd name="connsiteY1764" fmla="*/ 804996 h 4469549"/>
              <a:gd name="connsiteX1765" fmla="*/ 2176348 w 5178638"/>
              <a:gd name="connsiteY1765" fmla="*/ 809117 h 4469549"/>
              <a:gd name="connsiteX1766" fmla="*/ 2154736 w 5178638"/>
              <a:gd name="connsiteY1766" fmla="*/ 839980 h 4469549"/>
              <a:gd name="connsiteX1767" fmla="*/ 2144750 w 5178638"/>
              <a:gd name="connsiteY1767" fmla="*/ 860235 h 4469549"/>
              <a:gd name="connsiteX1768" fmla="*/ 2148280 w 5178638"/>
              <a:gd name="connsiteY1768" fmla="*/ 866637 h 4469549"/>
              <a:gd name="connsiteX1769" fmla="*/ 2153417 w 5178638"/>
              <a:gd name="connsiteY1769" fmla="*/ 860938 h 4469549"/>
              <a:gd name="connsiteX1770" fmla="*/ 2174208 w 5178638"/>
              <a:gd name="connsiteY1770" fmla="*/ 825252 h 4469549"/>
              <a:gd name="connsiteX1771" fmla="*/ 2180698 w 5178638"/>
              <a:gd name="connsiteY1771" fmla="*/ 820342 h 4469549"/>
              <a:gd name="connsiteX1772" fmla="*/ 2178808 w 5178638"/>
              <a:gd name="connsiteY1772" fmla="*/ 823586 h 4469549"/>
              <a:gd name="connsiteX1773" fmla="*/ 2172603 w 5178638"/>
              <a:gd name="connsiteY1773" fmla="*/ 837353 h 4469549"/>
              <a:gd name="connsiteX1774" fmla="*/ 2179815 w 5178638"/>
              <a:gd name="connsiteY1774" fmla="*/ 830772 h 4469549"/>
              <a:gd name="connsiteX1775" fmla="*/ 2184988 w 5178638"/>
              <a:gd name="connsiteY1775" fmla="*/ 821541 h 4469549"/>
              <a:gd name="connsiteX1776" fmla="*/ 2196864 w 5178638"/>
              <a:gd name="connsiteY1776" fmla="*/ 798042 h 4469549"/>
              <a:gd name="connsiteX1777" fmla="*/ 2200367 w 5178638"/>
              <a:gd name="connsiteY1777" fmla="*/ 792692 h 4469549"/>
              <a:gd name="connsiteX1778" fmla="*/ 2192719 w 5178638"/>
              <a:gd name="connsiteY1778" fmla="*/ 718708 h 4469549"/>
              <a:gd name="connsiteX1779" fmla="*/ 2196783 w 5178638"/>
              <a:gd name="connsiteY1779" fmla="*/ 721076 h 4469549"/>
              <a:gd name="connsiteX1780" fmla="*/ 2189222 w 5178638"/>
              <a:gd name="connsiteY1780" fmla="*/ 734053 h 4469549"/>
              <a:gd name="connsiteX1781" fmla="*/ 2188974 w 5178638"/>
              <a:gd name="connsiteY1781" fmla="*/ 746944 h 4469549"/>
              <a:gd name="connsiteX1782" fmla="*/ 2165221 w 5178638"/>
              <a:gd name="connsiteY1782" fmla="*/ 793943 h 4469549"/>
              <a:gd name="connsiteX1783" fmla="*/ 2140792 w 5178638"/>
              <a:gd name="connsiteY1783" fmla="*/ 819906 h 4469549"/>
              <a:gd name="connsiteX1784" fmla="*/ 2121675 w 5178638"/>
              <a:gd name="connsiteY1784" fmla="*/ 853089 h 4469549"/>
              <a:gd name="connsiteX1785" fmla="*/ 2104456 w 5178638"/>
              <a:gd name="connsiteY1785" fmla="*/ 843057 h 4469549"/>
              <a:gd name="connsiteX1786" fmla="*/ 2110586 w 5178638"/>
              <a:gd name="connsiteY1786" fmla="*/ 831640 h 4469549"/>
              <a:gd name="connsiteX1787" fmla="*/ 2127932 w 5178638"/>
              <a:gd name="connsiteY1787" fmla="*/ 799920 h 4469549"/>
              <a:gd name="connsiteX1788" fmla="*/ 2143217 w 5178638"/>
              <a:gd name="connsiteY1788" fmla="*/ 769995 h 4469549"/>
              <a:gd name="connsiteX1789" fmla="*/ 2147104 w 5178638"/>
              <a:gd name="connsiteY1789" fmla="*/ 763287 h 4469549"/>
              <a:gd name="connsiteX1790" fmla="*/ 2155643 w 5178638"/>
              <a:gd name="connsiteY1790" fmla="*/ 751969 h 4469549"/>
              <a:gd name="connsiteX1791" fmla="*/ 2166220 w 5178638"/>
              <a:gd name="connsiteY1791" fmla="*/ 742379 h 4469549"/>
              <a:gd name="connsiteX1792" fmla="*/ 2170286 w 5178638"/>
              <a:gd name="connsiteY1792" fmla="*/ 744748 h 4469549"/>
              <a:gd name="connsiteX1793" fmla="*/ 2168681 w 5178638"/>
              <a:gd name="connsiteY1793" fmla="*/ 756849 h 4469549"/>
              <a:gd name="connsiteX1794" fmla="*/ 2175707 w 5178638"/>
              <a:gd name="connsiteY1794" fmla="*/ 747907 h 4469549"/>
              <a:gd name="connsiteX1795" fmla="*/ 2183268 w 5178638"/>
              <a:gd name="connsiteY1795" fmla="*/ 734929 h 4469549"/>
              <a:gd name="connsiteX1796" fmla="*/ 2192719 w 5178638"/>
              <a:gd name="connsiteY1796" fmla="*/ 718708 h 4469549"/>
              <a:gd name="connsiteX1797" fmla="*/ 2565697 w 5178638"/>
              <a:gd name="connsiteY1797" fmla="*/ 712575 h 4469549"/>
              <a:gd name="connsiteX1798" fmla="*/ 2556247 w 5178638"/>
              <a:gd name="connsiteY1798" fmla="*/ 728796 h 4469549"/>
              <a:gd name="connsiteX1799" fmla="*/ 2548402 w 5178638"/>
              <a:gd name="connsiteY1799" fmla="*/ 732917 h 4469549"/>
              <a:gd name="connsiteX1800" fmla="*/ 2526789 w 5178638"/>
              <a:gd name="connsiteY1800" fmla="*/ 763780 h 4469549"/>
              <a:gd name="connsiteX1801" fmla="*/ 2516803 w 5178638"/>
              <a:gd name="connsiteY1801" fmla="*/ 784035 h 4469549"/>
              <a:gd name="connsiteX1802" fmla="*/ 2520333 w 5178638"/>
              <a:gd name="connsiteY1802" fmla="*/ 790437 h 4469549"/>
              <a:gd name="connsiteX1803" fmla="*/ 2525470 w 5178638"/>
              <a:gd name="connsiteY1803" fmla="*/ 784738 h 4469549"/>
              <a:gd name="connsiteX1804" fmla="*/ 2546261 w 5178638"/>
              <a:gd name="connsiteY1804" fmla="*/ 749052 h 4469549"/>
              <a:gd name="connsiteX1805" fmla="*/ 2552751 w 5178638"/>
              <a:gd name="connsiteY1805" fmla="*/ 744142 h 4469549"/>
              <a:gd name="connsiteX1806" fmla="*/ 2550861 w 5178638"/>
              <a:gd name="connsiteY1806" fmla="*/ 747386 h 4469549"/>
              <a:gd name="connsiteX1807" fmla="*/ 2544657 w 5178638"/>
              <a:gd name="connsiteY1807" fmla="*/ 761154 h 4469549"/>
              <a:gd name="connsiteX1808" fmla="*/ 2551868 w 5178638"/>
              <a:gd name="connsiteY1808" fmla="*/ 754572 h 4469549"/>
              <a:gd name="connsiteX1809" fmla="*/ 2557041 w 5178638"/>
              <a:gd name="connsiteY1809" fmla="*/ 745342 h 4469549"/>
              <a:gd name="connsiteX1810" fmla="*/ 2568917 w 5178638"/>
              <a:gd name="connsiteY1810" fmla="*/ 721842 h 4469549"/>
              <a:gd name="connsiteX1811" fmla="*/ 2572420 w 5178638"/>
              <a:gd name="connsiteY1811" fmla="*/ 716492 h 4469549"/>
              <a:gd name="connsiteX1812" fmla="*/ 2564772 w 5178638"/>
              <a:gd name="connsiteY1812" fmla="*/ 642508 h 4469549"/>
              <a:gd name="connsiteX1813" fmla="*/ 2568836 w 5178638"/>
              <a:gd name="connsiteY1813" fmla="*/ 644876 h 4469549"/>
              <a:gd name="connsiteX1814" fmla="*/ 2561276 w 5178638"/>
              <a:gd name="connsiteY1814" fmla="*/ 657853 h 4469549"/>
              <a:gd name="connsiteX1815" fmla="*/ 2561027 w 5178638"/>
              <a:gd name="connsiteY1815" fmla="*/ 670745 h 4469549"/>
              <a:gd name="connsiteX1816" fmla="*/ 2537275 w 5178638"/>
              <a:gd name="connsiteY1816" fmla="*/ 717743 h 4469549"/>
              <a:gd name="connsiteX1817" fmla="*/ 2512845 w 5178638"/>
              <a:gd name="connsiteY1817" fmla="*/ 743707 h 4469549"/>
              <a:gd name="connsiteX1818" fmla="*/ 2493729 w 5178638"/>
              <a:gd name="connsiteY1818" fmla="*/ 776890 h 4469549"/>
              <a:gd name="connsiteX1819" fmla="*/ 2476509 w 5178638"/>
              <a:gd name="connsiteY1819" fmla="*/ 766857 h 4469549"/>
              <a:gd name="connsiteX1820" fmla="*/ 2482639 w 5178638"/>
              <a:gd name="connsiteY1820" fmla="*/ 755440 h 4469549"/>
              <a:gd name="connsiteX1821" fmla="*/ 2517732 w 5178638"/>
              <a:gd name="connsiteY1821" fmla="*/ 688975 h 4469549"/>
              <a:gd name="connsiteX1822" fmla="*/ 2538273 w 5178638"/>
              <a:gd name="connsiteY1822" fmla="*/ 666180 h 4469549"/>
              <a:gd name="connsiteX1823" fmla="*/ 2542339 w 5178638"/>
              <a:gd name="connsiteY1823" fmla="*/ 668548 h 4469549"/>
              <a:gd name="connsiteX1824" fmla="*/ 2540734 w 5178638"/>
              <a:gd name="connsiteY1824" fmla="*/ 680649 h 4469549"/>
              <a:gd name="connsiteX1825" fmla="*/ 2547760 w 5178638"/>
              <a:gd name="connsiteY1825" fmla="*/ 671707 h 4469549"/>
              <a:gd name="connsiteX1826" fmla="*/ 2555321 w 5178638"/>
              <a:gd name="connsiteY1826" fmla="*/ 658730 h 4469549"/>
              <a:gd name="connsiteX1827" fmla="*/ 2564772 w 5178638"/>
              <a:gd name="connsiteY1827" fmla="*/ 642508 h 4469549"/>
              <a:gd name="connsiteX1828" fmla="*/ 2583991 w 5178638"/>
              <a:gd name="connsiteY1828" fmla="*/ 465194 h 4469549"/>
              <a:gd name="connsiteX1829" fmla="*/ 2585346 w 5178638"/>
              <a:gd name="connsiteY1829" fmla="*/ 465984 h 4469549"/>
              <a:gd name="connsiteX1830" fmla="*/ 2569861 w 5178638"/>
              <a:gd name="connsiteY1830" fmla="*/ 494130 h 4469549"/>
              <a:gd name="connsiteX1831" fmla="*/ 2541136 w 5178638"/>
              <a:gd name="connsiteY1831" fmla="*/ 541520 h 4469549"/>
              <a:gd name="connsiteX1832" fmla="*/ 2523142 w 5178638"/>
              <a:gd name="connsiteY1832" fmla="*/ 569635 h 4469549"/>
              <a:gd name="connsiteX1833" fmla="*/ 2551858 w 5178638"/>
              <a:gd name="connsiteY1833" fmla="*/ 520347 h 4469549"/>
              <a:gd name="connsiteX1834" fmla="*/ 2583991 w 5178638"/>
              <a:gd name="connsiteY1834" fmla="*/ 465194 h 4469549"/>
              <a:gd name="connsiteX1835" fmla="*/ 2770729 w 5178638"/>
              <a:gd name="connsiteY1835" fmla="*/ 313123 h 4469549"/>
              <a:gd name="connsiteX1836" fmla="*/ 2784411 w 5178638"/>
              <a:gd name="connsiteY1836" fmla="*/ 336740 h 4469549"/>
              <a:gd name="connsiteX1837" fmla="*/ 2771189 w 5178638"/>
              <a:gd name="connsiteY1837" fmla="*/ 362985 h 4469549"/>
              <a:gd name="connsiteX1838" fmla="*/ 2765519 w 5178638"/>
              <a:gd name="connsiteY1838" fmla="*/ 372717 h 4469549"/>
              <a:gd name="connsiteX1839" fmla="*/ 2718800 w 5178638"/>
              <a:gd name="connsiteY1839" fmla="*/ 449789 h 4469549"/>
              <a:gd name="connsiteX1840" fmla="*/ 2669655 w 5178638"/>
              <a:gd name="connsiteY1840" fmla="*/ 534140 h 4469549"/>
              <a:gd name="connsiteX1841" fmla="*/ 2631318 w 5178638"/>
              <a:gd name="connsiteY1841" fmla="*/ 603060 h 4469549"/>
              <a:gd name="connsiteX1842" fmla="*/ 2627823 w 5178638"/>
              <a:gd name="connsiteY1842" fmla="*/ 618406 h 4469549"/>
              <a:gd name="connsiteX1843" fmla="*/ 2633778 w 5178638"/>
              <a:gd name="connsiteY1843" fmla="*/ 617529 h 4469549"/>
              <a:gd name="connsiteX1844" fmla="*/ 2646475 w 5178638"/>
              <a:gd name="connsiteY1844" fmla="*/ 598854 h 4469549"/>
              <a:gd name="connsiteX1845" fmla="*/ 2643514 w 5178638"/>
              <a:gd name="connsiteY1845" fmla="*/ 610165 h 4469549"/>
              <a:gd name="connsiteX1846" fmla="*/ 2618942 w 5178638"/>
              <a:gd name="connsiteY1846" fmla="*/ 652340 h 4469549"/>
              <a:gd name="connsiteX1847" fmla="*/ 2617052 w 5178638"/>
              <a:gd name="connsiteY1847" fmla="*/ 655585 h 4469549"/>
              <a:gd name="connsiteX1848" fmla="*/ 2608828 w 5178638"/>
              <a:gd name="connsiteY1848" fmla="*/ 668436 h 4469549"/>
              <a:gd name="connsiteX1849" fmla="*/ 2612407 w 5178638"/>
              <a:gd name="connsiteY1849" fmla="*/ 668969 h 4469549"/>
              <a:gd name="connsiteX1850" fmla="*/ 2795160 w 5178638"/>
              <a:gd name="connsiteY1850" fmla="*/ 355292 h 4469549"/>
              <a:gd name="connsiteX1851" fmla="*/ 5178638 w 5178638"/>
              <a:gd name="connsiteY1851" fmla="*/ 4469299 h 4469549"/>
              <a:gd name="connsiteX1852" fmla="*/ 2725850 w 5178638"/>
              <a:gd name="connsiteY1852" fmla="*/ 4469299 h 4469549"/>
              <a:gd name="connsiteX1853" fmla="*/ 2744858 w 5178638"/>
              <a:gd name="connsiteY1853" fmla="*/ 4468995 h 4469549"/>
              <a:gd name="connsiteX1854" fmla="*/ 2703556 w 5178638"/>
              <a:gd name="connsiteY1854" fmla="*/ 4463414 h 4469549"/>
              <a:gd name="connsiteX1855" fmla="*/ 2675865 w 5178638"/>
              <a:gd name="connsiteY1855" fmla="*/ 4463414 h 4469549"/>
              <a:gd name="connsiteX1856" fmla="*/ 2650990 w 5178638"/>
              <a:gd name="connsiteY1856" fmla="*/ 4466763 h 4469549"/>
              <a:gd name="connsiteX1857" fmla="*/ 2632216 w 5178638"/>
              <a:gd name="connsiteY1857" fmla="*/ 4467879 h 4469549"/>
              <a:gd name="connsiteX1858" fmla="*/ 2525397 w 5178638"/>
              <a:gd name="connsiteY1858" fmla="*/ 4467879 h 4469549"/>
              <a:gd name="connsiteX1859" fmla="*/ 2525397 w 5178638"/>
              <a:gd name="connsiteY1859" fmla="*/ 4469299 h 4469549"/>
              <a:gd name="connsiteX1860" fmla="*/ 2431622 w 5178638"/>
              <a:gd name="connsiteY1860" fmla="*/ 4469299 h 4469549"/>
              <a:gd name="connsiteX1861" fmla="*/ 2431622 w 5178638"/>
              <a:gd name="connsiteY1861" fmla="*/ 4468652 h 4469549"/>
              <a:gd name="connsiteX1862" fmla="*/ 2416603 w 5178638"/>
              <a:gd name="connsiteY1862" fmla="*/ 4468652 h 4469549"/>
              <a:gd name="connsiteX1863" fmla="*/ 2405338 w 5178638"/>
              <a:gd name="connsiteY1863" fmla="*/ 4461955 h 4469549"/>
              <a:gd name="connsiteX1864" fmla="*/ 2401584 w 5178638"/>
              <a:gd name="connsiteY1864" fmla="*/ 4458606 h 4469549"/>
              <a:gd name="connsiteX1865" fmla="*/ 2367791 w 5178638"/>
              <a:gd name="connsiteY1865" fmla="*/ 4455257 h 4469549"/>
              <a:gd name="connsiteX1866" fmla="*/ 2394074 w 5178638"/>
              <a:gd name="connsiteY1866" fmla="*/ 4455257 h 4469549"/>
              <a:gd name="connsiteX1867" fmla="*/ 2397829 w 5178638"/>
              <a:gd name="connsiteY1867" fmla="*/ 4451908 h 4469549"/>
              <a:gd name="connsiteX1868" fmla="*/ 2397829 w 5178638"/>
              <a:gd name="connsiteY1868" fmla="*/ 4449675 h 4469549"/>
              <a:gd name="connsiteX1869" fmla="*/ 2401584 w 5178638"/>
              <a:gd name="connsiteY1869" fmla="*/ 4449675 h 4469549"/>
              <a:gd name="connsiteX1870" fmla="*/ 2439131 w 5178638"/>
              <a:gd name="connsiteY1870" fmla="*/ 4450792 h 4469549"/>
              <a:gd name="connsiteX1871" fmla="*/ 2446640 w 5178638"/>
              <a:gd name="connsiteY1871" fmla="*/ 4449675 h 4469549"/>
              <a:gd name="connsiteX1872" fmla="*/ 2442886 w 5178638"/>
              <a:gd name="connsiteY1872" fmla="*/ 4447443 h 4469549"/>
              <a:gd name="connsiteX1873" fmla="*/ 2420357 w 5178638"/>
              <a:gd name="connsiteY1873" fmla="*/ 4442978 h 4469549"/>
              <a:gd name="connsiteX1874" fmla="*/ 2416603 w 5178638"/>
              <a:gd name="connsiteY1874" fmla="*/ 4437396 h 4469549"/>
              <a:gd name="connsiteX1875" fmla="*/ 2424112 w 5178638"/>
              <a:gd name="connsiteY1875" fmla="*/ 4434047 h 4469549"/>
              <a:gd name="connsiteX1876" fmla="*/ 2442886 w 5178638"/>
              <a:gd name="connsiteY1876" fmla="*/ 4434047 h 4469549"/>
              <a:gd name="connsiteX1877" fmla="*/ 2487942 w 5178638"/>
              <a:gd name="connsiteY1877" fmla="*/ 4438512 h 4469549"/>
              <a:gd name="connsiteX1878" fmla="*/ 2506716 w 5178638"/>
              <a:gd name="connsiteY1878" fmla="*/ 4436280 h 4469549"/>
              <a:gd name="connsiteX1879" fmla="*/ 2517980 w 5178638"/>
              <a:gd name="connsiteY1879" fmla="*/ 4429582 h 4469549"/>
              <a:gd name="connsiteX1880" fmla="*/ 2525397 w 5178638"/>
              <a:gd name="connsiteY1880" fmla="*/ 4429092 h 4469549"/>
              <a:gd name="connsiteX1881" fmla="*/ 2525397 w 5178638"/>
              <a:gd name="connsiteY1881" fmla="*/ 4461857 h 4469549"/>
              <a:gd name="connsiteX1882" fmla="*/ 2545858 w 5178638"/>
              <a:gd name="connsiteY1882" fmla="*/ 4461181 h 4469549"/>
              <a:gd name="connsiteX1883" fmla="*/ 2575895 w 5178638"/>
              <a:gd name="connsiteY1883" fmla="*/ 4460065 h 4469549"/>
              <a:gd name="connsiteX1884" fmla="*/ 2579650 w 5178638"/>
              <a:gd name="connsiteY1884" fmla="*/ 4454483 h 4469549"/>
              <a:gd name="connsiteX1885" fmla="*/ 2564631 w 5178638"/>
              <a:gd name="connsiteY1885" fmla="*/ 4451135 h 4469549"/>
              <a:gd name="connsiteX1886" fmla="*/ 2579650 w 5178638"/>
              <a:gd name="connsiteY1886" fmla="*/ 4450018 h 4469549"/>
              <a:gd name="connsiteX1887" fmla="*/ 2583405 w 5178638"/>
              <a:gd name="connsiteY1887" fmla="*/ 4450018 h 4469549"/>
              <a:gd name="connsiteX1888" fmla="*/ 2575895 w 5178638"/>
              <a:gd name="connsiteY1888" fmla="*/ 4447786 h 4469549"/>
              <a:gd name="connsiteX1889" fmla="*/ 2534594 w 5178638"/>
              <a:gd name="connsiteY1889" fmla="*/ 4447786 h 4469549"/>
              <a:gd name="connsiteX1890" fmla="*/ 2527084 w 5178638"/>
              <a:gd name="connsiteY1890" fmla="*/ 4446669 h 4469549"/>
              <a:gd name="connsiteX1891" fmla="*/ 2530839 w 5178638"/>
              <a:gd name="connsiteY1891" fmla="*/ 4442204 h 4469549"/>
              <a:gd name="connsiteX1892" fmla="*/ 2553367 w 5178638"/>
              <a:gd name="connsiteY1892" fmla="*/ 4441088 h 4469549"/>
              <a:gd name="connsiteX1893" fmla="*/ 2590914 w 5178638"/>
              <a:gd name="connsiteY1893" fmla="*/ 4443321 h 4469549"/>
              <a:gd name="connsiteX1894" fmla="*/ 2598424 w 5178638"/>
              <a:gd name="connsiteY1894" fmla="*/ 4446669 h 4469549"/>
              <a:gd name="connsiteX1895" fmla="*/ 2617197 w 5178638"/>
              <a:gd name="connsiteY1895" fmla="*/ 4446669 h 4469549"/>
              <a:gd name="connsiteX1896" fmla="*/ 2617197 w 5178638"/>
              <a:gd name="connsiteY1896" fmla="*/ 4455600 h 4469549"/>
              <a:gd name="connsiteX1897" fmla="*/ 2692292 w 5178638"/>
              <a:gd name="connsiteY1897" fmla="*/ 4457832 h 4469549"/>
              <a:gd name="connsiteX1898" fmla="*/ 2696047 w 5178638"/>
              <a:gd name="connsiteY1898" fmla="*/ 4457832 h 4469549"/>
              <a:gd name="connsiteX1899" fmla="*/ 2744858 w 5178638"/>
              <a:gd name="connsiteY1899" fmla="*/ 4457832 h 4469549"/>
              <a:gd name="connsiteX1900" fmla="*/ 2756122 w 5178638"/>
              <a:gd name="connsiteY1900" fmla="*/ 4455600 h 4469549"/>
              <a:gd name="connsiteX1901" fmla="*/ 2733594 w 5178638"/>
              <a:gd name="connsiteY1901" fmla="*/ 4454483 h 4469549"/>
              <a:gd name="connsiteX1902" fmla="*/ 2729839 w 5178638"/>
              <a:gd name="connsiteY1902" fmla="*/ 4451135 h 4469549"/>
              <a:gd name="connsiteX1903" fmla="*/ 2744858 w 5178638"/>
              <a:gd name="connsiteY1903" fmla="*/ 4447786 h 4469549"/>
              <a:gd name="connsiteX1904" fmla="*/ 2823707 w 5178638"/>
              <a:gd name="connsiteY1904" fmla="*/ 4446669 h 4469549"/>
              <a:gd name="connsiteX1905" fmla="*/ 2921330 w 5178638"/>
              <a:gd name="connsiteY1905" fmla="*/ 4446669 h 4469549"/>
              <a:gd name="connsiteX1906" fmla="*/ 3011443 w 5178638"/>
              <a:gd name="connsiteY1906" fmla="*/ 4447786 h 4469549"/>
              <a:gd name="connsiteX1907" fmla="*/ 3022707 w 5178638"/>
              <a:gd name="connsiteY1907" fmla="*/ 4447786 h 4469549"/>
              <a:gd name="connsiteX1908" fmla="*/ 3112821 w 5178638"/>
              <a:gd name="connsiteY1908" fmla="*/ 4445553 h 4469549"/>
              <a:gd name="connsiteX1909" fmla="*/ 3169142 w 5178638"/>
              <a:gd name="connsiteY1909" fmla="*/ 4448902 h 4469549"/>
              <a:gd name="connsiteX1910" fmla="*/ 3221708 w 5178638"/>
              <a:gd name="connsiteY1910" fmla="*/ 4450018 h 4469549"/>
              <a:gd name="connsiteX1911" fmla="*/ 3270519 w 5178638"/>
              <a:gd name="connsiteY1911" fmla="*/ 4446669 h 4469549"/>
              <a:gd name="connsiteX1912" fmla="*/ 3401935 w 5178638"/>
              <a:gd name="connsiteY1912" fmla="*/ 4436623 h 4469549"/>
              <a:gd name="connsiteX1913" fmla="*/ 3477029 w 5178638"/>
              <a:gd name="connsiteY1913" fmla="*/ 4436623 h 4469549"/>
              <a:gd name="connsiteX1914" fmla="*/ 3492048 w 5178638"/>
              <a:gd name="connsiteY1914" fmla="*/ 4435506 h 4469549"/>
              <a:gd name="connsiteX1915" fmla="*/ 3484539 w 5178638"/>
              <a:gd name="connsiteY1915" fmla="*/ 4431041 h 4469549"/>
              <a:gd name="connsiteX1916" fmla="*/ 3443237 w 5178638"/>
              <a:gd name="connsiteY1916" fmla="*/ 4426576 h 4469549"/>
              <a:gd name="connsiteX1917" fmla="*/ 3386916 w 5178638"/>
              <a:gd name="connsiteY1917" fmla="*/ 4422111 h 4469549"/>
              <a:gd name="connsiteX1918" fmla="*/ 3401935 w 5178638"/>
              <a:gd name="connsiteY1918" fmla="*/ 4418762 h 4469549"/>
              <a:gd name="connsiteX1919" fmla="*/ 3439482 w 5178638"/>
              <a:gd name="connsiteY1919" fmla="*/ 4414297 h 4469549"/>
              <a:gd name="connsiteX1920" fmla="*/ 3446991 w 5178638"/>
              <a:gd name="connsiteY1920" fmla="*/ 4410948 h 4469549"/>
              <a:gd name="connsiteX1921" fmla="*/ 3435727 w 5178638"/>
              <a:gd name="connsiteY1921" fmla="*/ 4409832 h 4469549"/>
              <a:gd name="connsiteX1922" fmla="*/ 3420708 w 5178638"/>
              <a:gd name="connsiteY1922" fmla="*/ 4409832 h 4469549"/>
              <a:gd name="connsiteX1923" fmla="*/ 3360633 w 5178638"/>
              <a:gd name="connsiteY1923" fmla="*/ 4410948 h 4469549"/>
              <a:gd name="connsiteX1924" fmla="*/ 3323085 w 5178638"/>
              <a:gd name="connsiteY1924" fmla="*/ 4410948 h 4469549"/>
              <a:gd name="connsiteX1925" fmla="*/ 3289293 w 5178638"/>
              <a:gd name="connsiteY1925" fmla="*/ 4408715 h 4469549"/>
              <a:gd name="connsiteX1926" fmla="*/ 3176651 w 5178638"/>
              <a:gd name="connsiteY1926" fmla="*/ 4407599 h 4469549"/>
              <a:gd name="connsiteX1927" fmla="*/ 3165387 w 5178638"/>
              <a:gd name="connsiteY1927" fmla="*/ 4406483 h 4469549"/>
              <a:gd name="connsiteX1928" fmla="*/ 3157878 w 5178638"/>
              <a:gd name="connsiteY1928" fmla="*/ 4405366 h 4469549"/>
              <a:gd name="connsiteX1929" fmla="*/ 3112821 w 5178638"/>
              <a:gd name="connsiteY1929" fmla="*/ 4409832 h 4469549"/>
              <a:gd name="connsiteX1930" fmla="*/ 3060255 w 5178638"/>
              <a:gd name="connsiteY1930" fmla="*/ 4407599 h 4469549"/>
              <a:gd name="connsiteX1931" fmla="*/ 3052745 w 5178638"/>
              <a:gd name="connsiteY1931" fmla="*/ 4407599 h 4469549"/>
              <a:gd name="connsiteX1932" fmla="*/ 3011443 w 5178638"/>
              <a:gd name="connsiteY1932" fmla="*/ 4407599 h 4469549"/>
              <a:gd name="connsiteX1933" fmla="*/ 2966387 w 5178638"/>
              <a:gd name="connsiteY1933" fmla="*/ 4405366 h 4469549"/>
              <a:gd name="connsiteX1934" fmla="*/ 2906311 w 5178638"/>
              <a:gd name="connsiteY1934" fmla="*/ 4405366 h 4469549"/>
              <a:gd name="connsiteX1935" fmla="*/ 2849990 w 5178638"/>
              <a:gd name="connsiteY1935" fmla="*/ 4408715 h 4469549"/>
              <a:gd name="connsiteX1936" fmla="*/ 2763632 w 5178638"/>
              <a:gd name="connsiteY1936" fmla="*/ 4413180 h 4469549"/>
              <a:gd name="connsiteX1937" fmla="*/ 2696047 w 5178638"/>
              <a:gd name="connsiteY1937" fmla="*/ 4415413 h 4469549"/>
              <a:gd name="connsiteX1938" fmla="*/ 2714820 w 5178638"/>
              <a:gd name="connsiteY1938" fmla="*/ 4418762 h 4469549"/>
              <a:gd name="connsiteX1939" fmla="*/ 2733594 w 5178638"/>
              <a:gd name="connsiteY1939" fmla="*/ 4418762 h 4469549"/>
              <a:gd name="connsiteX1940" fmla="*/ 2804934 w 5178638"/>
              <a:gd name="connsiteY1940" fmla="*/ 4423227 h 4469549"/>
              <a:gd name="connsiteX1941" fmla="*/ 2865009 w 5178638"/>
              <a:gd name="connsiteY1941" fmla="*/ 4423227 h 4469549"/>
              <a:gd name="connsiteX1942" fmla="*/ 2921330 w 5178638"/>
              <a:gd name="connsiteY1942" fmla="*/ 4417646 h 4469549"/>
              <a:gd name="connsiteX1943" fmla="*/ 2940104 w 5178638"/>
              <a:gd name="connsiteY1943" fmla="*/ 4415413 h 4469549"/>
              <a:gd name="connsiteX1944" fmla="*/ 3011443 w 5178638"/>
              <a:gd name="connsiteY1944" fmla="*/ 4420995 h 4469549"/>
              <a:gd name="connsiteX1945" fmla="*/ 3041481 w 5178638"/>
              <a:gd name="connsiteY1945" fmla="*/ 4422111 h 4469549"/>
              <a:gd name="connsiteX1946" fmla="*/ 3082783 w 5178638"/>
              <a:gd name="connsiteY1946" fmla="*/ 4422111 h 4469549"/>
              <a:gd name="connsiteX1947" fmla="*/ 3105311 w 5178638"/>
              <a:gd name="connsiteY1947" fmla="*/ 4422111 h 4469549"/>
              <a:gd name="connsiteX1948" fmla="*/ 3150368 w 5178638"/>
              <a:gd name="connsiteY1948" fmla="*/ 4418762 h 4469549"/>
              <a:gd name="connsiteX1949" fmla="*/ 3176651 w 5178638"/>
              <a:gd name="connsiteY1949" fmla="*/ 4419878 h 4469549"/>
              <a:gd name="connsiteX1950" fmla="*/ 3240481 w 5178638"/>
              <a:gd name="connsiteY1950" fmla="*/ 4423227 h 4469549"/>
              <a:gd name="connsiteX1951" fmla="*/ 3278029 w 5178638"/>
              <a:gd name="connsiteY1951" fmla="*/ 4424343 h 4469549"/>
              <a:gd name="connsiteX1952" fmla="*/ 3289293 w 5178638"/>
              <a:gd name="connsiteY1952" fmla="*/ 4423227 h 4469549"/>
              <a:gd name="connsiteX1953" fmla="*/ 3326840 w 5178638"/>
              <a:gd name="connsiteY1953" fmla="*/ 4418762 h 4469549"/>
              <a:gd name="connsiteX1954" fmla="*/ 3341859 w 5178638"/>
              <a:gd name="connsiteY1954" fmla="*/ 4422111 h 4469549"/>
              <a:gd name="connsiteX1955" fmla="*/ 3289293 w 5178638"/>
              <a:gd name="connsiteY1955" fmla="*/ 4428809 h 4469549"/>
              <a:gd name="connsiteX1956" fmla="*/ 3082783 w 5178638"/>
              <a:gd name="connsiteY1956" fmla="*/ 4428809 h 4469549"/>
              <a:gd name="connsiteX1957" fmla="*/ 3018953 w 5178638"/>
              <a:gd name="connsiteY1957" fmla="*/ 4431041 h 4469549"/>
              <a:gd name="connsiteX1958" fmla="*/ 3007689 w 5178638"/>
              <a:gd name="connsiteY1958" fmla="*/ 4433274 h 4469549"/>
              <a:gd name="connsiteX1959" fmla="*/ 3003934 w 5178638"/>
              <a:gd name="connsiteY1959" fmla="*/ 4435506 h 4469549"/>
              <a:gd name="connsiteX1960" fmla="*/ 3007689 w 5178638"/>
              <a:gd name="connsiteY1960" fmla="*/ 4436623 h 4469549"/>
              <a:gd name="connsiteX1961" fmla="*/ 3022707 w 5178638"/>
              <a:gd name="connsiteY1961" fmla="*/ 4437739 h 4469549"/>
              <a:gd name="connsiteX1962" fmla="*/ 3018953 w 5178638"/>
              <a:gd name="connsiteY1962" fmla="*/ 4438855 h 4469549"/>
              <a:gd name="connsiteX1963" fmla="*/ 2853745 w 5178638"/>
              <a:gd name="connsiteY1963" fmla="*/ 4436623 h 4469549"/>
              <a:gd name="connsiteX1964" fmla="*/ 2797424 w 5178638"/>
              <a:gd name="connsiteY1964" fmla="*/ 4436623 h 4469549"/>
              <a:gd name="connsiteX1965" fmla="*/ 2741103 w 5178638"/>
              <a:gd name="connsiteY1965" fmla="*/ 4436623 h 4469549"/>
              <a:gd name="connsiteX1966" fmla="*/ 2733594 w 5178638"/>
              <a:gd name="connsiteY1966" fmla="*/ 4436623 h 4469549"/>
              <a:gd name="connsiteX1967" fmla="*/ 2692292 w 5178638"/>
              <a:gd name="connsiteY1967" fmla="*/ 4434390 h 4469549"/>
              <a:gd name="connsiteX1968" fmla="*/ 2620952 w 5178638"/>
              <a:gd name="connsiteY1968" fmla="*/ 4434390 h 4469549"/>
              <a:gd name="connsiteX1969" fmla="*/ 2598424 w 5178638"/>
              <a:gd name="connsiteY1969" fmla="*/ 4432158 h 4469549"/>
              <a:gd name="connsiteX1970" fmla="*/ 2568386 w 5178638"/>
              <a:gd name="connsiteY1970" fmla="*/ 4431041 h 4469549"/>
              <a:gd name="connsiteX1971" fmla="*/ 2538348 w 5178638"/>
              <a:gd name="connsiteY1971" fmla="*/ 4431041 h 4469549"/>
              <a:gd name="connsiteX1972" fmla="*/ 2526873 w 5178638"/>
              <a:gd name="connsiteY1972" fmla="*/ 4428995 h 4469549"/>
              <a:gd name="connsiteX1973" fmla="*/ 2551773 w 5178638"/>
              <a:gd name="connsiteY1973" fmla="*/ 4427349 h 4469549"/>
              <a:gd name="connsiteX1974" fmla="*/ 2581810 w 5178638"/>
              <a:gd name="connsiteY1974" fmla="*/ 4428466 h 4469549"/>
              <a:gd name="connsiteX1975" fmla="*/ 2582075 w 5178638"/>
              <a:gd name="connsiteY1975" fmla="*/ 4428348 h 4469549"/>
              <a:gd name="connsiteX1976" fmla="*/ 2598424 w 5178638"/>
              <a:gd name="connsiteY1976" fmla="*/ 4431041 h 4469549"/>
              <a:gd name="connsiteX1977" fmla="*/ 2650990 w 5178638"/>
              <a:gd name="connsiteY1977" fmla="*/ 4428809 h 4469549"/>
              <a:gd name="connsiteX1978" fmla="*/ 2662254 w 5178638"/>
              <a:gd name="connsiteY1978" fmla="*/ 4424343 h 4469549"/>
              <a:gd name="connsiteX1979" fmla="*/ 2677273 w 5178638"/>
              <a:gd name="connsiteY1979" fmla="*/ 4424343 h 4469549"/>
              <a:gd name="connsiteX1980" fmla="*/ 2677273 w 5178638"/>
              <a:gd name="connsiteY1980" fmla="*/ 4420995 h 4469549"/>
              <a:gd name="connsiteX1981" fmla="*/ 2658499 w 5178638"/>
              <a:gd name="connsiteY1981" fmla="*/ 4420995 h 4469549"/>
              <a:gd name="connsiteX1982" fmla="*/ 2643480 w 5178638"/>
              <a:gd name="connsiteY1982" fmla="*/ 4420995 h 4469549"/>
              <a:gd name="connsiteX1983" fmla="*/ 2632216 w 5178638"/>
              <a:gd name="connsiteY1983" fmla="*/ 4419878 h 4469549"/>
              <a:gd name="connsiteX1984" fmla="*/ 2643480 w 5178638"/>
              <a:gd name="connsiteY1984" fmla="*/ 4416529 h 4469549"/>
              <a:gd name="connsiteX1985" fmla="*/ 2643480 w 5178638"/>
              <a:gd name="connsiteY1985" fmla="*/ 4413180 h 4469549"/>
              <a:gd name="connsiteX1986" fmla="*/ 2613443 w 5178638"/>
              <a:gd name="connsiteY1986" fmla="*/ 4408715 h 4469549"/>
              <a:gd name="connsiteX1987" fmla="*/ 2538348 w 5178638"/>
              <a:gd name="connsiteY1987" fmla="*/ 4410948 h 4469549"/>
              <a:gd name="connsiteX1988" fmla="*/ 2525397 w 5178638"/>
              <a:gd name="connsiteY1988" fmla="*/ 4411269 h 4469549"/>
              <a:gd name="connsiteX1989" fmla="*/ 2525397 w 5178638"/>
              <a:gd name="connsiteY1989" fmla="*/ 4419369 h 4469549"/>
              <a:gd name="connsiteX1990" fmla="*/ 2521735 w 5178638"/>
              <a:gd name="connsiteY1990" fmla="*/ 4412837 h 4469549"/>
              <a:gd name="connsiteX1991" fmla="*/ 2487942 w 5178638"/>
              <a:gd name="connsiteY1991" fmla="*/ 4412837 h 4469549"/>
              <a:gd name="connsiteX1992" fmla="*/ 2457905 w 5178638"/>
              <a:gd name="connsiteY1992" fmla="*/ 4411721 h 4469549"/>
              <a:gd name="connsiteX1993" fmla="*/ 2431622 w 5178638"/>
              <a:gd name="connsiteY1993" fmla="*/ 4412837 h 4469549"/>
              <a:gd name="connsiteX1994" fmla="*/ 2337753 w 5178638"/>
              <a:gd name="connsiteY1994" fmla="*/ 4413954 h 4469549"/>
              <a:gd name="connsiteX1995" fmla="*/ 2296451 w 5178638"/>
              <a:gd name="connsiteY1995" fmla="*/ 4413954 h 4469549"/>
              <a:gd name="connsiteX1996" fmla="*/ 2272500 w 5178638"/>
              <a:gd name="connsiteY1996" fmla="*/ 4414478 h 4469549"/>
              <a:gd name="connsiteX1997" fmla="*/ 2282748 w 5178638"/>
              <a:gd name="connsiteY1997" fmla="*/ 4413575 h 4469549"/>
              <a:gd name="connsiteX1998" fmla="*/ 2292604 w 5178638"/>
              <a:gd name="connsiteY1998" fmla="*/ 4412458 h 4469549"/>
              <a:gd name="connsiteX1999" fmla="*/ 2296359 w 5178638"/>
              <a:gd name="connsiteY1999" fmla="*/ 4410226 h 4469549"/>
              <a:gd name="connsiteX2000" fmla="*/ 2288849 w 5178638"/>
              <a:gd name="connsiteY2000" fmla="*/ 4409109 h 4469549"/>
              <a:gd name="connsiteX2001" fmla="*/ 2255057 w 5178638"/>
              <a:gd name="connsiteY2001" fmla="*/ 4409109 h 4469549"/>
              <a:gd name="connsiteX2002" fmla="*/ 2243793 w 5178638"/>
              <a:gd name="connsiteY2002" fmla="*/ 4406877 h 4469549"/>
              <a:gd name="connsiteX2003" fmla="*/ 2251302 w 5178638"/>
              <a:gd name="connsiteY2003" fmla="*/ 4404644 h 4469549"/>
              <a:gd name="connsiteX2004" fmla="*/ 2296359 w 5178638"/>
              <a:gd name="connsiteY2004" fmla="*/ 4399063 h 4469549"/>
              <a:gd name="connsiteX2005" fmla="*/ 2367699 w 5178638"/>
              <a:gd name="connsiteY2005" fmla="*/ 4394597 h 4469549"/>
              <a:gd name="connsiteX2006" fmla="*/ 2367699 w 5178638"/>
              <a:gd name="connsiteY2006" fmla="*/ 4393481 h 4469549"/>
              <a:gd name="connsiteX2007" fmla="*/ 2367699 w 5178638"/>
              <a:gd name="connsiteY2007" fmla="*/ 4391248 h 4469549"/>
              <a:gd name="connsiteX2008" fmla="*/ 2352680 w 5178638"/>
              <a:gd name="connsiteY2008" fmla="*/ 4391248 h 4469549"/>
              <a:gd name="connsiteX2009" fmla="*/ 2341415 w 5178638"/>
              <a:gd name="connsiteY2009" fmla="*/ 4384551 h 4469549"/>
              <a:gd name="connsiteX2010" fmla="*/ 2337661 w 5178638"/>
              <a:gd name="connsiteY2010" fmla="*/ 4381202 h 4469549"/>
              <a:gd name="connsiteX2011" fmla="*/ 2303868 w 5178638"/>
              <a:gd name="connsiteY2011" fmla="*/ 4377853 h 4469549"/>
              <a:gd name="connsiteX2012" fmla="*/ 2330151 w 5178638"/>
              <a:gd name="connsiteY2012" fmla="*/ 4377853 h 4469549"/>
              <a:gd name="connsiteX2013" fmla="*/ 2333906 w 5178638"/>
              <a:gd name="connsiteY2013" fmla="*/ 4374504 h 4469549"/>
              <a:gd name="connsiteX2014" fmla="*/ 2333906 w 5178638"/>
              <a:gd name="connsiteY2014" fmla="*/ 4372271 h 4469549"/>
              <a:gd name="connsiteX2015" fmla="*/ 2337661 w 5178638"/>
              <a:gd name="connsiteY2015" fmla="*/ 4372271 h 4469549"/>
              <a:gd name="connsiteX2016" fmla="*/ 2375208 w 5178638"/>
              <a:gd name="connsiteY2016" fmla="*/ 4373388 h 4469549"/>
              <a:gd name="connsiteX2017" fmla="*/ 2382717 w 5178638"/>
              <a:gd name="connsiteY2017" fmla="*/ 4372271 h 4469549"/>
              <a:gd name="connsiteX2018" fmla="*/ 2378963 w 5178638"/>
              <a:gd name="connsiteY2018" fmla="*/ 4370039 h 4469549"/>
              <a:gd name="connsiteX2019" fmla="*/ 2356434 w 5178638"/>
              <a:gd name="connsiteY2019" fmla="*/ 4365574 h 4469549"/>
              <a:gd name="connsiteX2020" fmla="*/ 2352680 w 5178638"/>
              <a:gd name="connsiteY2020" fmla="*/ 4359992 h 4469549"/>
              <a:gd name="connsiteX2021" fmla="*/ 2360189 w 5178638"/>
              <a:gd name="connsiteY2021" fmla="*/ 4356643 h 4469549"/>
              <a:gd name="connsiteX2022" fmla="*/ 2378963 w 5178638"/>
              <a:gd name="connsiteY2022" fmla="*/ 4356643 h 4469549"/>
              <a:gd name="connsiteX2023" fmla="*/ 2424019 w 5178638"/>
              <a:gd name="connsiteY2023" fmla="*/ 4361108 h 4469549"/>
              <a:gd name="connsiteX2024" fmla="*/ 2442793 w 5178638"/>
              <a:gd name="connsiteY2024" fmla="*/ 4358876 h 4469549"/>
              <a:gd name="connsiteX2025" fmla="*/ 2454057 w 5178638"/>
              <a:gd name="connsiteY2025" fmla="*/ 4352178 h 4469549"/>
              <a:gd name="connsiteX2026" fmla="*/ 2487850 w 5178638"/>
              <a:gd name="connsiteY2026" fmla="*/ 4349945 h 4469549"/>
              <a:gd name="connsiteX2027" fmla="*/ 2517887 w 5178638"/>
              <a:gd name="connsiteY2027" fmla="*/ 4351062 h 4469549"/>
              <a:gd name="connsiteX2028" fmla="*/ 2525397 w 5178638"/>
              <a:gd name="connsiteY2028" fmla="*/ 4347713 h 4469549"/>
              <a:gd name="connsiteX2029" fmla="*/ 2517887 w 5178638"/>
              <a:gd name="connsiteY2029" fmla="*/ 4344364 h 4469549"/>
              <a:gd name="connsiteX2030" fmla="*/ 2506623 w 5178638"/>
              <a:gd name="connsiteY2030" fmla="*/ 4345480 h 4469549"/>
              <a:gd name="connsiteX2031" fmla="*/ 2461567 w 5178638"/>
              <a:gd name="connsiteY2031" fmla="*/ 4342131 h 4469549"/>
              <a:gd name="connsiteX2032" fmla="*/ 2457812 w 5178638"/>
              <a:gd name="connsiteY2032" fmla="*/ 4335433 h 4469549"/>
              <a:gd name="connsiteX2033" fmla="*/ 2424019 w 5178638"/>
              <a:gd name="connsiteY2033" fmla="*/ 4335433 h 4469549"/>
              <a:gd name="connsiteX2034" fmla="*/ 2393982 w 5178638"/>
              <a:gd name="connsiteY2034" fmla="*/ 4334317 h 4469549"/>
              <a:gd name="connsiteX2035" fmla="*/ 2367699 w 5178638"/>
              <a:gd name="connsiteY2035" fmla="*/ 4335433 h 4469549"/>
              <a:gd name="connsiteX2036" fmla="*/ 2273830 w 5178638"/>
              <a:gd name="connsiteY2036" fmla="*/ 4336550 h 4469549"/>
              <a:gd name="connsiteX2037" fmla="*/ 2232528 w 5178638"/>
              <a:gd name="connsiteY2037" fmla="*/ 4336550 h 4469549"/>
              <a:gd name="connsiteX2038" fmla="*/ 2168698 w 5178638"/>
              <a:gd name="connsiteY2038" fmla="*/ 4342131 h 4469549"/>
              <a:gd name="connsiteX2039" fmla="*/ 2168544 w 5178638"/>
              <a:gd name="connsiteY2039" fmla="*/ 4342063 h 4469549"/>
              <a:gd name="connsiteX2040" fmla="*/ 2172545 w 5178638"/>
              <a:gd name="connsiteY2040" fmla="*/ 4340278 h 4469549"/>
              <a:gd name="connsiteX2041" fmla="*/ 2162258 w 5178638"/>
              <a:gd name="connsiteY2041" fmla="*/ 4339259 h 4469549"/>
              <a:gd name="connsiteX2042" fmla="*/ 2161189 w 5178638"/>
              <a:gd name="connsiteY2042" fmla="*/ 4338782 h 4469549"/>
              <a:gd name="connsiteX2043" fmla="*/ 2119887 w 5178638"/>
              <a:gd name="connsiteY2043" fmla="*/ 4337666 h 4469549"/>
              <a:gd name="connsiteX2044" fmla="*/ 2106576 w 5178638"/>
              <a:gd name="connsiteY2044" fmla="*/ 4339645 h 4469549"/>
              <a:gd name="connsiteX2045" fmla="*/ 2086187 w 5178638"/>
              <a:gd name="connsiteY2045" fmla="*/ 4340278 h 4469549"/>
              <a:gd name="connsiteX2046" fmla="*/ 2048640 w 5178638"/>
              <a:gd name="connsiteY2046" fmla="*/ 4340278 h 4469549"/>
              <a:gd name="connsiteX2047" fmla="*/ 2033151 w 5178638"/>
              <a:gd name="connsiteY2047" fmla="*/ 4339580 h 4469549"/>
              <a:gd name="connsiteX2048" fmla="*/ 2023877 w 5178638"/>
              <a:gd name="connsiteY2048" fmla="*/ 4338803 h 4469549"/>
              <a:gd name="connsiteX2049" fmla="*/ 2011000 w 5178638"/>
              <a:gd name="connsiteY2049" fmla="*/ 4335433 h 4469549"/>
              <a:gd name="connsiteX2050" fmla="*/ 1980962 w 5178638"/>
              <a:gd name="connsiteY2050" fmla="*/ 4330968 h 4469549"/>
              <a:gd name="connsiteX2051" fmla="*/ 1958434 w 5178638"/>
              <a:gd name="connsiteY2051" fmla="*/ 4333201 h 4469549"/>
              <a:gd name="connsiteX2052" fmla="*/ 1939660 w 5178638"/>
              <a:gd name="connsiteY2052" fmla="*/ 4336550 h 4469549"/>
              <a:gd name="connsiteX2053" fmla="*/ 1938307 w 5178638"/>
              <a:gd name="connsiteY2053" fmla="*/ 4337555 h 4469549"/>
              <a:gd name="connsiteX2054" fmla="*/ 1902205 w 5178638"/>
              <a:gd name="connsiteY2054" fmla="*/ 4336929 h 4469549"/>
              <a:gd name="connsiteX2055" fmla="*/ 1890941 w 5178638"/>
              <a:gd name="connsiteY2055" fmla="*/ 4335813 h 4469549"/>
              <a:gd name="connsiteX2056" fmla="*/ 1883432 w 5178638"/>
              <a:gd name="connsiteY2056" fmla="*/ 4334696 h 4469549"/>
              <a:gd name="connsiteX2057" fmla="*/ 1841816 w 5178638"/>
              <a:gd name="connsiteY2057" fmla="*/ 4338821 h 4469549"/>
              <a:gd name="connsiteX2058" fmla="*/ 1840160 w 5178638"/>
              <a:gd name="connsiteY2058" fmla="*/ 4338922 h 4469549"/>
              <a:gd name="connsiteX2059" fmla="*/ 1836718 w 5178638"/>
              <a:gd name="connsiteY2059" fmla="*/ 4339271 h 4469549"/>
              <a:gd name="connsiteX2060" fmla="*/ 1815758 w 5178638"/>
              <a:gd name="connsiteY2060" fmla="*/ 4340643 h 4469549"/>
              <a:gd name="connsiteX2061" fmla="*/ 1808245 w 5178638"/>
              <a:gd name="connsiteY2061" fmla="*/ 4339898 h 4469549"/>
              <a:gd name="connsiteX2062" fmla="*/ 1793226 w 5178638"/>
              <a:gd name="connsiteY2062" fmla="*/ 4332084 h 4469549"/>
              <a:gd name="connsiteX2063" fmla="*/ 1781962 w 5178638"/>
              <a:gd name="connsiteY2063" fmla="*/ 4329852 h 4469549"/>
              <a:gd name="connsiteX2064" fmla="*/ 1740302 w 5178638"/>
              <a:gd name="connsiteY2064" fmla="*/ 4336929 h 4469549"/>
              <a:gd name="connsiteX2065" fmla="*/ 1736997 w 5178638"/>
              <a:gd name="connsiteY2065" fmla="*/ 4336929 h 4469549"/>
              <a:gd name="connsiteX2066" fmla="*/ 1691941 w 5178638"/>
              <a:gd name="connsiteY2066" fmla="*/ 4334696 h 4469549"/>
              <a:gd name="connsiteX2067" fmla="*/ 1631865 w 5178638"/>
              <a:gd name="connsiteY2067" fmla="*/ 4334696 h 4469549"/>
              <a:gd name="connsiteX2068" fmla="*/ 1575544 w 5178638"/>
              <a:gd name="connsiteY2068" fmla="*/ 4338045 h 4469549"/>
              <a:gd name="connsiteX2069" fmla="*/ 1524836 w 5178638"/>
              <a:gd name="connsiteY2069" fmla="*/ 4340667 h 4469549"/>
              <a:gd name="connsiteX2070" fmla="*/ 1519131 w 5178638"/>
              <a:gd name="connsiteY2070" fmla="*/ 4337666 h 4469549"/>
              <a:gd name="connsiteX2071" fmla="*/ 1534150 w 5178638"/>
              <a:gd name="connsiteY2071" fmla="*/ 4336550 h 4469549"/>
              <a:gd name="connsiteX2072" fmla="*/ 1594225 w 5178638"/>
              <a:gd name="connsiteY2072" fmla="*/ 4336550 h 4469549"/>
              <a:gd name="connsiteX2073" fmla="*/ 1612999 w 5178638"/>
              <a:gd name="connsiteY2073" fmla="*/ 4333201 h 4469549"/>
              <a:gd name="connsiteX2074" fmla="*/ 1545414 w 5178638"/>
              <a:gd name="connsiteY2074" fmla="*/ 4333201 h 4469549"/>
              <a:gd name="connsiteX2075" fmla="*/ 1477829 w 5178638"/>
              <a:gd name="connsiteY2075" fmla="*/ 4333201 h 4469549"/>
              <a:gd name="connsiteX2076" fmla="*/ 1413998 w 5178638"/>
              <a:gd name="connsiteY2076" fmla="*/ 4330968 h 4469549"/>
              <a:gd name="connsiteX2077" fmla="*/ 1323885 w 5178638"/>
              <a:gd name="connsiteY2077" fmla="*/ 4330968 h 4469549"/>
              <a:gd name="connsiteX2078" fmla="*/ 1297602 w 5178638"/>
              <a:gd name="connsiteY2078" fmla="*/ 4329852 h 4469549"/>
              <a:gd name="connsiteX2079" fmla="*/ 1222508 w 5178638"/>
              <a:gd name="connsiteY2079" fmla="*/ 4336550 h 4469549"/>
              <a:gd name="connsiteX2080" fmla="*/ 1214998 w 5178638"/>
              <a:gd name="connsiteY2080" fmla="*/ 4334317 h 4469549"/>
              <a:gd name="connsiteX2081" fmla="*/ 1211243 w 5178638"/>
              <a:gd name="connsiteY2081" fmla="*/ 4328735 h 4469549"/>
              <a:gd name="connsiteX2082" fmla="*/ 1154923 w 5178638"/>
              <a:gd name="connsiteY2082" fmla="*/ 4325387 h 4469549"/>
              <a:gd name="connsiteX2083" fmla="*/ 1327640 w 5178638"/>
              <a:gd name="connsiteY2083" fmla="*/ 4323154 h 4469549"/>
              <a:gd name="connsiteX2084" fmla="*/ 1406489 w 5178638"/>
              <a:gd name="connsiteY2084" fmla="*/ 4320921 h 4469549"/>
              <a:gd name="connsiteX2085" fmla="*/ 1365187 w 5178638"/>
              <a:gd name="connsiteY2085" fmla="*/ 4315340 h 4469549"/>
              <a:gd name="connsiteX2086" fmla="*/ 1312621 w 5178638"/>
              <a:gd name="connsiteY2086" fmla="*/ 4318689 h 4469549"/>
              <a:gd name="connsiteX2087" fmla="*/ 1293847 w 5178638"/>
              <a:gd name="connsiteY2087" fmla="*/ 4319805 h 4469549"/>
              <a:gd name="connsiteX2088" fmla="*/ 1173696 w 5178638"/>
              <a:gd name="connsiteY2088" fmla="*/ 4319805 h 4469549"/>
              <a:gd name="connsiteX2089" fmla="*/ 1139904 w 5178638"/>
              <a:gd name="connsiteY2089" fmla="*/ 4315340 h 4469549"/>
              <a:gd name="connsiteX2090" fmla="*/ 1207489 w 5178638"/>
              <a:gd name="connsiteY2090" fmla="*/ 4313107 h 4469549"/>
              <a:gd name="connsiteX2091" fmla="*/ 1237526 w 5178638"/>
              <a:gd name="connsiteY2091" fmla="*/ 4311991 h 4469549"/>
              <a:gd name="connsiteX2092" fmla="*/ 1241281 w 5178638"/>
              <a:gd name="connsiteY2092" fmla="*/ 4306409 h 4469549"/>
              <a:gd name="connsiteX2093" fmla="*/ 1226262 w 5178638"/>
              <a:gd name="connsiteY2093" fmla="*/ 4303061 h 4469549"/>
              <a:gd name="connsiteX2094" fmla="*/ 1241281 w 5178638"/>
              <a:gd name="connsiteY2094" fmla="*/ 4301944 h 4469549"/>
              <a:gd name="connsiteX2095" fmla="*/ 1245036 w 5178638"/>
              <a:gd name="connsiteY2095" fmla="*/ 4301944 h 4469549"/>
              <a:gd name="connsiteX2096" fmla="*/ 1237526 w 5178638"/>
              <a:gd name="connsiteY2096" fmla="*/ 4299712 h 4469549"/>
              <a:gd name="connsiteX2097" fmla="*/ 1196225 w 5178638"/>
              <a:gd name="connsiteY2097" fmla="*/ 4299712 h 4469549"/>
              <a:gd name="connsiteX2098" fmla="*/ 1188715 w 5178638"/>
              <a:gd name="connsiteY2098" fmla="*/ 4298595 h 4469549"/>
              <a:gd name="connsiteX2099" fmla="*/ 1188022 w 5178638"/>
              <a:gd name="connsiteY2099" fmla="*/ 4296330 h 4469549"/>
              <a:gd name="connsiteX2100" fmla="*/ 1254974 w 5178638"/>
              <a:gd name="connsiteY2100" fmla="*/ 4296330 h 4469549"/>
              <a:gd name="connsiteX2101" fmla="*/ 1260055 w 5178638"/>
              <a:gd name="connsiteY2101" fmla="*/ 4298595 h 4469549"/>
              <a:gd name="connsiteX2102" fmla="*/ 1278828 w 5178638"/>
              <a:gd name="connsiteY2102" fmla="*/ 4298595 h 4469549"/>
              <a:gd name="connsiteX2103" fmla="*/ 1278828 w 5178638"/>
              <a:gd name="connsiteY2103" fmla="*/ 4307526 h 4469549"/>
              <a:gd name="connsiteX2104" fmla="*/ 1353923 w 5178638"/>
              <a:gd name="connsiteY2104" fmla="*/ 4309758 h 4469549"/>
              <a:gd name="connsiteX2105" fmla="*/ 1357678 w 5178638"/>
              <a:gd name="connsiteY2105" fmla="*/ 4309758 h 4469549"/>
              <a:gd name="connsiteX2106" fmla="*/ 1406489 w 5178638"/>
              <a:gd name="connsiteY2106" fmla="*/ 4309758 h 4469549"/>
              <a:gd name="connsiteX2107" fmla="*/ 1417753 w 5178638"/>
              <a:gd name="connsiteY2107" fmla="*/ 4307526 h 4469549"/>
              <a:gd name="connsiteX2108" fmla="*/ 1395225 w 5178638"/>
              <a:gd name="connsiteY2108" fmla="*/ 4306409 h 4469549"/>
              <a:gd name="connsiteX2109" fmla="*/ 1391470 w 5178638"/>
              <a:gd name="connsiteY2109" fmla="*/ 4303061 h 4469549"/>
              <a:gd name="connsiteX2110" fmla="*/ 1406489 w 5178638"/>
              <a:gd name="connsiteY2110" fmla="*/ 4299712 h 4469549"/>
              <a:gd name="connsiteX2111" fmla="*/ 1485338 w 5178638"/>
              <a:gd name="connsiteY2111" fmla="*/ 4298595 h 4469549"/>
              <a:gd name="connsiteX2112" fmla="*/ 1582961 w 5178638"/>
              <a:gd name="connsiteY2112" fmla="*/ 4298595 h 4469549"/>
              <a:gd name="connsiteX2113" fmla="*/ 1673074 w 5178638"/>
              <a:gd name="connsiteY2113" fmla="*/ 4299712 h 4469549"/>
              <a:gd name="connsiteX2114" fmla="*/ 1684339 w 5178638"/>
              <a:gd name="connsiteY2114" fmla="*/ 4299712 h 4469549"/>
              <a:gd name="connsiteX2115" fmla="*/ 1774452 w 5178638"/>
              <a:gd name="connsiteY2115" fmla="*/ 4297479 h 4469549"/>
              <a:gd name="connsiteX2116" fmla="*/ 1830773 w 5178638"/>
              <a:gd name="connsiteY2116" fmla="*/ 4300828 h 4469549"/>
              <a:gd name="connsiteX2117" fmla="*/ 1883339 w 5178638"/>
              <a:gd name="connsiteY2117" fmla="*/ 4301944 h 4469549"/>
              <a:gd name="connsiteX2118" fmla="*/ 1932150 w 5178638"/>
              <a:gd name="connsiteY2118" fmla="*/ 4298595 h 4469549"/>
              <a:gd name="connsiteX2119" fmla="*/ 1961779 w 5178638"/>
              <a:gd name="connsiteY2119" fmla="*/ 4296330 h 4469549"/>
              <a:gd name="connsiteX2120" fmla="*/ 2086407 w 5178638"/>
              <a:gd name="connsiteY2120" fmla="*/ 4296330 h 4469549"/>
              <a:gd name="connsiteX2121" fmla="*/ 2087803 w 5178638"/>
              <a:gd name="connsiteY2121" fmla="*/ 4296142 h 4469549"/>
              <a:gd name="connsiteX2122" fmla="*/ 2115494 w 5178638"/>
              <a:gd name="connsiteY2122" fmla="*/ 4296142 h 4469549"/>
              <a:gd name="connsiteX2123" fmla="*/ 2116885 w 5178638"/>
              <a:gd name="connsiteY2123" fmla="*/ 4296330 h 4469549"/>
              <a:gd name="connsiteX2124" fmla="*/ 2278284 w 5178638"/>
              <a:gd name="connsiteY2124" fmla="*/ 4296330 h 4469549"/>
              <a:gd name="connsiteX2125" fmla="*/ 2307640 w 5178638"/>
              <a:gd name="connsiteY2125" fmla="*/ 4298512 h 4469549"/>
              <a:gd name="connsiteX2126" fmla="*/ 2311395 w 5178638"/>
              <a:gd name="connsiteY2126" fmla="*/ 4305210 h 4469549"/>
              <a:gd name="connsiteX2127" fmla="*/ 2345188 w 5178638"/>
              <a:gd name="connsiteY2127" fmla="*/ 4305210 h 4469549"/>
              <a:gd name="connsiteX2128" fmla="*/ 2375225 w 5178638"/>
              <a:gd name="connsiteY2128" fmla="*/ 4306326 h 4469549"/>
              <a:gd name="connsiteX2129" fmla="*/ 2401508 w 5178638"/>
              <a:gd name="connsiteY2129" fmla="*/ 4305210 h 4469549"/>
              <a:gd name="connsiteX2130" fmla="*/ 2495377 w 5178638"/>
              <a:gd name="connsiteY2130" fmla="*/ 4304093 h 4469549"/>
              <a:gd name="connsiteX2131" fmla="*/ 2536679 w 5178638"/>
              <a:gd name="connsiteY2131" fmla="*/ 4304093 h 4469549"/>
              <a:gd name="connsiteX2132" fmla="*/ 2600509 w 5178638"/>
              <a:gd name="connsiteY2132" fmla="*/ 4298512 h 4469549"/>
              <a:gd name="connsiteX2133" fmla="*/ 2608018 w 5178638"/>
              <a:gd name="connsiteY2133" fmla="*/ 4301861 h 4469549"/>
              <a:gd name="connsiteX2134" fmla="*/ 2649320 w 5178638"/>
              <a:gd name="connsiteY2134" fmla="*/ 4302977 h 4469549"/>
              <a:gd name="connsiteX2135" fmla="*/ 2679358 w 5178638"/>
              <a:gd name="connsiteY2135" fmla="*/ 4298512 h 4469549"/>
              <a:gd name="connsiteX2136" fmla="*/ 2705641 w 5178638"/>
              <a:gd name="connsiteY2136" fmla="*/ 4296279 h 4469549"/>
              <a:gd name="connsiteX2137" fmla="*/ 2758207 w 5178638"/>
              <a:gd name="connsiteY2137" fmla="*/ 4305210 h 4469549"/>
              <a:gd name="connsiteX2138" fmla="*/ 2788245 w 5178638"/>
              <a:gd name="connsiteY2138" fmla="*/ 4309675 h 4469549"/>
              <a:gd name="connsiteX2139" fmla="*/ 2810773 w 5178638"/>
              <a:gd name="connsiteY2139" fmla="*/ 4307442 h 4469549"/>
              <a:gd name="connsiteX2140" fmla="*/ 2829547 w 5178638"/>
              <a:gd name="connsiteY2140" fmla="*/ 4304093 h 4469549"/>
              <a:gd name="connsiteX2141" fmla="*/ 2837057 w 5178638"/>
              <a:gd name="connsiteY2141" fmla="*/ 4298512 h 4469549"/>
              <a:gd name="connsiteX2142" fmla="*/ 2867094 w 5178638"/>
              <a:gd name="connsiteY2142" fmla="*/ 4298512 h 4469549"/>
              <a:gd name="connsiteX2143" fmla="*/ 2882113 w 5178638"/>
              <a:gd name="connsiteY2143" fmla="*/ 4304093 h 4469549"/>
              <a:gd name="connsiteX2144" fmla="*/ 2908396 w 5178638"/>
              <a:gd name="connsiteY2144" fmla="*/ 4302977 h 4469549"/>
              <a:gd name="connsiteX2145" fmla="*/ 2949698 w 5178638"/>
              <a:gd name="connsiteY2145" fmla="*/ 4299628 h 4469549"/>
              <a:gd name="connsiteX2146" fmla="*/ 2960962 w 5178638"/>
              <a:gd name="connsiteY2146" fmla="*/ 4300745 h 4469549"/>
              <a:gd name="connsiteX2147" fmla="*/ 2975981 w 5178638"/>
              <a:gd name="connsiteY2147" fmla="*/ 4308559 h 4469549"/>
              <a:gd name="connsiteX2148" fmla="*/ 2987245 w 5178638"/>
              <a:gd name="connsiteY2148" fmla="*/ 4310791 h 4469549"/>
              <a:gd name="connsiteX2149" fmla="*/ 3039812 w 5178638"/>
              <a:gd name="connsiteY2149" fmla="*/ 4301861 h 4469549"/>
              <a:gd name="connsiteX2150" fmla="*/ 3047321 w 5178638"/>
              <a:gd name="connsiteY2150" fmla="*/ 4299628 h 4469549"/>
              <a:gd name="connsiteX2151" fmla="*/ 3039812 w 5178638"/>
              <a:gd name="connsiteY2151" fmla="*/ 4297396 h 4469549"/>
              <a:gd name="connsiteX2152" fmla="*/ 2987245 w 5178638"/>
              <a:gd name="connsiteY2152" fmla="*/ 4296279 h 4469549"/>
              <a:gd name="connsiteX2153" fmla="*/ 2975981 w 5178638"/>
              <a:gd name="connsiteY2153" fmla="*/ 4295163 h 4469549"/>
              <a:gd name="connsiteX2154" fmla="*/ 2957207 w 5178638"/>
              <a:gd name="connsiteY2154" fmla="*/ 4291814 h 4469549"/>
              <a:gd name="connsiteX2155" fmla="*/ 2949698 w 5178638"/>
              <a:gd name="connsiteY2155" fmla="*/ 4287349 h 4469549"/>
              <a:gd name="connsiteX2156" fmla="*/ 2960962 w 5178638"/>
              <a:gd name="connsiteY2156" fmla="*/ 4282884 h 4469549"/>
              <a:gd name="connsiteX2157" fmla="*/ 2945944 w 5178638"/>
              <a:gd name="connsiteY2157" fmla="*/ 4282884 h 4469549"/>
              <a:gd name="connsiteX2158" fmla="*/ 2919660 w 5178638"/>
              <a:gd name="connsiteY2158" fmla="*/ 4284000 h 4469549"/>
              <a:gd name="connsiteX2159" fmla="*/ 2889622 w 5178638"/>
              <a:gd name="connsiteY2159" fmla="*/ 4282884 h 4469549"/>
              <a:gd name="connsiteX2160" fmla="*/ 2870849 w 5178638"/>
              <a:gd name="connsiteY2160" fmla="*/ 4277302 h 4469549"/>
              <a:gd name="connsiteX2161" fmla="*/ 2855830 w 5178638"/>
              <a:gd name="connsiteY2161" fmla="*/ 4276186 h 4469549"/>
              <a:gd name="connsiteX2162" fmla="*/ 2795755 w 5178638"/>
              <a:gd name="connsiteY2162" fmla="*/ 4276186 h 4469549"/>
              <a:gd name="connsiteX2163" fmla="*/ 2731924 w 5178638"/>
              <a:gd name="connsiteY2163" fmla="*/ 4276186 h 4469549"/>
              <a:gd name="connsiteX2164" fmla="*/ 2731924 w 5178638"/>
              <a:gd name="connsiteY2164" fmla="*/ 4275069 h 4469549"/>
              <a:gd name="connsiteX2165" fmla="*/ 2795755 w 5178638"/>
              <a:gd name="connsiteY2165" fmla="*/ 4273953 h 4469549"/>
              <a:gd name="connsiteX2166" fmla="*/ 2780736 w 5178638"/>
              <a:gd name="connsiteY2166" fmla="*/ 4270604 h 4469549"/>
              <a:gd name="connsiteX2167" fmla="*/ 2668094 w 5178638"/>
              <a:gd name="connsiteY2167" fmla="*/ 4267255 h 4469549"/>
              <a:gd name="connsiteX2168" fmla="*/ 2645566 w 5178638"/>
              <a:gd name="connsiteY2168" fmla="*/ 4267255 h 4469549"/>
              <a:gd name="connsiteX2169" fmla="*/ 2596754 w 5178638"/>
              <a:gd name="connsiteY2169" fmla="*/ 4260558 h 4469549"/>
              <a:gd name="connsiteX2170" fmla="*/ 2562962 w 5178638"/>
              <a:gd name="connsiteY2170" fmla="*/ 4260558 h 4469549"/>
              <a:gd name="connsiteX2171" fmla="*/ 2551697 w 5178638"/>
              <a:gd name="connsiteY2171" fmla="*/ 4258325 h 4469549"/>
              <a:gd name="connsiteX2172" fmla="*/ 2555452 w 5178638"/>
              <a:gd name="connsiteY2172" fmla="*/ 4254976 h 4469549"/>
              <a:gd name="connsiteX2173" fmla="*/ 2581735 w 5178638"/>
              <a:gd name="connsiteY2173" fmla="*/ 4253860 h 4469549"/>
              <a:gd name="connsiteX2174" fmla="*/ 2596754 w 5178638"/>
              <a:gd name="connsiteY2174" fmla="*/ 4259441 h 4469549"/>
              <a:gd name="connsiteX2175" fmla="*/ 2634301 w 5178638"/>
              <a:gd name="connsiteY2175" fmla="*/ 4260558 h 4469549"/>
              <a:gd name="connsiteX2176" fmla="*/ 2679358 w 5178638"/>
              <a:gd name="connsiteY2176" fmla="*/ 4260558 h 4469549"/>
              <a:gd name="connsiteX2177" fmla="*/ 2698132 w 5178638"/>
              <a:gd name="connsiteY2177" fmla="*/ 4260558 h 4469549"/>
              <a:gd name="connsiteX2178" fmla="*/ 2724415 w 5178638"/>
              <a:gd name="connsiteY2178" fmla="*/ 4259441 h 4469549"/>
              <a:gd name="connsiteX2179" fmla="*/ 2750698 w 5178638"/>
              <a:gd name="connsiteY2179" fmla="*/ 4260558 h 4469549"/>
              <a:gd name="connsiteX2180" fmla="*/ 2765717 w 5178638"/>
              <a:gd name="connsiteY2180" fmla="*/ 4259441 h 4469549"/>
              <a:gd name="connsiteX2181" fmla="*/ 2773226 w 5178638"/>
              <a:gd name="connsiteY2181" fmla="*/ 4262790 h 4469549"/>
              <a:gd name="connsiteX2182" fmla="*/ 2792000 w 5178638"/>
              <a:gd name="connsiteY2182" fmla="*/ 4262790 h 4469549"/>
              <a:gd name="connsiteX2183" fmla="*/ 2799509 w 5178638"/>
              <a:gd name="connsiteY2183" fmla="*/ 4260558 h 4469549"/>
              <a:gd name="connsiteX2184" fmla="*/ 2803264 w 5178638"/>
              <a:gd name="connsiteY2184" fmla="*/ 4265023 h 4469549"/>
              <a:gd name="connsiteX2185" fmla="*/ 2825792 w 5178638"/>
              <a:gd name="connsiteY2185" fmla="*/ 4265023 h 4469549"/>
              <a:gd name="connsiteX2186" fmla="*/ 2833302 w 5178638"/>
              <a:gd name="connsiteY2186" fmla="*/ 4262790 h 4469549"/>
              <a:gd name="connsiteX2187" fmla="*/ 2837057 w 5178638"/>
              <a:gd name="connsiteY2187" fmla="*/ 4267255 h 4469549"/>
              <a:gd name="connsiteX2188" fmla="*/ 2897132 w 5178638"/>
              <a:gd name="connsiteY2188" fmla="*/ 4268372 h 4469549"/>
              <a:gd name="connsiteX2189" fmla="*/ 2908396 w 5178638"/>
              <a:gd name="connsiteY2189" fmla="*/ 4268372 h 4469549"/>
              <a:gd name="connsiteX2190" fmla="*/ 2923415 w 5178638"/>
              <a:gd name="connsiteY2190" fmla="*/ 4267255 h 4469549"/>
              <a:gd name="connsiteX2191" fmla="*/ 2957207 w 5178638"/>
              <a:gd name="connsiteY2191" fmla="*/ 4265023 h 4469549"/>
              <a:gd name="connsiteX2192" fmla="*/ 2991000 w 5178638"/>
              <a:gd name="connsiteY2192" fmla="*/ 4265023 h 4469549"/>
              <a:gd name="connsiteX2193" fmla="*/ 3024792 w 5178638"/>
              <a:gd name="connsiteY2193" fmla="*/ 4267255 h 4469549"/>
              <a:gd name="connsiteX2194" fmla="*/ 3051076 w 5178638"/>
              <a:gd name="connsiteY2194" fmla="*/ 4267255 h 4469549"/>
              <a:gd name="connsiteX2195" fmla="*/ 3066095 w 5178638"/>
              <a:gd name="connsiteY2195" fmla="*/ 4265023 h 4469549"/>
              <a:gd name="connsiteX2196" fmla="*/ 3084868 w 5178638"/>
              <a:gd name="connsiteY2196" fmla="*/ 4265023 h 4469549"/>
              <a:gd name="connsiteX2197" fmla="*/ 3118661 w 5178638"/>
              <a:gd name="connsiteY2197" fmla="*/ 4265023 h 4469549"/>
              <a:gd name="connsiteX2198" fmla="*/ 3122415 w 5178638"/>
              <a:gd name="connsiteY2198" fmla="*/ 4265023 h 4469549"/>
              <a:gd name="connsiteX2199" fmla="*/ 3163718 w 5178638"/>
              <a:gd name="connsiteY2199" fmla="*/ 4271721 h 4469549"/>
              <a:gd name="connsiteX2200" fmla="*/ 3163718 w 5178638"/>
              <a:gd name="connsiteY2200" fmla="*/ 4273953 h 4469549"/>
              <a:gd name="connsiteX2201" fmla="*/ 3152453 w 5178638"/>
              <a:gd name="connsiteY2201" fmla="*/ 4280651 h 4469549"/>
              <a:gd name="connsiteX2202" fmla="*/ 3122415 w 5178638"/>
              <a:gd name="connsiteY2202" fmla="*/ 4280651 h 4469549"/>
              <a:gd name="connsiteX2203" fmla="*/ 3111151 w 5178638"/>
              <a:gd name="connsiteY2203" fmla="*/ 4282884 h 4469549"/>
              <a:gd name="connsiteX2204" fmla="*/ 3122415 w 5178638"/>
              <a:gd name="connsiteY2204" fmla="*/ 4284000 h 4469549"/>
              <a:gd name="connsiteX2205" fmla="*/ 3137434 w 5178638"/>
              <a:gd name="connsiteY2205" fmla="*/ 4282884 h 4469549"/>
              <a:gd name="connsiteX2206" fmla="*/ 3156208 w 5178638"/>
              <a:gd name="connsiteY2206" fmla="*/ 4282884 h 4469549"/>
              <a:gd name="connsiteX2207" fmla="*/ 3186246 w 5178638"/>
              <a:gd name="connsiteY2207" fmla="*/ 4284000 h 4469549"/>
              <a:gd name="connsiteX2208" fmla="*/ 3205019 w 5178638"/>
              <a:gd name="connsiteY2208" fmla="*/ 4286232 h 4469549"/>
              <a:gd name="connsiteX2209" fmla="*/ 3250076 w 5178638"/>
              <a:gd name="connsiteY2209" fmla="*/ 4302977 h 4469549"/>
              <a:gd name="connsiteX2210" fmla="*/ 3235057 w 5178638"/>
              <a:gd name="connsiteY2210" fmla="*/ 4304093 h 4469549"/>
              <a:gd name="connsiteX2211" fmla="*/ 3174982 w 5178638"/>
              <a:gd name="connsiteY2211" fmla="*/ 4304093 h 4469549"/>
              <a:gd name="connsiteX2212" fmla="*/ 3156208 w 5178638"/>
              <a:gd name="connsiteY2212" fmla="*/ 4307442 h 4469549"/>
              <a:gd name="connsiteX2213" fmla="*/ 3223793 w 5178638"/>
              <a:gd name="connsiteY2213" fmla="*/ 4307442 h 4469549"/>
              <a:gd name="connsiteX2214" fmla="*/ 3291378 w 5178638"/>
              <a:gd name="connsiteY2214" fmla="*/ 4307442 h 4469549"/>
              <a:gd name="connsiteX2215" fmla="*/ 3355209 w 5178638"/>
              <a:gd name="connsiteY2215" fmla="*/ 4309675 h 4469549"/>
              <a:gd name="connsiteX2216" fmla="*/ 3445322 w 5178638"/>
              <a:gd name="connsiteY2216" fmla="*/ 4309675 h 4469549"/>
              <a:gd name="connsiteX2217" fmla="*/ 3471605 w 5178638"/>
              <a:gd name="connsiteY2217" fmla="*/ 4310791 h 4469549"/>
              <a:gd name="connsiteX2218" fmla="*/ 3546699 w 5178638"/>
              <a:gd name="connsiteY2218" fmla="*/ 4304093 h 4469549"/>
              <a:gd name="connsiteX2219" fmla="*/ 3554209 w 5178638"/>
              <a:gd name="connsiteY2219" fmla="*/ 4306326 h 4469549"/>
              <a:gd name="connsiteX2220" fmla="*/ 3557964 w 5178638"/>
              <a:gd name="connsiteY2220" fmla="*/ 4311908 h 4469549"/>
              <a:gd name="connsiteX2221" fmla="*/ 3614284 w 5178638"/>
              <a:gd name="connsiteY2221" fmla="*/ 4315256 h 4469549"/>
              <a:gd name="connsiteX2222" fmla="*/ 3441567 w 5178638"/>
              <a:gd name="connsiteY2222" fmla="*/ 4317489 h 4469549"/>
              <a:gd name="connsiteX2223" fmla="*/ 3362718 w 5178638"/>
              <a:gd name="connsiteY2223" fmla="*/ 4319722 h 4469549"/>
              <a:gd name="connsiteX2224" fmla="*/ 3404020 w 5178638"/>
              <a:gd name="connsiteY2224" fmla="*/ 4325303 h 4469549"/>
              <a:gd name="connsiteX2225" fmla="*/ 3456586 w 5178638"/>
              <a:gd name="connsiteY2225" fmla="*/ 4321954 h 4469549"/>
              <a:gd name="connsiteX2226" fmla="*/ 3475360 w 5178638"/>
              <a:gd name="connsiteY2226" fmla="*/ 4320838 h 4469549"/>
              <a:gd name="connsiteX2227" fmla="*/ 3595511 w 5178638"/>
              <a:gd name="connsiteY2227" fmla="*/ 4320838 h 4469549"/>
              <a:gd name="connsiteX2228" fmla="*/ 3629303 w 5178638"/>
              <a:gd name="connsiteY2228" fmla="*/ 4325303 h 4469549"/>
              <a:gd name="connsiteX2229" fmla="*/ 3561718 w 5178638"/>
              <a:gd name="connsiteY2229" fmla="*/ 4327536 h 4469549"/>
              <a:gd name="connsiteX2230" fmla="*/ 3531681 w 5178638"/>
              <a:gd name="connsiteY2230" fmla="*/ 4328652 h 4469549"/>
              <a:gd name="connsiteX2231" fmla="*/ 3527926 w 5178638"/>
              <a:gd name="connsiteY2231" fmla="*/ 4334234 h 4469549"/>
              <a:gd name="connsiteX2232" fmla="*/ 3542945 w 5178638"/>
              <a:gd name="connsiteY2232" fmla="*/ 4337582 h 4469549"/>
              <a:gd name="connsiteX2233" fmla="*/ 3527926 w 5178638"/>
              <a:gd name="connsiteY2233" fmla="*/ 4338699 h 4469549"/>
              <a:gd name="connsiteX2234" fmla="*/ 3524171 w 5178638"/>
              <a:gd name="connsiteY2234" fmla="*/ 4338699 h 4469549"/>
              <a:gd name="connsiteX2235" fmla="*/ 3531681 w 5178638"/>
              <a:gd name="connsiteY2235" fmla="*/ 4340931 h 4469549"/>
              <a:gd name="connsiteX2236" fmla="*/ 3572982 w 5178638"/>
              <a:gd name="connsiteY2236" fmla="*/ 4340931 h 4469549"/>
              <a:gd name="connsiteX2237" fmla="*/ 3580492 w 5178638"/>
              <a:gd name="connsiteY2237" fmla="*/ 4342048 h 4469549"/>
              <a:gd name="connsiteX2238" fmla="*/ 3576737 w 5178638"/>
              <a:gd name="connsiteY2238" fmla="*/ 4346513 h 4469549"/>
              <a:gd name="connsiteX2239" fmla="*/ 3554209 w 5178638"/>
              <a:gd name="connsiteY2239" fmla="*/ 4347629 h 4469549"/>
              <a:gd name="connsiteX2240" fmla="*/ 3516662 w 5178638"/>
              <a:gd name="connsiteY2240" fmla="*/ 4345396 h 4469549"/>
              <a:gd name="connsiteX2241" fmla="*/ 3509152 w 5178638"/>
              <a:gd name="connsiteY2241" fmla="*/ 4342048 h 4469549"/>
              <a:gd name="connsiteX2242" fmla="*/ 3490379 w 5178638"/>
              <a:gd name="connsiteY2242" fmla="*/ 4342048 h 4469549"/>
              <a:gd name="connsiteX2243" fmla="*/ 3490379 w 5178638"/>
              <a:gd name="connsiteY2243" fmla="*/ 4333117 h 4469549"/>
              <a:gd name="connsiteX2244" fmla="*/ 3415284 w 5178638"/>
              <a:gd name="connsiteY2244" fmla="*/ 4330885 h 4469549"/>
              <a:gd name="connsiteX2245" fmla="*/ 3411529 w 5178638"/>
              <a:gd name="connsiteY2245" fmla="*/ 4330885 h 4469549"/>
              <a:gd name="connsiteX2246" fmla="*/ 3362718 w 5178638"/>
              <a:gd name="connsiteY2246" fmla="*/ 4330885 h 4469549"/>
              <a:gd name="connsiteX2247" fmla="*/ 3351454 w 5178638"/>
              <a:gd name="connsiteY2247" fmla="*/ 4333117 h 4469549"/>
              <a:gd name="connsiteX2248" fmla="*/ 3373982 w 5178638"/>
              <a:gd name="connsiteY2248" fmla="*/ 4334234 h 4469549"/>
              <a:gd name="connsiteX2249" fmla="*/ 3377737 w 5178638"/>
              <a:gd name="connsiteY2249" fmla="*/ 4337582 h 4469549"/>
              <a:gd name="connsiteX2250" fmla="*/ 3362718 w 5178638"/>
              <a:gd name="connsiteY2250" fmla="*/ 4340931 h 4469549"/>
              <a:gd name="connsiteX2251" fmla="*/ 3283869 w 5178638"/>
              <a:gd name="connsiteY2251" fmla="*/ 4342048 h 4469549"/>
              <a:gd name="connsiteX2252" fmla="*/ 3186246 w 5178638"/>
              <a:gd name="connsiteY2252" fmla="*/ 4342048 h 4469549"/>
              <a:gd name="connsiteX2253" fmla="*/ 3096133 w 5178638"/>
              <a:gd name="connsiteY2253" fmla="*/ 4340931 h 4469549"/>
              <a:gd name="connsiteX2254" fmla="*/ 3084868 w 5178638"/>
              <a:gd name="connsiteY2254" fmla="*/ 4340931 h 4469549"/>
              <a:gd name="connsiteX2255" fmla="*/ 2994755 w 5178638"/>
              <a:gd name="connsiteY2255" fmla="*/ 4343164 h 4469549"/>
              <a:gd name="connsiteX2256" fmla="*/ 2938434 w 5178638"/>
              <a:gd name="connsiteY2256" fmla="*/ 4339815 h 4469549"/>
              <a:gd name="connsiteX2257" fmla="*/ 2885868 w 5178638"/>
              <a:gd name="connsiteY2257" fmla="*/ 4338699 h 4469549"/>
              <a:gd name="connsiteX2258" fmla="*/ 2837057 w 5178638"/>
              <a:gd name="connsiteY2258" fmla="*/ 4342048 h 4469549"/>
              <a:gd name="connsiteX2259" fmla="*/ 2705641 w 5178638"/>
              <a:gd name="connsiteY2259" fmla="*/ 4352094 h 4469549"/>
              <a:gd name="connsiteX2260" fmla="*/ 2630547 w 5178638"/>
              <a:gd name="connsiteY2260" fmla="*/ 4352094 h 4469549"/>
              <a:gd name="connsiteX2261" fmla="*/ 2615528 w 5178638"/>
              <a:gd name="connsiteY2261" fmla="*/ 4353211 h 4469549"/>
              <a:gd name="connsiteX2262" fmla="*/ 2623037 w 5178638"/>
              <a:gd name="connsiteY2262" fmla="*/ 4357676 h 4469549"/>
              <a:gd name="connsiteX2263" fmla="*/ 2664339 w 5178638"/>
              <a:gd name="connsiteY2263" fmla="*/ 4362141 h 4469549"/>
              <a:gd name="connsiteX2264" fmla="*/ 2720660 w 5178638"/>
              <a:gd name="connsiteY2264" fmla="*/ 4366606 h 4469549"/>
              <a:gd name="connsiteX2265" fmla="*/ 2705641 w 5178638"/>
              <a:gd name="connsiteY2265" fmla="*/ 4369955 h 4469549"/>
              <a:gd name="connsiteX2266" fmla="*/ 2668094 w 5178638"/>
              <a:gd name="connsiteY2266" fmla="*/ 4374420 h 4469549"/>
              <a:gd name="connsiteX2267" fmla="*/ 2660585 w 5178638"/>
              <a:gd name="connsiteY2267" fmla="*/ 4377769 h 4469549"/>
              <a:gd name="connsiteX2268" fmla="*/ 2671849 w 5178638"/>
              <a:gd name="connsiteY2268" fmla="*/ 4378885 h 4469549"/>
              <a:gd name="connsiteX2269" fmla="*/ 2686868 w 5178638"/>
              <a:gd name="connsiteY2269" fmla="*/ 4378885 h 4469549"/>
              <a:gd name="connsiteX2270" fmla="*/ 2746943 w 5178638"/>
              <a:gd name="connsiteY2270" fmla="*/ 4377769 h 4469549"/>
              <a:gd name="connsiteX2271" fmla="*/ 2784490 w 5178638"/>
              <a:gd name="connsiteY2271" fmla="*/ 4377769 h 4469549"/>
              <a:gd name="connsiteX2272" fmla="*/ 2818283 w 5178638"/>
              <a:gd name="connsiteY2272" fmla="*/ 4380002 h 4469549"/>
              <a:gd name="connsiteX2273" fmla="*/ 2930925 w 5178638"/>
              <a:gd name="connsiteY2273" fmla="*/ 4381118 h 4469549"/>
              <a:gd name="connsiteX2274" fmla="*/ 2942189 w 5178638"/>
              <a:gd name="connsiteY2274" fmla="*/ 4382234 h 4469549"/>
              <a:gd name="connsiteX2275" fmla="*/ 2949698 w 5178638"/>
              <a:gd name="connsiteY2275" fmla="*/ 4383351 h 4469549"/>
              <a:gd name="connsiteX2276" fmla="*/ 2994755 w 5178638"/>
              <a:gd name="connsiteY2276" fmla="*/ 4378885 h 4469549"/>
              <a:gd name="connsiteX2277" fmla="*/ 3047321 w 5178638"/>
              <a:gd name="connsiteY2277" fmla="*/ 4381118 h 4469549"/>
              <a:gd name="connsiteX2278" fmla="*/ 3054830 w 5178638"/>
              <a:gd name="connsiteY2278" fmla="*/ 4381118 h 4469549"/>
              <a:gd name="connsiteX2279" fmla="*/ 3096133 w 5178638"/>
              <a:gd name="connsiteY2279" fmla="*/ 4381118 h 4469549"/>
              <a:gd name="connsiteX2280" fmla="*/ 3141189 w 5178638"/>
              <a:gd name="connsiteY2280" fmla="*/ 4383351 h 4469549"/>
              <a:gd name="connsiteX2281" fmla="*/ 3201265 w 5178638"/>
              <a:gd name="connsiteY2281" fmla="*/ 4383351 h 4469549"/>
              <a:gd name="connsiteX2282" fmla="*/ 3257586 w 5178638"/>
              <a:gd name="connsiteY2282" fmla="*/ 4380002 h 4469549"/>
              <a:gd name="connsiteX2283" fmla="*/ 3343944 w 5178638"/>
              <a:gd name="connsiteY2283" fmla="*/ 4375537 h 4469549"/>
              <a:gd name="connsiteX2284" fmla="*/ 3411529 w 5178638"/>
              <a:gd name="connsiteY2284" fmla="*/ 4373304 h 4469549"/>
              <a:gd name="connsiteX2285" fmla="*/ 3392756 w 5178638"/>
              <a:gd name="connsiteY2285" fmla="*/ 4369955 h 4469549"/>
              <a:gd name="connsiteX2286" fmla="*/ 3373982 w 5178638"/>
              <a:gd name="connsiteY2286" fmla="*/ 4369955 h 4469549"/>
              <a:gd name="connsiteX2287" fmla="*/ 3302642 w 5178638"/>
              <a:gd name="connsiteY2287" fmla="*/ 4365490 h 4469549"/>
              <a:gd name="connsiteX2288" fmla="*/ 3242567 w 5178638"/>
              <a:gd name="connsiteY2288" fmla="*/ 4365490 h 4469549"/>
              <a:gd name="connsiteX2289" fmla="*/ 3186246 w 5178638"/>
              <a:gd name="connsiteY2289" fmla="*/ 4371071 h 4469549"/>
              <a:gd name="connsiteX2290" fmla="*/ 3167472 w 5178638"/>
              <a:gd name="connsiteY2290" fmla="*/ 4373304 h 4469549"/>
              <a:gd name="connsiteX2291" fmla="*/ 3096133 w 5178638"/>
              <a:gd name="connsiteY2291" fmla="*/ 4367722 h 4469549"/>
              <a:gd name="connsiteX2292" fmla="*/ 3066095 w 5178638"/>
              <a:gd name="connsiteY2292" fmla="*/ 4366606 h 4469549"/>
              <a:gd name="connsiteX2293" fmla="*/ 3024792 w 5178638"/>
              <a:gd name="connsiteY2293" fmla="*/ 4366606 h 4469549"/>
              <a:gd name="connsiteX2294" fmla="*/ 3002264 w 5178638"/>
              <a:gd name="connsiteY2294" fmla="*/ 4366606 h 4469549"/>
              <a:gd name="connsiteX2295" fmla="*/ 2957207 w 5178638"/>
              <a:gd name="connsiteY2295" fmla="*/ 4369955 h 4469549"/>
              <a:gd name="connsiteX2296" fmla="*/ 2930925 w 5178638"/>
              <a:gd name="connsiteY2296" fmla="*/ 4368839 h 4469549"/>
              <a:gd name="connsiteX2297" fmla="*/ 2867094 w 5178638"/>
              <a:gd name="connsiteY2297" fmla="*/ 4365490 h 4469549"/>
              <a:gd name="connsiteX2298" fmla="*/ 2829547 w 5178638"/>
              <a:gd name="connsiteY2298" fmla="*/ 4364374 h 4469549"/>
              <a:gd name="connsiteX2299" fmla="*/ 2818283 w 5178638"/>
              <a:gd name="connsiteY2299" fmla="*/ 4365490 h 4469549"/>
              <a:gd name="connsiteX2300" fmla="*/ 2780736 w 5178638"/>
              <a:gd name="connsiteY2300" fmla="*/ 4369955 h 4469549"/>
              <a:gd name="connsiteX2301" fmla="*/ 2765717 w 5178638"/>
              <a:gd name="connsiteY2301" fmla="*/ 4366606 h 4469549"/>
              <a:gd name="connsiteX2302" fmla="*/ 2818283 w 5178638"/>
              <a:gd name="connsiteY2302" fmla="*/ 4359908 h 4469549"/>
              <a:gd name="connsiteX2303" fmla="*/ 3024792 w 5178638"/>
              <a:gd name="connsiteY2303" fmla="*/ 4359908 h 4469549"/>
              <a:gd name="connsiteX2304" fmla="*/ 3088623 w 5178638"/>
              <a:gd name="connsiteY2304" fmla="*/ 4357676 h 4469549"/>
              <a:gd name="connsiteX2305" fmla="*/ 3099887 w 5178638"/>
              <a:gd name="connsiteY2305" fmla="*/ 4355443 h 4469549"/>
              <a:gd name="connsiteX2306" fmla="*/ 3103642 w 5178638"/>
              <a:gd name="connsiteY2306" fmla="*/ 4353211 h 4469549"/>
              <a:gd name="connsiteX2307" fmla="*/ 3099887 w 5178638"/>
              <a:gd name="connsiteY2307" fmla="*/ 4352094 h 4469549"/>
              <a:gd name="connsiteX2308" fmla="*/ 3084868 w 5178638"/>
              <a:gd name="connsiteY2308" fmla="*/ 4350978 h 4469549"/>
              <a:gd name="connsiteX2309" fmla="*/ 3088623 w 5178638"/>
              <a:gd name="connsiteY2309" fmla="*/ 4349862 h 4469549"/>
              <a:gd name="connsiteX2310" fmla="*/ 3253831 w 5178638"/>
              <a:gd name="connsiteY2310" fmla="*/ 4352094 h 4469549"/>
              <a:gd name="connsiteX2311" fmla="*/ 3310152 w 5178638"/>
              <a:gd name="connsiteY2311" fmla="*/ 4352094 h 4469549"/>
              <a:gd name="connsiteX2312" fmla="*/ 3366473 w 5178638"/>
              <a:gd name="connsiteY2312" fmla="*/ 4352094 h 4469549"/>
              <a:gd name="connsiteX2313" fmla="*/ 3373982 w 5178638"/>
              <a:gd name="connsiteY2313" fmla="*/ 4352094 h 4469549"/>
              <a:gd name="connsiteX2314" fmla="*/ 3415284 w 5178638"/>
              <a:gd name="connsiteY2314" fmla="*/ 4354327 h 4469549"/>
              <a:gd name="connsiteX2315" fmla="*/ 3486624 w 5178638"/>
              <a:gd name="connsiteY2315" fmla="*/ 4354327 h 4469549"/>
              <a:gd name="connsiteX2316" fmla="*/ 3509152 w 5178638"/>
              <a:gd name="connsiteY2316" fmla="*/ 4356559 h 4469549"/>
              <a:gd name="connsiteX2317" fmla="*/ 3539190 w 5178638"/>
              <a:gd name="connsiteY2317" fmla="*/ 4357676 h 4469549"/>
              <a:gd name="connsiteX2318" fmla="*/ 3569228 w 5178638"/>
              <a:gd name="connsiteY2318" fmla="*/ 4357676 h 4469549"/>
              <a:gd name="connsiteX2319" fmla="*/ 3588002 w 5178638"/>
              <a:gd name="connsiteY2319" fmla="*/ 4361025 h 4469549"/>
              <a:gd name="connsiteX2320" fmla="*/ 3584247 w 5178638"/>
              <a:gd name="connsiteY2320" fmla="*/ 4363257 h 4469549"/>
              <a:gd name="connsiteX2321" fmla="*/ 3509152 w 5178638"/>
              <a:gd name="connsiteY2321" fmla="*/ 4357676 h 4469549"/>
              <a:gd name="connsiteX2322" fmla="*/ 3456586 w 5178638"/>
              <a:gd name="connsiteY2322" fmla="*/ 4359908 h 4469549"/>
              <a:gd name="connsiteX2323" fmla="*/ 3445322 w 5178638"/>
              <a:gd name="connsiteY2323" fmla="*/ 4364374 h 4469549"/>
              <a:gd name="connsiteX2324" fmla="*/ 3430303 w 5178638"/>
              <a:gd name="connsiteY2324" fmla="*/ 4364374 h 4469549"/>
              <a:gd name="connsiteX2325" fmla="*/ 3430303 w 5178638"/>
              <a:gd name="connsiteY2325" fmla="*/ 4367722 h 4469549"/>
              <a:gd name="connsiteX2326" fmla="*/ 3449077 w 5178638"/>
              <a:gd name="connsiteY2326" fmla="*/ 4367722 h 4469549"/>
              <a:gd name="connsiteX2327" fmla="*/ 3464096 w 5178638"/>
              <a:gd name="connsiteY2327" fmla="*/ 4367722 h 4469549"/>
              <a:gd name="connsiteX2328" fmla="*/ 3475360 w 5178638"/>
              <a:gd name="connsiteY2328" fmla="*/ 4368839 h 4469549"/>
              <a:gd name="connsiteX2329" fmla="*/ 3464096 w 5178638"/>
              <a:gd name="connsiteY2329" fmla="*/ 4372188 h 4469549"/>
              <a:gd name="connsiteX2330" fmla="*/ 3464096 w 5178638"/>
              <a:gd name="connsiteY2330" fmla="*/ 4375537 h 4469549"/>
              <a:gd name="connsiteX2331" fmla="*/ 3494133 w 5178638"/>
              <a:gd name="connsiteY2331" fmla="*/ 4380002 h 4469549"/>
              <a:gd name="connsiteX2332" fmla="*/ 3569228 w 5178638"/>
              <a:gd name="connsiteY2332" fmla="*/ 4377769 h 4469549"/>
              <a:gd name="connsiteX2333" fmla="*/ 3614284 w 5178638"/>
              <a:gd name="connsiteY2333" fmla="*/ 4376653 h 4469549"/>
              <a:gd name="connsiteX2334" fmla="*/ 3670605 w 5178638"/>
              <a:gd name="connsiteY2334" fmla="*/ 4375537 h 4469549"/>
              <a:gd name="connsiteX2335" fmla="*/ 3723172 w 5178638"/>
              <a:gd name="connsiteY2335" fmla="*/ 4377769 h 4469549"/>
              <a:gd name="connsiteX2336" fmla="*/ 3756964 w 5178638"/>
              <a:gd name="connsiteY2336" fmla="*/ 4380002 h 4469549"/>
              <a:gd name="connsiteX2337" fmla="*/ 3794511 w 5178638"/>
              <a:gd name="connsiteY2337" fmla="*/ 4383351 h 4469549"/>
              <a:gd name="connsiteX2338" fmla="*/ 3820794 w 5178638"/>
              <a:gd name="connsiteY2338" fmla="*/ 4382234 h 4469549"/>
              <a:gd name="connsiteX2339" fmla="*/ 3884625 w 5178638"/>
              <a:gd name="connsiteY2339" fmla="*/ 4378885 h 4469549"/>
              <a:gd name="connsiteX2340" fmla="*/ 3963884 w 5178638"/>
              <a:gd name="connsiteY2340" fmla="*/ 4378885 h 4469549"/>
              <a:gd name="connsiteX2341" fmla="*/ 3952620 w 5178638"/>
              <a:gd name="connsiteY2341" fmla="*/ 4377769 h 4469549"/>
              <a:gd name="connsiteX2342" fmla="*/ 3960129 w 5178638"/>
              <a:gd name="connsiteY2342" fmla="*/ 4374420 h 4469549"/>
              <a:gd name="connsiteX2343" fmla="*/ 3997676 w 5178638"/>
              <a:gd name="connsiteY2343" fmla="*/ 4369955 h 4469549"/>
              <a:gd name="connsiteX2344" fmla="*/ 4012695 w 5178638"/>
              <a:gd name="connsiteY2344" fmla="*/ 4366606 h 4469549"/>
              <a:gd name="connsiteX2345" fmla="*/ 3956374 w 5178638"/>
              <a:gd name="connsiteY2345" fmla="*/ 4362141 h 4469549"/>
              <a:gd name="connsiteX2346" fmla="*/ 3915072 w 5178638"/>
              <a:gd name="connsiteY2346" fmla="*/ 4357676 h 4469549"/>
              <a:gd name="connsiteX2347" fmla="*/ 3907563 w 5178638"/>
              <a:gd name="connsiteY2347" fmla="*/ 4353211 h 4469549"/>
              <a:gd name="connsiteX2348" fmla="*/ 3922582 w 5178638"/>
              <a:gd name="connsiteY2348" fmla="*/ 4352094 h 4469549"/>
              <a:gd name="connsiteX2349" fmla="*/ 3997676 w 5178638"/>
              <a:gd name="connsiteY2349" fmla="*/ 4352094 h 4469549"/>
              <a:gd name="connsiteX2350" fmla="*/ 4129092 w 5178638"/>
              <a:gd name="connsiteY2350" fmla="*/ 4342048 h 4469549"/>
              <a:gd name="connsiteX2351" fmla="*/ 4177903 w 5178638"/>
              <a:gd name="connsiteY2351" fmla="*/ 4338699 h 4469549"/>
              <a:gd name="connsiteX2352" fmla="*/ 4230469 w 5178638"/>
              <a:gd name="connsiteY2352" fmla="*/ 4339815 h 4469549"/>
              <a:gd name="connsiteX2353" fmla="*/ 4286790 w 5178638"/>
              <a:gd name="connsiteY2353" fmla="*/ 4343164 h 4469549"/>
              <a:gd name="connsiteX2354" fmla="*/ 4376903 w 5178638"/>
              <a:gd name="connsiteY2354" fmla="*/ 4340931 h 4469549"/>
              <a:gd name="connsiteX2355" fmla="*/ 4388168 w 5178638"/>
              <a:gd name="connsiteY2355" fmla="*/ 4340931 h 4469549"/>
              <a:gd name="connsiteX2356" fmla="*/ 4430951 w 5178638"/>
              <a:gd name="connsiteY2356" fmla="*/ 4342654 h 4469549"/>
              <a:gd name="connsiteX2357" fmla="*/ 4425789 w 5178638"/>
              <a:gd name="connsiteY2357" fmla="*/ 4340282 h 4469549"/>
              <a:gd name="connsiteX2358" fmla="*/ 4391997 w 5178638"/>
              <a:gd name="connsiteY2358" fmla="*/ 4326886 h 4469549"/>
              <a:gd name="connsiteX2359" fmla="*/ 4369469 w 5178638"/>
              <a:gd name="connsiteY2359" fmla="*/ 4320188 h 4469549"/>
              <a:gd name="connsiteX2360" fmla="*/ 4354450 w 5178638"/>
              <a:gd name="connsiteY2360" fmla="*/ 4311258 h 4469549"/>
              <a:gd name="connsiteX2361" fmla="*/ 4354450 w 5178638"/>
              <a:gd name="connsiteY2361" fmla="*/ 4309025 h 4469549"/>
              <a:gd name="connsiteX2362" fmla="*/ 4410771 w 5178638"/>
              <a:gd name="connsiteY2362" fmla="*/ 4297862 h 4469549"/>
              <a:gd name="connsiteX2363" fmla="*/ 4500922 w 5178638"/>
              <a:gd name="connsiteY2363" fmla="*/ 4297862 h 4469549"/>
              <a:gd name="connsiteX2364" fmla="*/ 4500922 w 5178638"/>
              <a:gd name="connsiteY2364" fmla="*/ 4287669 h 4469549"/>
              <a:gd name="connsiteX2365" fmla="*/ 4497054 w 5178638"/>
              <a:gd name="connsiteY2365" fmla="*/ 4286232 h 4469549"/>
              <a:gd name="connsiteX2366" fmla="*/ 4478281 w 5178638"/>
              <a:gd name="connsiteY2366" fmla="*/ 4284000 h 4469549"/>
              <a:gd name="connsiteX2367" fmla="*/ 4448243 w 5178638"/>
              <a:gd name="connsiteY2367" fmla="*/ 4282884 h 4469549"/>
              <a:gd name="connsiteX2368" fmla="*/ 4429469 w 5178638"/>
              <a:gd name="connsiteY2368" fmla="*/ 4282884 h 4469549"/>
              <a:gd name="connsiteX2369" fmla="*/ 4414450 w 5178638"/>
              <a:gd name="connsiteY2369" fmla="*/ 4284000 h 4469549"/>
              <a:gd name="connsiteX2370" fmla="*/ 4403186 w 5178638"/>
              <a:gd name="connsiteY2370" fmla="*/ 4282884 h 4469549"/>
              <a:gd name="connsiteX2371" fmla="*/ 4414450 w 5178638"/>
              <a:gd name="connsiteY2371" fmla="*/ 4280651 h 4469549"/>
              <a:gd name="connsiteX2372" fmla="*/ 4444488 w 5178638"/>
              <a:gd name="connsiteY2372" fmla="*/ 4280651 h 4469549"/>
              <a:gd name="connsiteX2373" fmla="*/ 4449664 w 5178638"/>
              <a:gd name="connsiteY2373" fmla="*/ 4277574 h 4469549"/>
              <a:gd name="connsiteX2374" fmla="*/ 4433299 w 5178638"/>
              <a:gd name="connsiteY2374" fmla="*/ 4276653 h 4469549"/>
              <a:gd name="connsiteX2375" fmla="*/ 4358204 w 5178638"/>
              <a:gd name="connsiteY2375" fmla="*/ 4275536 h 4469549"/>
              <a:gd name="connsiteX2376" fmla="*/ 4309393 w 5178638"/>
              <a:gd name="connsiteY2376" fmla="*/ 4275536 h 4469549"/>
              <a:gd name="connsiteX2377" fmla="*/ 4305517 w 5178638"/>
              <a:gd name="connsiteY2377" fmla="*/ 4275344 h 4469549"/>
              <a:gd name="connsiteX2378" fmla="*/ 4453413 w 5178638"/>
              <a:gd name="connsiteY2378" fmla="*/ 4275344 h 4469549"/>
              <a:gd name="connsiteX2379" fmla="*/ 4455753 w 5178638"/>
              <a:gd name="connsiteY2379" fmla="*/ 4273953 h 4469549"/>
              <a:gd name="connsiteX2380" fmla="*/ 4455753 w 5178638"/>
              <a:gd name="connsiteY2380" fmla="*/ 4271721 h 4469549"/>
              <a:gd name="connsiteX2381" fmla="*/ 4414450 w 5178638"/>
              <a:gd name="connsiteY2381" fmla="*/ 4265023 h 4469549"/>
              <a:gd name="connsiteX2382" fmla="*/ 4410696 w 5178638"/>
              <a:gd name="connsiteY2382" fmla="*/ 4265023 h 4469549"/>
              <a:gd name="connsiteX2383" fmla="*/ 4376903 w 5178638"/>
              <a:gd name="connsiteY2383" fmla="*/ 4265023 h 4469549"/>
              <a:gd name="connsiteX2384" fmla="*/ 4358130 w 5178638"/>
              <a:gd name="connsiteY2384" fmla="*/ 4265023 h 4469549"/>
              <a:gd name="connsiteX2385" fmla="*/ 4343111 w 5178638"/>
              <a:gd name="connsiteY2385" fmla="*/ 4267255 h 4469549"/>
              <a:gd name="connsiteX2386" fmla="*/ 4316827 w 5178638"/>
              <a:gd name="connsiteY2386" fmla="*/ 4267255 h 4469549"/>
              <a:gd name="connsiteX2387" fmla="*/ 4283035 w 5178638"/>
              <a:gd name="connsiteY2387" fmla="*/ 4265023 h 4469549"/>
              <a:gd name="connsiteX2388" fmla="*/ 4249242 w 5178638"/>
              <a:gd name="connsiteY2388" fmla="*/ 4265023 h 4469549"/>
              <a:gd name="connsiteX2389" fmla="*/ 4215450 w 5178638"/>
              <a:gd name="connsiteY2389" fmla="*/ 4267255 h 4469549"/>
              <a:gd name="connsiteX2390" fmla="*/ 4200431 w 5178638"/>
              <a:gd name="connsiteY2390" fmla="*/ 4268372 h 4469549"/>
              <a:gd name="connsiteX2391" fmla="*/ 4189167 w 5178638"/>
              <a:gd name="connsiteY2391" fmla="*/ 4268372 h 4469549"/>
              <a:gd name="connsiteX2392" fmla="*/ 4129092 w 5178638"/>
              <a:gd name="connsiteY2392" fmla="*/ 4267255 h 4469549"/>
              <a:gd name="connsiteX2393" fmla="*/ 4125337 w 5178638"/>
              <a:gd name="connsiteY2393" fmla="*/ 4262790 h 4469549"/>
              <a:gd name="connsiteX2394" fmla="*/ 4117827 w 5178638"/>
              <a:gd name="connsiteY2394" fmla="*/ 4265023 h 4469549"/>
              <a:gd name="connsiteX2395" fmla="*/ 4095299 w 5178638"/>
              <a:gd name="connsiteY2395" fmla="*/ 4265023 h 4469549"/>
              <a:gd name="connsiteX2396" fmla="*/ 4091544 w 5178638"/>
              <a:gd name="connsiteY2396" fmla="*/ 4260558 h 4469549"/>
              <a:gd name="connsiteX2397" fmla="*/ 4084035 w 5178638"/>
              <a:gd name="connsiteY2397" fmla="*/ 4262790 h 4469549"/>
              <a:gd name="connsiteX2398" fmla="*/ 4065261 w 5178638"/>
              <a:gd name="connsiteY2398" fmla="*/ 4262790 h 4469549"/>
              <a:gd name="connsiteX2399" fmla="*/ 4057752 w 5178638"/>
              <a:gd name="connsiteY2399" fmla="*/ 4259441 h 4469549"/>
              <a:gd name="connsiteX2400" fmla="*/ 4042733 w 5178638"/>
              <a:gd name="connsiteY2400" fmla="*/ 4260558 h 4469549"/>
              <a:gd name="connsiteX2401" fmla="*/ 4016450 w 5178638"/>
              <a:gd name="connsiteY2401" fmla="*/ 4259441 h 4469549"/>
              <a:gd name="connsiteX2402" fmla="*/ 3990167 w 5178638"/>
              <a:gd name="connsiteY2402" fmla="*/ 4260558 h 4469549"/>
              <a:gd name="connsiteX2403" fmla="*/ 3971393 w 5178638"/>
              <a:gd name="connsiteY2403" fmla="*/ 4260558 h 4469549"/>
              <a:gd name="connsiteX2404" fmla="*/ 3926336 w 5178638"/>
              <a:gd name="connsiteY2404" fmla="*/ 4260558 h 4469549"/>
              <a:gd name="connsiteX2405" fmla="*/ 3888789 w 5178638"/>
              <a:gd name="connsiteY2405" fmla="*/ 4259441 h 4469549"/>
              <a:gd name="connsiteX2406" fmla="*/ 3873770 w 5178638"/>
              <a:gd name="connsiteY2406" fmla="*/ 4253860 h 4469549"/>
              <a:gd name="connsiteX2407" fmla="*/ 3847487 w 5178638"/>
              <a:gd name="connsiteY2407" fmla="*/ 4254976 h 4469549"/>
              <a:gd name="connsiteX2408" fmla="*/ 3843732 w 5178638"/>
              <a:gd name="connsiteY2408" fmla="*/ 4258325 h 4469549"/>
              <a:gd name="connsiteX2409" fmla="*/ 3854997 w 5178638"/>
              <a:gd name="connsiteY2409" fmla="*/ 4260558 h 4469549"/>
              <a:gd name="connsiteX2410" fmla="*/ 3888789 w 5178638"/>
              <a:gd name="connsiteY2410" fmla="*/ 4260558 h 4469549"/>
              <a:gd name="connsiteX2411" fmla="*/ 3937601 w 5178638"/>
              <a:gd name="connsiteY2411" fmla="*/ 4267255 h 4469549"/>
              <a:gd name="connsiteX2412" fmla="*/ 3960129 w 5178638"/>
              <a:gd name="connsiteY2412" fmla="*/ 4267255 h 4469549"/>
              <a:gd name="connsiteX2413" fmla="*/ 4072771 w 5178638"/>
              <a:gd name="connsiteY2413" fmla="*/ 4270604 h 4469549"/>
              <a:gd name="connsiteX2414" fmla="*/ 4087790 w 5178638"/>
              <a:gd name="connsiteY2414" fmla="*/ 4273953 h 4469549"/>
              <a:gd name="connsiteX2415" fmla="*/ 4023959 w 5178638"/>
              <a:gd name="connsiteY2415" fmla="*/ 4275069 h 4469549"/>
              <a:gd name="connsiteX2416" fmla="*/ 4023959 w 5178638"/>
              <a:gd name="connsiteY2416" fmla="*/ 4276186 h 4469549"/>
              <a:gd name="connsiteX2417" fmla="*/ 4087790 w 5178638"/>
              <a:gd name="connsiteY2417" fmla="*/ 4276186 h 4469549"/>
              <a:gd name="connsiteX2418" fmla="*/ 4147865 w 5178638"/>
              <a:gd name="connsiteY2418" fmla="*/ 4276186 h 4469549"/>
              <a:gd name="connsiteX2419" fmla="*/ 4162884 w 5178638"/>
              <a:gd name="connsiteY2419" fmla="*/ 4277302 h 4469549"/>
              <a:gd name="connsiteX2420" fmla="*/ 4181657 w 5178638"/>
              <a:gd name="connsiteY2420" fmla="*/ 4282884 h 4469549"/>
              <a:gd name="connsiteX2421" fmla="*/ 4211695 w 5178638"/>
              <a:gd name="connsiteY2421" fmla="*/ 4284000 h 4469549"/>
              <a:gd name="connsiteX2422" fmla="*/ 4237979 w 5178638"/>
              <a:gd name="connsiteY2422" fmla="*/ 4282884 h 4469549"/>
              <a:gd name="connsiteX2423" fmla="*/ 4252997 w 5178638"/>
              <a:gd name="connsiteY2423" fmla="*/ 4282884 h 4469549"/>
              <a:gd name="connsiteX2424" fmla="*/ 4241733 w 5178638"/>
              <a:gd name="connsiteY2424" fmla="*/ 4287349 h 4469549"/>
              <a:gd name="connsiteX2425" fmla="*/ 4249242 w 5178638"/>
              <a:gd name="connsiteY2425" fmla="*/ 4291814 h 4469549"/>
              <a:gd name="connsiteX2426" fmla="*/ 4268016 w 5178638"/>
              <a:gd name="connsiteY2426" fmla="*/ 4295163 h 4469549"/>
              <a:gd name="connsiteX2427" fmla="*/ 4279280 w 5178638"/>
              <a:gd name="connsiteY2427" fmla="*/ 4296279 h 4469549"/>
              <a:gd name="connsiteX2428" fmla="*/ 4331847 w 5178638"/>
              <a:gd name="connsiteY2428" fmla="*/ 4297396 h 4469549"/>
              <a:gd name="connsiteX2429" fmla="*/ 4339356 w 5178638"/>
              <a:gd name="connsiteY2429" fmla="*/ 4299628 h 4469549"/>
              <a:gd name="connsiteX2430" fmla="*/ 4331847 w 5178638"/>
              <a:gd name="connsiteY2430" fmla="*/ 4301861 h 4469549"/>
              <a:gd name="connsiteX2431" fmla="*/ 4279280 w 5178638"/>
              <a:gd name="connsiteY2431" fmla="*/ 4310791 h 4469549"/>
              <a:gd name="connsiteX2432" fmla="*/ 4268016 w 5178638"/>
              <a:gd name="connsiteY2432" fmla="*/ 4308559 h 4469549"/>
              <a:gd name="connsiteX2433" fmla="*/ 4252997 w 5178638"/>
              <a:gd name="connsiteY2433" fmla="*/ 4300745 h 4469549"/>
              <a:gd name="connsiteX2434" fmla="*/ 4241733 w 5178638"/>
              <a:gd name="connsiteY2434" fmla="*/ 4299628 h 4469549"/>
              <a:gd name="connsiteX2435" fmla="*/ 4200431 w 5178638"/>
              <a:gd name="connsiteY2435" fmla="*/ 4302977 h 4469549"/>
              <a:gd name="connsiteX2436" fmla="*/ 4174148 w 5178638"/>
              <a:gd name="connsiteY2436" fmla="*/ 4304093 h 4469549"/>
              <a:gd name="connsiteX2437" fmla="*/ 4159129 w 5178638"/>
              <a:gd name="connsiteY2437" fmla="*/ 4298512 h 4469549"/>
              <a:gd name="connsiteX2438" fmla="*/ 4129092 w 5178638"/>
              <a:gd name="connsiteY2438" fmla="*/ 4298512 h 4469549"/>
              <a:gd name="connsiteX2439" fmla="*/ 4121582 w 5178638"/>
              <a:gd name="connsiteY2439" fmla="*/ 4304093 h 4469549"/>
              <a:gd name="connsiteX2440" fmla="*/ 4102808 w 5178638"/>
              <a:gd name="connsiteY2440" fmla="*/ 4307442 h 4469549"/>
              <a:gd name="connsiteX2441" fmla="*/ 4080280 w 5178638"/>
              <a:gd name="connsiteY2441" fmla="*/ 4309675 h 4469549"/>
              <a:gd name="connsiteX2442" fmla="*/ 4050242 w 5178638"/>
              <a:gd name="connsiteY2442" fmla="*/ 4305210 h 4469549"/>
              <a:gd name="connsiteX2443" fmla="*/ 3997676 w 5178638"/>
              <a:gd name="connsiteY2443" fmla="*/ 4296279 h 4469549"/>
              <a:gd name="connsiteX2444" fmla="*/ 3971393 w 5178638"/>
              <a:gd name="connsiteY2444" fmla="*/ 4298512 h 4469549"/>
              <a:gd name="connsiteX2445" fmla="*/ 3941355 w 5178638"/>
              <a:gd name="connsiteY2445" fmla="*/ 4302977 h 4469549"/>
              <a:gd name="connsiteX2446" fmla="*/ 3900053 w 5178638"/>
              <a:gd name="connsiteY2446" fmla="*/ 4301861 h 4469549"/>
              <a:gd name="connsiteX2447" fmla="*/ 3892544 w 5178638"/>
              <a:gd name="connsiteY2447" fmla="*/ 4298512 h 4469549"/>
              <a:gd name="connsiteX2448" fmla="*/ 3828714 w 5178638"/>
              <a:gd name="connsiteY2448" fmla="*/ 4304093 h 4469549"/>
              <a:gd name="connsiteX2449" fmla="*/ 3787412 w 5178638"/>
              <a:gd name="connsiteY2449" fmla="*/ 4304093 h 4469549"/>
              <a:gd name="connsiteX2450" fmla="*/ 3693543 w 5178638"/>
              <a:gd name="connsiteY2450" fmla="*/ 4305210 h 4469549"/>
              <a:gd name="connsiteX2451" fmla="*/ 3667260 w 5178638"/>
              <a:gd name="connsiteY2451" fmla="*/ 4306326 h 4469549"/>
              <a:gd name="connsiteX2452" fmla="*/ 3637223 w 5178638"/>
              <a:gd name="connsiteY2452" fmla="*/ 4305210 h 4469549"/>
              <a:gd name="connsiteX2453" fmla="*/ 3603430 w 5178638"/>
              <a:gd name="connsiteY2453" fmla="*/ 4305210 h 4469549"/>
              <a:gd name="connsiteX2454" fmla="*/ 3599675 w 5178638"/>
              <a:gd name="connsiteY2454" fmla="*/ 4298512 h 4469549"/>
              <a:gd name="connsiteX2455" fmla="*/ 3554619 w 5178638"/>
              <a:gd name="connsiteY2455" fmla="*/ 4295163 h 4469549"/>
              <a:gd name="connsiteX2456" fmla="*/ 3543355 w 5178638"/>
              <a:gd name="connsiteY2456" fmla="*/ 4296279 h 4469549"/>
              <a:gd name="connsiteX2457" fmla="*/ 3535845 w 5178638"/>
              <a:gd name="connsiteY2457" fmla="*/ 4292930 h 4469549"/>
              <a:gd name="connsiteX2458" fmla="*/ 3543355 w 5178638"/>
              <a:gd name="connsiteY2458" fmla="*/ 4289581 h 4469549"/>
              <a:gd name="connsiteX2459" fmla="*/ 3573392 w 5178638"/>
              <a:gd name="connsiteY2459" fmla="*/ 4290698 h 4469549"/>
              <a:gd name="connsiteX2460" fmla="*/ 3607185 w 5178638"/>
              <a:gd name="connsiteY2460" fmla="*/ 4288465 h 4469549"/>
              <a:gd name="connsiteX2461" fmla="*/ 3618449 w 5178638"/>
              <a:gd name="connsiteY2461" fmla="*/ 4281767 h 4469549"/>
              <a:gd name="connsiteX2462" fmla="*/ 3637223 w 5178638"/>
              <a:gd name="connsiteY2462" fmla="*/ 4279535 h 4469549"/>
              <a:gd name="connsiteX2463" fmla="*/ 3682279 w 5178638"/>
              <a:gd name="connsiteY2463" fmla="*/ 4284000 h 4469549"/>
              <a:gd name="connsiteX2464" fmla="*/ 3701053 w 5178638"/>
              <a:gd name="connsiteY2464" fmla="*/ 4284000 h 4469549"/>
              <a:gd name="connsiteX2465" fmla="*/ 3708562 w 5178638"/>
              <a:gd name="connsiteY2465" fmla="*/ 4280651 h 4469549"/>
              <a:gd name="connsiteX2466" fmla="*/ 3704808 w 5178638"/>
              <a:gd name="connsiteY2466" fmla="*/ 4275069 h 4469549"/>
              <a:gd name="connsiteX2467" fmla="*/ 3682279 w 5178638"/>
              <a:gd name="connsiteY2467" fmla="*/ 4270604 h 4469549"/>
              <a:gd name="connsiteX2468" fmla="*/ 3678525 w 5178638"/>
              <a:gd name="connsiteY2468" fmla="*/ 4268372 h 4469549"/>
              <a:gd name="connsiteX2469" fmla="*/ 3686034 w 5178638"/>
              <a:gd name="connsiteY2469" fmla="*/ 4267255 h 4469549"/>
              <a:gd name="connsiteX2470" fmla="*/ 3723581 w 5178638"/>
              <a:gd name="connsiteY2470" fmla="*/ 4268372 h 4469549"/>
              <a:gd name="connsiteX2471" fmla="*/ 3727336 w 5178638"/>
              <a:gd name="connsiteY2471" fmla="*/ 4268372 h 4469549"/>
              <a:gd name="connsiteX2472" fmla="*/ 3727336 w 5178638"/>
              <a:gd name="connsiteY2472" fmla="*/ 4266139 h 4469549"/>
              <a:gd name="connsiteX2473" fmla="*/ 3731091 w 5178638"/>
              <a:gd name="connsiteY2473" fmla="*/ 4262790 h 4469549"/>
              <a:gd name="connsiteX2474" fmla="*/ 3757374 w 5178638"/>
              <a:gd name="connsiteY2474" fmla="*/ 4262790 h 4469549"/>
              <a:gd name="connsiteX2475" fmla="*/ 3723581 w 5178638"/>
              <a:gd name="connsiteY2475" fmla="*/ 4259441 h 4469549"/>
              <a:gd name="connsiteX2476" fmla="*/ 3719827 w 5178638"/>
              <a:gd name="connsiteY2476" fmla="*/ 4256092 h 4469549"/>
              <a:gd name="connsiteX2477" fmla="*/ 3710539 w 5178638"/>
              <a:gd name="connsiteY2477" fmla="*/ 4250570 h 4469549"/>
              <a:gd name="connsiteX2478" fmla="*/ 3704042 w 5178638"/>
              <a:gd name="connsiteY2478" fmla="*/ 4250248 h 4469549"/>
              <a:gd name="connsiteX2479" fmla="*/ 3662740 w 5178638"/>
              <a:gd name="connsiteY2479" fmla="*/ 4250248 h 4469549"/>
              <a:gd name="connsiteX2480" fmla="*/ 3655230 w 5178638"/>
              <a:gd name="connsiteY2480" fmla="*/ 4250248 h 4469549"/>
              <a:gd name="connsiteX2481" fmla="*/ 3602664 w 5178638"/>
              <a:gd name="connsiteY2481" fmla="*/ 4248015 h 4469549"/>
              <a:gd name="connsiteX2482" fmla="*/ 3557607 w 5178638"/>
              <a:gd name="connsiteY2482" fmla="*/ 4252481 h 4469549"/>
              <a:gd name="connsiteX2483" fmla="*/ 3550098 w 5178638"/>
              <a:gd name="connsiteY2483" fmla="*/ 4251364 h 4469549"/>
              <a:gd name="connsiteX2484" fmla="*/ 3538834 w 5178638"/>
              <a:gd name="connsiteY2484" fmla="*/ 4250248 h 4469549"/>
              <a:gd name="connsiteX2485" fmla="*/ 3426192 w 5178638"/>
              <a:gd name="connsiteY2485" fmla="*/ 4249132 h 4469549"/>
              <a:gd name="connsiteX2486" fmla="*/ 3392400 w 5178638"/>
              <a:gd name="connsiteY2486" fmla="*/ 4246899 h 4469549"/>
              <a:gd name="connsiteX2487" fmla="*/ 3354852 w 5178638"/>
              <a:gd name="connsiteY2487" fmla="*/ 4246899 h 4469549"/>
              <a:gd name="connsiteX2488" fmla="*/ 3294777 w 5178638"/>
              <a:gd name="connsiteY2488" fmla="*/ 4248015 h 4469549"/>
              <a:gd name="connsiteX2489" fmla="*/ 3279758 w 5178638"/>
              <a:gd name="connsiteY2489" fmla="*/ 4248015 h 4469549"/>
              <a:gd name="connsiteX2490" fmla="*/ 3268494 w 5178638"/>
              <a:gd name="connsiteY2490" fmla="*/ 4246899 h 4469549"/>
              <a:gd name="connsiteX2491" fmla="*/ 3276003 w 5178638"/>
              <a:gd name="connsiteY2491" fmla="*/ 4243550 h 4469549"/>
              <a:gd name="connsiteX2492" fmla="*/ 3313550 w 5178638"/>
              <a:gd name="connsiteY2492" fmla="*/ 4239085 h 4469549"/>
              <a:gd name="connsiteX2493" fmla="*/ 3328569 w 5178638"/>
              <a:gd name="connsiteY2493" fmla="*/ 4235736 h 4469549"/>
              <a:gd name="connsiteX2494" fmla="*/ 3272248 w 5178638"/>
              <a:gd name="connsiteY2494" fmla="*/ 4231271 h 4469549"/>
              <a:gd name="connsiteX2495" fmla="*/ 3230946 w 5178638"/>
              <a:gd name="connsiteY2495" fmla="*/ 4226806 h 4469549"/>
              <a:gd name="connsiteX2496" fmla="*/ 3223437 w 5178638"/>
              <a:gd name="connsiteY2496" fmla="*/ 4222341 h 4469549"/>
              <a:gd name="connsiteX2497" fmla="*/ 3238456 w 5178638"/>
              <a:gd name="connsiteY2497" fmla="*/ 4221224 h 4469549"/>
              <a:gd name="connsiteX2498" fmla="*/ 3313550 w 5178638"/>
              <a:gd name="connsiteY2498" fmla="*/ 4221224 h 4469549"/>
              <a:gd name="connsiteX2499" fmla="*/ 3444966 w 5178638"/>
              <a:gd name="connsiteY2499" fmla="*/ 4211178 h 4469549"/>
              <a:gd name="connsiteX2500" fmla="*/ 3487146 w 5178638"/>
              <a:gd name="connsiteY2500" fmla="*/ 4208284 h 4469549"/>
              <a:gd name="connsiteX2501" fmla="*/ 2390123 w 5178638"/>
              <a:gd name="connsiteY2501" fmla="*/ 4208284 h 4469549"/>
              <a:gd name="connsiteX2502" fmla="*/ 2372817 w 5178638"/>
              <a:gd name="connsiteY2502" fmla="*/ 4209141 h 4469549"/>
              <a:gd name="connsiteX2503" fmla="*/ 2371425 w 5178638"/>
              <a:gd name="connsiteY2503" fmla="*/ 4209066 h 4469549"/>
              <a:gd name="connsiteX2504" fmla="*/ 2356406 w 5178638"/>
              <a:gd name="connsiteY2504" fmla="*/ 4207950 h 4469549"/>
              <a:gd name="connsiteX2505" fmla="*/ 2326368 w 5178638"/>
              <a:gd name="connsiteY2505" fmla="*/ 4207950 h 4469549"/>
              <a:gd name="connsiteX2506" fmla="*/ 2273802 w 5178638"/>
              <a:gd name="connsiteY2506" fmla="*/ 4211299 h 4469549"/>
              <a:gd name="connsiteX2507" fmla="*/ 2236255 w 5178638"/>
              <a:gd name="connsiteY2507" fmla="*/ 4210183 h 4469549"/>
              <a:gd name="connsiteX2508" fmla="*/ 2172424 w 5178638"/>
              <a:gd name="connsiteY2508" fmla="*/ 4202368 h 4469549"/>
              <a:gd name="connsiteX2509" fmla="*/ 2104839 w 5178638"/>
              <a:gd name="connsiteY2509" fmla="*/ 4209066 h 4469549"/>
              <a:gd name="connsiteX2510" fmla="*/ 2071047 w 5178638"/>
              <a:gd name="connsiteY2510" fmla="*/ 4214648 h 4469549"/>
              <a:gd name="connsiteX2511" fmla="*/ 2037254 w 5178638"/>
              <a:gd name="connsiteY2511" fmla="*/ 4210183 h 4469549"/>
              <a:gd name="connsiteX2512" fmla="*/ 2033499 w 5178638"/>
              <a:gd name="connsiteY2512" fmla="*/ 4207950 h 4469549"/>
              <a:gd name="connsiteX2513" fmla="*/ 1977179 w 5178638"/>
              <a:gd name="connsiteY2513" fmla="*/ 4202368 h 4469549"/>
              <a:gd name="connsiteX2514" fmla="*/ 1950896 w 5178638"/>
              <a:gd name="connsiteY2514" fmla="*/ 4203485 h 4469549"/>
              <a:gd name="connsiteX2515" fmla="*/ 1913348 w 5178638"/>
              <a:gd name="connsiteY2515" fmla="*/ 4211299 h 4469549"/>
              <a:gd name="connsiteX2516" fmla="*/ 1902084 w 5178638"/>
              <a:gd name="connsiteY2516" fmla="*/ 4214648 h 4469549"/>
              <a:gd name="connsiteX2517" fmla="*/ 1853273 w 5178638"/>
              <a:gd name="connsiteY2517" fmla="*/ 4213531 h 4469549"/>
              <a:gd name="connsiteX2518" fmla="*/ 1838254 w 5178638"/>
              <a:gd name="connsiteY2518" fmla="*/ 4210183 h 4469549"/>
              <a:gd name="connsiteX2519" fmla="*/ 1834499 w 5178638"/>
              <a:gd name="connsiteY2519" fmla="*/ 4207950 h 4469549"/>
              <a:gd name="connsiteX2520" fmla="*/ 1785687 w 5178638"/>
              <a:gd name="connsiteY2520" fmla="*/ 4205717 h 4469549"/>
              <a:gd name="connsiteX2521" fmla="*/ 1744386 w 5178638"/>
              <a:gd name="connsiteY2521" fmla="*/ 4210183 h 4469549"/>
              <a:gd name="connsiteX2522" fmla="*/ 1691819 w 5178638"/>
              <a:gd name="connsiteY2522" fmla="*/ 4210183 h 4469549"/>
              <a:gd name="connsiteX2523" fmla="*/ 1665536 w 5178638"/>
              <a:gd name="connsiteY2523" fmla="*/ 4207950 h 4469549"/>
              <a:gd name="connsiteX2524" fmla="*/ 1652930 w 5178638"/>
              <a:gd name="connsiteY2524" fmla="*/ 4207950 h 4469549"/>
              <a:gd name="connsiteX2525" fmla="*/ 1647927 w 5178638"/>
              <a:gd name="connsiteY2525" fmla="*/ 4206958 h 4469549"/>
              <a:gd name="connsiteX2526" fmla="*/ 1644173 w 5178638"/>
              <a:gd name="connsiteY2526" fmla="*/ 4201377 h 4469549"/>
              <a:gd name="connsiteX2527" fmla="*/ 1651682 w 5178638"/>
              <a:gd name="connsiteY2527" fmla="*/ 4198028 h 4469549"/>
              <a:gd name="connsiteX2528" fmla="*/ 1670455 w 5178638"/>
              <a:gd name="connsiteY2528" fmla="*/ 4198028 h 4469549"/>
              <a:gd name="connsiteX2529" fmla="*/ 1715512 w 5178638"/>
              <a:gd name="connsiteY2529" fmla="*/ 4202493 h 4469549"/>
              <a:gd name="connsiteX2530" fmla="*/ 1734286 w 5178638"/>
              <a:gd name="connsiteY2530" fmla="*/ 4200261 h 4469549"/>
              <a:gd name="connsiteX2531" fmla="*/ 1745550 w 5178638"/>
              <a:gd name="connsiteY2531" fmla="*/ 4193563 h 4469549"/>
              <a:gd name="connsiteX2532" fmla="*/ 1779343 w 5178638"/>
              <a:gd name="connsiteY2532" fmla="*/ 4191330 h 4469549"/>
              <a:gd name="connsiteX2533" fmla="*/ 1809380 w 5178638"/>
              <a:gd name="connsiteY2533" fmla="*/ 4192446 h 4469549"/>
              <a:gd name="connsiteX2534" fmla="*/ 1816890 w 5178638"/>
              <a:gd name="connsiteY2534" fmla="*/ 4189098 h 4469549"/>
              <a:gd name="connsiteX2535" fmla="*/ 1809380 w 5178638"/>
              <a:gd name="connsiteY2535" fmla="*/ 4185749 h 4469549"/>
              <a:gd name="connsiteX2536" fmla="*/ 1798116 w 5178638"/>
              <a:gd name="connsiteY2536" fmla="*/ 4186865 h 4469549"/>
              <a:gd name="connsiteX2537" fmla="*/ 1753060 w 5178638"/>
              <a:gd name="connsiteY2537" fmla="*/ 4183516 h 4469549"/>
              <a:gd name="connsiteX2538" fmla="*/ 1749305 w 5178638"/>
              <a:gd name="connsiteY2538" fmla="*/ 4176818 h 4469549"/>
              <a:gd name="connsiteX2539" fmla="*/ 1715512 w 5178638"/>
              <a:gd name="connsiteY2539" fmla="*/ 4176818 h 4469549"/>
              <a:gd name="connsiteX2540" fmla="*/ 1685475 w 5178638"/>
              <a:gd name="connsiteY2540" fmla="*/ 4175702 h 4469549"/>
              <a:gd name="connsiteX2541" fmla="*/ 1659191 w 5178638"/>
              <a:gd name="connsiteY2541" fmla="*/ 4176818 h 4469549"/>
              <a:gd name="connsiteX2542" fmla="*/ 1565323 w 5178638"/>
              <a:gd name="connsiteY2542" fmla="*/ 4177935 h 4469549"/>
              <a:gd name="connsiteX2543" fmla="*/ 1524021 w 5178638"/>
              <a:gd name="connsiteY2543" fmla="*/ 4177935 h 4469549"/>
              <a:gd name="connsiteX2544" fmla="*/ 1460191 w 5178638"/>
              <a:gd name="connsiteY2544" fmla="*/ 4183516 h 4469549"/>
              <a:gd name="connsiteX2545" fmla="*/ 1452682 w 5178638"/>
              <a:gd name="connsiteY2545" fmla="*/ 4180167 h 4469549"/>
              <a:gd name="connsiteX2546" fmla="*/ 1411380 w 5178638"/>
              <a:gd name="connsiteY2546" fmla="*/ 4179051 h 4469549"/>
              <a:gd name="connsiteX2547" fmla="*/ 1381342 w 5178638"/>
              <a:gd name="connsiteY2547" fmla="*/ 4183516 h 4469549"/>
              <a:gd name="connsiteX2548" fmla="*/ 1355059 w 5178638"/>
              <a:gd name="connsiteY2548" fmla="*/ 4185749 h 4469549"/>
              <a:gd name="connsiteX2549" fmla="*/ 1302492 w 5178638"/>
              <a:gd name="connsiteY2549" fmla="*/ 4176818 h 4469549"/>
              <a:gd name="connsiteX2550" fmla="*/ 1272455 w 5178638"/>
              <a:gd name="connsiteY2550" fmla="*/ 4172353 h 4469549"/>
              <a:gd name="connsiteX2551" fmla="*/ 1249927 w 5178638"/>
              <a:gd name="connsiteY2551" fmla="*/ 4174586 h 4469549"/>
              <a:gd name="connsiteX2552" fmla="*/ 1231153 w 5178638"/>
              <a:gd name="connsiteY2552" fmla="*/ 4177935 h 4469549"/>
              <a:gd name="connsiteX2553" fmla="*/ 1223643 w 5178638"/>
              <a:gd name="connsiteY2553" fmla="*/ 4183516 h 4469549"/>
              <a:gd name="connsiteX2554" fmla="*/ 1193605 w 5178638"/>
              <a:gd name="connsiteY2554" fmla="*/ 4183516 h 4469549"/>
              <a:gd name="connsiteX2555" fmla="*/ 1178587 w 5178638"/>
              <a:gd name="connsiteY2555" fmla="*/ 4177935 h 4469549"/>
              <a:gd name="connsiteX2556" fmla="*/ 1152304 w 5178638"/>
              <a:gd name="connsiteY2556" fmla="*/ 4179051 h 4469549"/>
              <a:gd name="connsiteX2557" fmla="*/ 1111002 w 5178638"/>
              <a:gd name="connsiteY2557" fmla="*/ 4182400 h 4469549"/>
              <a:gd name="connsiteX2558" fmla="*/ 1099737 w 5178638"/>
              <a:gd name="connsiteY2558" fmla="*/ 4181283 h 4469549"/>
              <a:gd name="connsiteX2559" fmla="*/ 1084719 w 5178638"/>
              <a:gd name="connsiteY2559" fmla="*/ 4173469 h 4469549"/>
              <a:gd name="connsiteX2560" fmla="*/ 1073454 w 5178638"/>
              <a:gd name="connsiteY2560" fmla="*/ 4171237 h 4469549"/>
              <a:gd name="connsiteX2561" fmla="*/ 1020888 w 5178638"/>
              <a:gd name="connsiteY2561" fmla="*/ 4180167 h 4469549"/>
              <a:gd name="connsiteX2562" fmla="*/ 1013379 w 5178638"/>
              <a:gd name="connsiteY2562" fmla="*/ 4182400 h 4469549"/>
              <a:gd name="connsiteX2563" fmla="*/ 1020888 w 5178638"/>
              <a:gd name="connsiteY2563" fmla="*/ 4184632 h 4469549"/>
              <a:gd name="connsiteX2564" fmla="*/ 1073454 w 5178638"/>
              <a:gd name="connsiteY2564" fmla="*/ 4185749 h 4469549"/>
              <a:gd name="connsiteX2565" fmla="*/ 1084719 w 5178638"/>
              <a:gd name="connsiteY2565" fmla="*/ 4186865 h 4469549"/>
              <a:gd name="connsiteX2566" fmla="*/ 1103492 w 5178638"/>
              <a:gd name="connsiteY2566" fmla="*/ 4190214 h 4469549"/>
              <a:gd name="connsiteX2567" fmla="*/ 1111002 w 5178638"/>
              <a:gd name="connsiteY2567" fmla="*/ 4194679 h 4469549"/>
              <a:gd name="connsiteX2568" fmla="*/ 1099737 w 5178638"/>
              <a:gd name="connsiteY2568" fmla="*/ 4199144 h 4469549"/>
              <a:gd name="connsiteX2569" fmla="*/ 1114756 w 5178638"/>
              <a:gd name="connsiteY2569" fmla="*/ 4199144 h 4469549"/>
              <a:gd name="connsiteX2570" fmla="*/ 1141039 w 5178638"/>
              <a:gd name="connsiteY2570" fmla="*/ 4198028 h 4469549"/>
              <a:gd name="connsiteX2571" fmla="*/ 1171077 w 5178638"/>
              <a:gd name="connsiteY2571" fmla="*/ 4199144 h 4469549"/>
              <a:gd name="connsiteX2572" fmla="*/ 1189851 w 5178638"/>
              <a:gd name="connsiteY2572" fmla="*/ 4204726 h 4469549"/>
              <a:gd name="connsiteX2573" fmla="*/ 1203329 w 5178638"/>
              <a:gd name="connsiteY2573" fmla="*/ 4205728 h 4469549"/>
              <a:gd name="connsiteX2574" fmla="*/ 1162403 w 5178638"/>
              <a:gd name="connsiteY2574" fmla="*/ 4206834 h 4469549"/>
              <a:gd name="connsiteX2575" fmla="*/ 1132366 w 5178638"/>
              <a:gd name="connsiteY2575" fmla="*/ 4204601 h 4469549"/>
              <a:gd name="connsiteX2576" fmla="*/ 1113592 w 5178638"/>
              <a:gd name="connsiteY2576" fmla="*/ 4205717 h 4469549"/>
              <a:gd name="connsiteX2577" fmla="*/ 1091064 w 5178638"/>
              <a:gd name="connsiteY2577" fmla="*/ 4209066 h 4469549"/>
              <a:gd name="connsiteX2578" fmla="*/ 1023479 w 5178638"/>
              <a:gd name="connsiteY2578" fmla="*/ 4205717 h 4469549"/>
              <a:gd name="connsiteX2579" fmla="*/ 1019724 w 5178638"/>
              <a:gd name="connsiteY2579" fmla="*/ 4205717 h 4469549"/>
              <a:gd name="connsiteX2580" fmla="*/ 914592 w 5178638"/>
              <a:gd name="connsiteY2580" fmla="*/ 4203485 h 4469549"/>
              <a:gd name="connsiteX2581" fmla="*/ 903328 w 5178638"/>
              <a:gd name="connsiteY2581" fmla="*/ 4205717 h 4469549"/>
              <a:gd name="connsiteX2582" fmla="*/ 899518 w 5178638"/>
              <a:gd name="connsiteY2582" fmla="*/ 4206567 h 4469549"/>
              <a:gd name="connsiteX2583" fmla="*/ 908246 w 5178638"/>
              <a:gd name="connsiteY2583" fmla="*/ 4201377 h 4469549"/>
              <a:gd name="connsiteX2584" fmla="*/ 938284 w 5178638"/>
              <a:gd name="connsiteY2584" fmla="*/ 4201377 h 4469549"/>
              <a:gd name="connsiteX2585" fmla="*/ 949549 w 5178638"/>
              <a:gd name="connsiteY2585" fmla="*/ 4199144 h 4469549"/>
              <a:gd name="connsiteX2586" fmla="*/ 938284 w 5178638"/>
              <a:gd name="connsiteY2586" fmla="*/ 4198028 h 4469549"/>
              <a:gd name="connsiteX2587" fmla="*/ 923265 w 5178638"/>
              <a:gd name="connsiteY2587" fmla="*/ 4199144 h 4469549"/>
              <a:gd name="connsiteX2588" fmla="*/ 904492 w 5178638"/>
              <a:gd name="connsiteY2588" fmla="*/ 4199144 h 4469549"/>
              <a:gd name="connsiteX2589" fmla="*/ 874454 w 5178638"/>
              <a:gd name="connsiteY2589" fmla="*/ 4198028 h 4469549"/>
              <a:gd name="connsiteX2590" fmla="*/ 855680 w 5178638"/>
              <a:gd name="connsiteY2590" fmla="*/ 4195795 h 4469549"/>
              <a:gd name="connsiteX2591" fmla="*/ 810624 w 5178638"/>
              <a:gd name="connsiteY2591" fmla="*/ 4179051 h 4469549"/>
              <a:gd name="connsiteX2592" fmla="*/ 825643 w 5178638"/>
              <a:gd name="connsiteY2592" fmla="*/ 4177935 h 4469549"/>
              <a:gd name="connsiteX2593" fmla="*/ 885718 w 5178638"/>
              <a:gd name="connsiteY2593" fmla="*/ 4177935 h 4469549"/>
              <a:gd name="connsiteX2594" fmla="*/ 904492 w 5178638"/>
              <a:gd name="connsiteY2594" fmla="*/ 4174586 h 4469549"/>
              <a:gd name="connsiteX2595" fmla="*/ 836907 w 5178638"/>
              <a:gd name="connsiteY2595" fmla="*/ 4174586 h 4469549"/>
              <a:gd name="connsiteX2596" fmla="*/ 769322 w 5178638"/>
              <a:gd name="connsiteY2596" fmla="*/ 4174586 h 4469549"/>
              <a:gd name="connsiteX2597" fmla="*/ 705491 w 5178638"/>
              <a:gd name="connsiteY2597" fmla="*/ 4172353 h 4469549"/>
              <a:gd name="connsiteX2598" fmla="*/ 615378 w 5178638"/>
              <a:gd name="connsiteY2598" fmla="*/ 4172353 h 4469549"/>
              <a:gd name="connsiteX2599" fmla="*/ 589095 w 5178638"/>
              <a:gd name="connsiteY2599" fmla="*/ 4171237 h 4469549"/>
              <a:gd name="connsiteX2600" fmla="*/ 514001 w 5178638"/>
              <a:gd name="connsiteY2600" fmla="*/ 4177935 h 4469549"/>
              <a:gd name="connsiteX2601" fmla="*/ 509005 w 5178638"/>
              <a:gd name="connsiteY2601" fmla="*/ 4176449 h 4469549"/>
              <a:gd name="connsiteX2602" fmla="*/ 513386 w 5178638"/>
              <a:gd name="connsiteY2602" fmla="*/ 4168289 h 4469549"/>
              <a:gd name="connsiteX2603" fmla="*/ 510432 w 5178638"/>
              <a:gd name="connsiteY2603" fmla="*/ 4166568 h 4469549"/>
              <a:gd name="connsiteX2604" fmla="*/ 534182 w 5178638"/>
              <a:gd name="connsiteY2604" fmla="*/ 4166492 h 4469549"/>
              <a:gd name="connsiteX2605" fmla="*/ 619133 w 5178638"/>
              <a:gd name="connsiteY2605" fmla="*/ 4164539 h 4469549"/>
              <a:gd name="connsiteX2606" fmla="*/ 697982 w 5178638"/>
              <a:gd name="connsiteY2606" fmla="*/ 4162306 h 4469549"/>
              <a:gd name="connsiteX2607" fmla="*/ 656680 w 5178638"/>
              <a:gd name="connsiteY2607" fmla="*/ 4156725 h 4469549"/>
              <a:gd name="connsiteX2608" fmla="*/ 628989 w 5178638"/>
              <a:gd name="connsiteY2608" fmla="*/ 4156725 h 4469549"/>
              <a:gd name="connsiteX2609" fmla="*/ 604114 w 5178638"/>
              <a:gd name="connsiteY2609" fmla="*/ 4160074 h 4469549"/>
              <a:gd name="connsiteX2610" fmla="*/ 585340 w 5178638"/>
              <a:gd name="connsiteY2610" fmla="*/ 4161190 h 4469549"/>
              <a:gd name="connsiteX2611" fmla="*/ 507350 w 5178638"/>
              <a:gd name="connsiteY2611" fmla="*/ 4161190 h 4469549"/>
              <a:gd name="connsiteX2612" fmla="*/ 508894 w 5178638"/>
              <a:gd name="connsiteY2612" fmla="*/ 4156077 h 4469549"/>
              <a:gd name="connsiteX2613" fmla="*/ 510188 w 5178638"/>
              <a:gd name="connsiteY2613" fmla="*/ 4154075 h 4469549"/>
              <a:gd name="connsiteX2614" fmla="*/ 529019 w 5178638"/>
              <a:gd name="connsiteY2614" fmla="*/ 4153376 h 4469549"/>
              <a:gd name="connsiteX2615" fmla="*/ 532774 w 5178638"/>
              <a:gd name="connsiteY2615" fmla="*/ 4147794 h 4469549"/>
              <a:gd name="connsiteX2616" fmla="*/ 526494 w 5178638"/>
              <a:gd name="connsiteY2616" fmla="*/ 4146394 h 4469549"/>
              <a:gd name="connsiteX2617" fmla="*/ 530302 w 5178638"/>
              <a:gd name="connsiteY2617" fmla="*/ 4143513 h 4469549"/>
              <a:gd name="connsiteX2618" fmla="*/ 532774 w 5178638"/>
              <a:gd name="connsiteY2618" fmla="*/ 4143329 h 4469549"/>
              <a:gd name="connsiteX2619" fmla="*/ 536529 w 5178638"/>
              <a:gd name="connsiteY2619" fmla="*/ 4143329 h 4469549"/>
              <a:gd name="connsiteX2620" fmla="*/ 535590 w 5178638"/>
              <a:gd name="connsiteY2620" fmla="*/ 4141376 h 4469549"/>
              <a:gd name="connsiteX2621" fmla="*/ 533258 w 5178638"/>
              <a:gd name="connsiteY2621" fmla="*/ 4141277 h 4469549"/>
              <a:gd name="connsiteX2622" fmla="*/ 534321 w 5178638"/>
              <a:gd name="connsiteY2622" fmla="*/ 4140473 h 4469549"/>
              <a:gd name="connsiteX2623" fmla="*/ 537638 w 5178638"/>
              <a:gd name="connsiteY2623" fmla="*/ 4136251 h 4469549"/>
              <a:gd name="connsiteX2624" fmla="*/ 544038 w 5178638"/>
              <a:gd name="connsiteY2624" fmla="*/ 4136632 h 4469549"/>
              <a:gd name="connsiteX2625" fmla="*/ 551548 w 5178638"/>
              <a:gd name="connsiteY2625" fmla="*/ 4139980 h 4469549"/>
              <a:gd name="connsiteX2626" fmla="*/ 570321 w 5178638"/>
              <a:gd name="connsiteY2626" fmla="*/ 4139980 h 4469549"/>
              <a:gd name="connsiteX2627" fmla="*/ 570321 w 5178638"/>
              <a:gd name="connsiteY2627" fmla="*/ 4148911 h 4469549"/>
              <a:gd name="connsiteX2628" fmla="*/ 645416 w 5178638"/>
              <a:gd name="connsiteY2628" fmla="*/ 4151143 h 4469549"/>
              <a:gd name="connsiteX2629" fmla="*/ 649171 w 5178638"/>
              <a:gd name="connsiteY2629" fmla="*/ 4151143 h 4469549"/>
              <a:gd name="connsiteX2630" fmla="*/ 697982 w 5178638"/>
              <a:gd name="connsiteY2630" fmla="*/ 4151143 h 4469549"/>
              <a:gd name="connsiteX2631" fmla="*/ 709246 w 5178638"/>
              <a:gd name="connsiteY2631" fmla="*/ 4148911 h 4469549"/>
              <a:gd name="connsiteX2632" fmla="*/ 686718 w 5178638"/>
              <a:gd name="connsiteY2632" fmla="*/ 4147794 h 4469549"/>
              <a:gd name="connsiteX2633" fmla="*/ 682963 w 5178638"/>
              <a:gd name="connsiteY2633" fmla="*/ 4144446 h 4469549"/>
              <a:gd name="connsiteX2634" fmla="*/ 697982 w 5178638"/>
              <a:gd name="connsiteY2634" fmla="*/ 4141097 h 4469549"/>
              <a:gd name="connsiteX2635" fmla="*/ 776831 w 5178638"/>
              <a:gd name="connsiteY2635" fmla="*/ 4139980 h 4469549"/>
              <a:gd name="connsiteX2636" fmla="*/ 874454 w 5178638"/>
              <a:gd name="connsiteY2636" fmla="*/ 4139980 h 4469549"/>
              <a:gd name="connsiteX2637" fmla="*/ 964567 w 5178638"/>
              <a:gd name="connsiteY2637" fmla="*/ 4141097 h 4469549"/>
              <a:gd name="connsiteX2638" fmla="*/ 975831 w 5178638"/>
              <a:gd name="connsiteY2638" fmla="*/ 4141097 h 4469549"/>
              <a:gd name="connsiteX2639" fmla="*/ 1065945 w 5178638"/>
              <a:gd name="connsiteY2639" fmla="*/ 4138864 h 4469549"/>
              <a:gd name="connsiteX2640" fmla="*/ 1122266 w 5178638"/>
              <a:gd name="connsiteY2640" fmla="*/ 4142213 h 4469549"/>
              <a:gd name="connsiteX2641" fmla="*/ 1174832 w 5178638"/>
              <a:gd name="connsiteY2641" fmla="*/ 4143329 h 4469549"/>
              <a:gd name="connsiteX2642" fmla="*/ 1198833 w 5178638"/>
              <a:gd name="connsiteY2642" fmla="*/ 4141682 h 4469549"/>
              <a:gd name="connsiteX2643" fmla="*/ 1227250 w 5178638"/>
              <a:gd name="connsiteY2643" fmla="*/ 4142354 h 4469549"/>
              <a:gd name="connsiteX2644" fmla="*/ 1309854 w 5178638"/>
              <a:gd name="connsiteY2644" fmla="*/ 4142633 h 4469549"/>
              <a:gd name="connsiteX2645" fmla="*/ 1313608 w 5178638"/>
              <a:gd name="connsiteY2645" fmla="*/ 4141517 h 4469549"/>
              <a:gd name="connsiteX2646" fmla="*/ 1298590 w 5178638"/>
              <a:gd name="connsiteY2646" fmla="*/ 4140401 h 4469549"/>
              <a:gd name="connsiteX2647" fmla="*/ 1294835 w 5178638"/>
              <a:gd name="connsiteY2647" fmla="*/ 4139284 h 4469549"/>
              <a:gd name="connsiteX2648" fmla="*/ 1298590 w 5178638"/>
              <a:gd name="connsiteY2648" fmla="*/ 4137052 h 4469549"/>
              <a:gd name="connsiteX2649" fmla="*/ 1309854 w 5178638"/>
              <a:gd name="connsiteY2649" fmla="*/ 4134819 h 4469549"/>
              <a:gd name="connsiteX2650" fmla="*/ 1373684 w 5178638"/>
              <a:gd name="connsiteY2650" fmla="*/ 4132587 h 4469549"/>
              <a:gd name="connsiteX2651" fmla="*/ 1580194 w 5178638"/>
              <a:gd name="connsiteY2651" fmla="*/ 4132587 h 4469549"/>
              <a:gd name="connsiteX2652" fmla="*/ 1632760 w 5178638"/>
              <a:gd name="connsiteY2652" fmla="*/ 4125889 h 4469549"/>
              <a:gd name="connsiteX2653" fmla="*/ 1617741 w 5178638"/>
              <a:gd name="connsiteY2653" fmla="*/ 4122540 h 4469549"/>
              <a:gd name="connsiteX2654" fmla="*/ 1580194 w 5178638"/>
              <a:gd name="connsiteY2654" fmla="*/ 4127005 h 4469549"/>
              <a:gd name="connsiteX2655" fmla="*/ 1568930 w 5178638"/>
              <a:gd name="connsiteY2655" fmla="*/ 4128121 h 4469549"/>
              <a:gd name="connsiteX2656" fmla="*/ 1531382 w 5178638"/>
              <a:gd name="connsiteY2656" fmla="*/ 4127005 h 4469549"/>
              <a:gd name="connsiteX2657" fmla="*/ 1467552 w 5178638"/>
              <a:gd name="connsiteY2657" fmla="*/ 4123656 h 4469549"/>
              <a:gd name="connsiteX2658" fmla="*/ 1441269 w 5178638"/>
              <a:gd name="connsiteY2658" fmla="*/ 4122540 h 4469549"/>
              <a:gd name="connsiteX2659" fmla="*/ 1430009 w 5178638"/>
              <a:gd name="connsiteY2659" fmla="*/ 4123524 h 4469549"/>
              <a:gd name="connsiteX2660" fmla="*/ 1396361 w 5178638"/>
              <a:gd name="connsiteY2660" fmla="*/ 4119887 h 4469549"/>
              <a:gd name="connsiteX2661" fmla="*/ 1340040 w 5178638"/>
              <a:gd name="connsiteY2661" fmla="*/ 4115422 h 4469549"/>
              <a:gd name="connsiteX2662" fmla="*/ 1355059 w 5178638"/>
              <a:gd name="connsiteY2662" fmla="*/ 4112073 h 4469549"/>
              <a:gd name="connsiteX2663" fmla="*/ 1355276 w 5178638"/>
              <a:gd name="connsiteY2663" fmla="*/ 4112047 h 4469549"/>
              <a:gd name="connsiteX2664" fmla="*/ 1376031 w 5178638"/>
              <a:gd name="connsiteY2664" fmla="*/ 4115423 h 4469549"/>
              <a:gd name="connsiteX2665" fmla="*/ 1403722 w 5178638"/>
              <a:gd name="connsiteY2665" fmla="*/ 4113610 h 4469549"/>
              <a:gd name="connsiteX2666" fmla="*/ 1448779 w 5178638"/>
              <a:gd name="connsiteY2666" fmla="*/ 4109144 h 4469549"/>
              <a:gd name="connsiteX2667" fmla="*/ 1456288 w 5178638"/>
              <a:gd name="connsiteY2667" fmla="*/ 4110261 h 4469549"/>
              <a:gd name="connsiteX2668" fmla="*/ 1467552 w 5178638"/>
              <a:gd name="connsiteY2668" fmla="*/ 4111377 h 4469549"/>
              <a:gd name="connsiteX2669" fmla="*/ 1580194 w 5178638"/>
              <a:gd name="connsiteY2669" fmla="*/ 4112493 h 4469549"/>
              <a:gd name="connsiteX2670" fmla="*/ 1613986 w 5178638"/>
              <a:gd name="connsiteY2670" fmla="*/ 4114726 h 4469549"/>
              <a:gd name="connsiteX2671" fmla="*/ 1651534 w 5178638"/>
              <a:gd name="connsiteY2671" fmla="*/ 4114726 h 4469549"/>
              <a:gd name="connsiteX2672" fmla="*/ 1711609 w 5178638"/>
              <a:gd name="connsiteY2672" fmla="*/ 4113610 h 4469549"/>
              <a:gd name="connsiteX2673" fmla="*/ 1726628 w 5178638"/>
              <a:gd name="connsiteY2673" fmla="*/ 4113610 h 4469549"/>
              <a:gd name="connsiteX2674" fmla="*/ 1737892 w 5178638"/>
              <a:gd name="connsiteY2674" fmla="*/ 4114726 h 4469549"/>
              <a:gd name="connsiteX2675" fmla="*/ 1730383 w 5178638"/>
              <a:gd name="connsiteY2675" fmla="*/ 4118075 h 4469549"/>
              <a:gd name="connsiteX2676" fmla="*/ 1692836 w 5178638"/>
              <a:gd name="connsiteY2676" fmla="*/ 4122540 h 4469549"/>
              <a:gd name="connsiteX2677" fmla="*/ 1677817 w 5178638"/>
              <a:gd name="connsiteY2677" fmla="*/ 4125889 h 4469549"/>
              <a:gd name="connsiteX2678" fmla="*/ 1734138 w 5178638"/>
              <a:gd name="connsiteY2678" fmla="*/ 4130354 h 4469549"/>
              <a:gd name="connsiteX2679" fmla="*/ 1775440 w 5178638"/>
              <a:gd name="connsiteY2679" fmla="*/ 4134819 h 4469549"/>
              <a:gd name="connsiteX2680" fmla="*/ 1782949 w 5178638"/>
              <a:gd name="connsiteY2680" fmla="*/ 4139284 h 4469549"/>
              <a:gd name="connsiteX2681" fmla="*/ 1767930 w 5178638"/>
              <a:gd name="connsiteY2681" fmla="*/ 4140401 h 4469549"/>
              <a:gd name="connsiteX2682" fmla="*/ 1692836 w 5178638"/>
              <a:gd name="connsiteY2682" fmla="*/ 4140401 h 4469549"/>
              <a:gd name="connsiteX2683" fmla="*/ 1561420 w 5178638"/>
              <a:gd name="connsiteY2683" fmla="*/ 4150447 h 4469549"/>
              <a:gd name="connsiteX2684" fmla="*/ 1519240 w 5178638"/>
              <a:gd name="connsiteY2684" fmla="*/ 4153341 h 4469549"/>
              <a:gd name="connsiteX2685" fmla="*/ 2616263 w 5178638"/>
              <a:gd name="connsiteY2685" fmla="*/ 4153341 h 4469549"/>
              <a:gd name="connsiteX2686" fmla="*/ 2657444 w 5178638"/>
              <a:gd name="connsiteY2686" fmla="*/ 4151301 h 4469549"/>
              <a:gd name="connsiteX2687" fmla="*/ 2676217 w 5178638"/>
              <a:gd name="connsiteY2687" fmla="*/ 4149068 h 4469549"/>
              <a:gd name="connsiteX2688" fmla="*/ 2657444 w 5178638"/>
              <a:gd name="connsiteY2688" fmla="*/ 4146836 h 4469549"/>
              <a:gd name="connsiteX2689" fmla="*/ 2526028 w 5178638"/>
              <a:gd name="connsiteY2689" fmla="*/ 4149068 h 4469549"/>
              <a:gd name="connsiteX2690" fmla="*/ 2469707 w 5178638"/>
              <a:gd name="connsiteY2690" fmla="*/ 4142370 h 4469549"/>
              <a:gd name="connsiteX2691" fmla="*/ 2469707 w 5178638"/>
              <a:gd name="connsiteY2691" fmla="*/ 4140138 h 4469549"/>
              <a:gd name="connsiteX2692" fmla="*/ 2473462 w 5178638"/>
              <a:gd name="connsiteY2692" fmla="*/ 4135673 h 4469549"/>
              <a:gd name="connsiteX2693" fmla="*/ 2507255 w 5178638"/>
              <a:gd name="connsiteY2693" fmla="*/ 4135673 h 4469549"/>
              <a:gd name="connsiteX2694" fmla="*/ 2529783 w 5178638"/>
              <a:gd name="connsiteY2694" fmla="*/ 4133440 h 4469549"/>
              <a:gd name="connsiteX2695" fmla="*/ 2533538 w 5178638"/>
              <a:gd name="connsiteY2695" fmla="*/ 4131208 h 4469549"/>
              <a:gd name="connsiteX2696" fmla="*/ 2526028 w 5178638"/>
              <a:gd name="connsiteY2696" fmla="*/ 4130091 h 4469549"/>
              <a:gd name="connsiteX2697" fmla="*/ 2492236 w 5178638"/>
              <a:gd name="connsiteY2697" fmla="*/ 4130091 h 4469549"/>
              <a:gd name="connsiteX2698" fmla="*/ 2480972 w 5178638"/>
              <a:gd name="connsiteY2698" fmla="*/ 4127859 h 4469549"/>
              <a:gd name="connsiteX2699" fmla="*/ 2488481 w 5178638"/>
              <a:gd name="connsiteY2699" fmla="*/ 4125626 h 4469549"/>
              <a:gd name="connsiteX2700" fmla="*/ 2533538 w 5178638"/>
              <a:gd name="connsiteY2700" fmla="*/ 4120045 h 4469549"/>
              <a:gd name="connsiteX2701" fmla="*/ 2604878 w 5178638"/>
              <a:gd name="connsiteY2701" fmla="*/ 4115579 h 4469549"/>
              <a:gd name="connsiteX2702" fmla="*/ 2604878 w 5178638"/>
              <a:gd name="connsiteY2702" fmla="*/ 4114463 h 4469549"/>
              <a:gd name="connsiteX2703" fmla="*/ 2604878 w 5178638"/>
              <a:gd name="connsiteY2703" fmla="*/ 4112230 h 4469549"/>
              <a:gd name="connsiteX2704" fmla="*/ 2589859 w 5178638"/>
              <a:gd name="connsiteY2704" fmla="*/ 4112230 h 4469549"/>
              <a:gd name="connsiteX2705" fmla="*/ 2578594 w 5178638"/>
              <a:gd name="connsiteY2705" fmla="*/ 4105533 h 4469549"/>
              <a:gd name="connsiteX2706" fmla="*/ 2574840 w 5178638"/>
              <a:gd name="connsiteY2706" fmla="*/ 4102184 h 4469549"/>
              <a:gd name="connsiteX2707" fmla="*/ 2541047 w 5178638"/>
              <a:gd name="connsiteY2707" fmla="*/ 4098835 h 4469549"/>
              <a:gd name="connsiteX2708" fmla="*/ 2567330 w 5178638"/>
              <a:gd name="connsiteY2708" fmla="*/ 4098835 h 4469549"/>
              <a:gd name="connsiteX2709" fmla="*/ 2571085 w 5178638"/>
              <a:gd name="connsiteY2709" fmla="*/ 4095486 h 4469549"/>
              <a:gd name="connsiteX2710" fmla="*/ 2571085 w 5178638"/>
              <a:gd name="connsiteY2710" fmla="*/ 4093253 h 4469549"/>
              <a:gd name="connsiteX2711" fmla="*/ 2574840 w 5178638"/>
              <a:gd name="connsiteY2711" fmla="*/ 4093253 h 4469549"/>
              <a:gd name="connsiteX2712" fmla="*/ 2612387 w 5178638"/>
              <a:gd name="connsiteY2712" fmla="*/ 4094370 h 4469549"/>
              <a:gd name="connsiteX2713" fmla="*/ 2619896 w 5178638"/>
              <a:gd name="connsiteY2713" fmla="*/ 4093253 h 4469549"/>
              <a:gd name="connsiteX2714" fmla="*/ 2616142 w 5178638"/>
              <a:gd name="connsiteY2714" fmla="*/ 4091021 h 4469549"/>
              <a:gd name="connsiteX2715" fmla="*/ 2593613 w 5178638"/>
              <a:gd name="connsiteY2715" fmla="*/ 4086556 h 4469549"/>
              <a:gd name="connsiteX2716" fmla="*/ 2589859 w 5178638"/>
              <a:gd name="connsiteY2716" fmla="*/ 4080974 h 4469549"/>
              <a:gd name="connsiteX2717" fmla="*/ 2597368 w 5178638"/>
              <a:gd name="connsiteY2717" fmla="*/ 4077625 h 4469549"/>
              <a:gd name="connsiteX2718" fmla="*/ 2616142 w 5178638"/>
              <a:gd name="connsiteY2718" fmla="*/ 4077625 h 4469549"/>
              <a:gd name="connsiteX2719" fmla="*/ 2661198 w 5178638"/>
              <a:gd name="connsiteY2719" fmla="*/ 4082090 h 4469549"/>
              <a:gd name="connsiteX2720" fmla="*/ 2679972 w 5178638"/>
              <a:gd name="connsiteY2720" fmla="*/ 4079858 h 4469549"/>
              <a:gd name="connsiteX2721" fmla="*/ 2691236 w 5178638"/>
              <a:gd name="connsiteY2721" fmla="*/ 4073160 h 4469549"/>
              <a:gd name="connsiteX2722" fmla="*/ 2725029 w 5178638"/>
              <a:gd name="connsiteY2722" fmla="*/ 4070927 h 4469549"/>
              <a:gd name="connsiteX2723" fmla="*/ 2755066 w 5178638"/>
              <a:gd name="connsiteY2723" fmla="*/ 4072044 h 4469549"/>
              <a:gd name="connsiteX2724" fmla="*/ 2762576 w 5178638"/>
              <a:gd name="connsiteY2724" fmla="*/ 4068695 h 4469549"/>
              <a:gd name="connsiteX2725" fmla="*/ 2755066 w 5178638"/>
              <a:gd name="connsiteY2725" fmla="*/ 4065346 h 4469549"/>
              <a:gd name="connsiteX2726" fmla="*/ 2743802 w 5178638"/>
              <a:gd name="connsiteY2726" fmla="*/ 4066462 h 4469549"/>
              <a:gd name="connsiteX2727" fmla="*/ 2698746 w 5178638"/>
              <a:gd name="connsiteY2727" fmla="*/ 4063113 h 4469549"/>
              <a:gd name="connsiteX2728" fmla="*/ 2694991 w 5178638"/>
              <a:gd name="connsiteY2728" fmla="*/ 4056415 h 4469549"/>
              <a:gd name="connsiteX2729" fmla="*/ 2661198 w 5178638"/>
              <a:gd name="connsiteY2729" fmla="*/ 4056415 h 4469549"/>
              <a:gd name="connsiteX2730" fmla="*/ 2631161 w 5178638"/>
              <a:gd name="connsiteY2730" fmla="*/ 4055299 h 4469549"/>
              <a:gd name="connsiteX2731" fmla="*/ 2604878 w 5178638"/>
              <a:gd name="connsiteY2731" fmla="*/ 4056415 h 4469549"/>
              <a:gd name="connsiteX2732" fmla="*/ 2511009 w 5178638"/>
              <a:gd name="connsiteY2732" fmla="*/ 4057532 h 4469549"/>
              <a:gd name="connsiteX2733" fmla="*/ 2469707 w 5178638"/>
              <a:gd name="connsiteY2733" fmla="*/ 4057532 h 4469549"/>
              <a:gd name="connsiteX2734" fmla="*/ 2405877 w 5178638"/>
              <a:gd name="connsiteY2734" fmla="*/ 4063113 h 4469549"/>
              <a:gd name="connsiteX2735" fmla="*/ 2398368 w 5178638"/>
              <a:gd name="connsiteY2735" fmla="*/ 4059764 h 4469549"/>
              <a:gd name="connsiteX2736" fmla="*/ 2357066 w 5178638"/>
              <a:gd name="connsiteY2736" fmla="*/ 4058648 h 4469549"/>
              <a:gd name="connsiteX2737" fmla="*/ 2327028 w 5178638"/>
              <a:gd name="connsiteY2737" fmla="*/ 4063113 h 4469549"/>
              <a:gd name="connsiteX2738" fmla="*/ 2300745 w 5178638"/>
              <a:gd name="connsiteY2738" fmla="*/ 4065346 h 4469549"/>
              <a:gd name="connsiteX2739" fmla="*/ 2248179 w 5178638"/>
              <a:gd name="connsiteY2739" fmla="*/ 4056415 h 4469549"/>
              <a:gd name="connsiteX2740" fmla="*/ 2218141 w 5178638"/>
              <a:gd name="connsiteY2740" fmla="*/ 4051950 h 4469549"/>
              <a:gd name="connsiteX2741" fmla="*/ 2195613 w 5178638"/>
              <a:gd name="connsiteY2741" fmla="*/ 4054183 h 4469549"/>
              <a:gd name="connsiteX2742" fmla="*/ 2176839 w 5178638"/>
              <a:gd name="connsiteY2742" fmla="*/ 4057532 h 4469549"/>
              <a:gd name="connsiteX2743" fmla="*/ 2169329 w 5178638"/>
              <a:gd name="connsiteY2743" fmla="*/ 4063113 h 4469549"/>
              <a:gd name="connsiteX2744" fmla="*/ 2139292 w 5178638"/>
              <a:gd name="connsiteY2744" fmla="*/ 4063113 h 4469549"/>
              <a:gd name="connsiteX2745" fmla="*/ 2124273 w 5178638"/>
              <a:gd name="connsiteY2745" fmla="*/ 4057532 h 4469549"/>
              <a:gd name="connsiteX2746" fmla="*/ 2097990 w 5178638"/>
              <a:gd name="connsiteY2746" fmla="*/ 4058648 h 4469549"/>
              <a:gd name="connsiteX2747" fmla="*/ 2056688 w 5178638"/>
              <a:gd name="connsiteY2747" fmla="*/ 4061997 h 4469549"/>
              <a:gd name="connsiteX2748" fmla="*/ 2045424 w 5178638"/>
              <a:gd name="connsiteY2748" fmla="*/ 4060880 h 4469549"/>
              <a:gd name="connsiteX2749" fmla="*/ 2030405 w 5178638"/>
              <a:gd name="connsiteY2749" fmla="*/ 4053066 h 4469549"/>
              <a:gd name="connsiteX2750" fmla="*/ 2019141 w 5178638"/>
              <a:gd name="connsiteY2750" fmla="*/ 4050834 h 4469549"/>
              <a:gd name="connsiteX2751" fmla="*/ 1966574 w 5178638"/>
              <a:gd name="connsiteY2751" fmla="*/ 4059764 h 4469549"/>
              <a:gd name="connsiteX2752" fmla="*/ 1959065 w 5178638"/>
              <a:gd name="connsiteY2752" fmla="*/ 4061997 h 4469549"/>
              <a:gd name="connsiteX2753" fmla="*/ 1966574 w 5178638"/>
              <a:gd name="connsiteY2753" fmla="*/ 4064229 h 4469549"/>
              <a:gd name="connsiteX2754" fmla="*/ 2019141 w 5178638"/>
              <a:gd name="connsiteY2754" fmla="*/ 4065346 h 4469549"/>
              <a:gd name="connsiteX2755" fmla="*/ 2030405 w 5178638"/>
              <a:gd name="connsiteY2755" fmla="*/ 4066462 h 4469549"/>
              <a:gd name="connsiteX2756" fmla="*/ 2049179 w 5178638"/>
              <a:gd name="connsiteY2756" fmla="*/ 4069811 h 4469549"/>
              <a:gd name="connsiteX2757" fmla="*/ 2056688 w 5178638"/>
              <a:gd name="connsiteY2757" fmla="*/ 4074276 h 4469549"/>
              <a:gd name="connsiteX2758" fmla="*/ 2045424 w 5178638"/>
              <a:gd name="connsiteY2758" fmla="*/ 4078741 h 4469549"/>
              <a:gd name="connsiteX2759" fmla="*/ 2060442 w 5178638"/>
              <a:gd name="connsiteY2759" fmla="*/ 4078741 h 4469549"/>
              <a:gd name="connsiteX2760" fmla="*/ 2086726 w 5178638"/>
              <a:gd name="connsiteY2760" fmla="*/ 4077625 h 4469549"/>
              <a:gd name="connsiteX2761" fmla="*/ 2116764 w 5178638"/>
              <a:gd name="connsiteY2761" fmla="*/ 4078741 h 4469549"/>
              <a:gd name="connsiteX2762" fmla="*/ 2135537 w 5178638"/>
              <a:gd name="connsiteY2762" fmla="*/ 4084323 h 4469549"/>
              <a:gd name="connsiteX2763" fmla="*/ 2150556 w 5178638"/>
              <a:gd name="connsiteY2763" fmla="*/ 4085439 h 4469549"/>
              <a:gd name="connsiteX2764" fmla="*/ 2210631 w 5178638"/>
              <a:gd name="connsiteY2764" fmla="*/ 4085439 h 4469549"/>
              <a:gd name="connsiteX2765" fmla="*/ 2274462 w 5178638"/>
              <a:gd name="connsiteY2765" fmla="*/ 4085439 h 4469549"/>
              <a:gd name="connsiteX2766" fmla="*/ 2274462 w 5178638"/>
              <a:gd name="connsiteY2766" fmla="*/ 4086556 h 4469549"/>
              <a:gd name="connsiteX2767" fmla="*/ 2210631 w 5178638"/>
              <a:gd name="connsiteY2767" fmla="*/ 4087672 h 4469549"/>
              <a:gd name="connsiteX2768" fmla="*/ 2225650 w 5178638"/>
              <a:gd name="connsiteY2768" fmla="*/ 4091021 h 4469549"/>
              <a:gd name="connsiteX2769" fmla="*/ 2338292 w 5178638"/>
              <a:gd name="connsiteY2769" fmla="*/ 4094370 h 4469549"/>
              <a:gd name="connsiteX2770" fmla="*/ 2360820 w 5178638"/>
              <a:gd name="connsiteY2770" fmla="*/ 4094370 h 4469549"/>
              <a:gd name="connsiteX2771" fmla="*/ 2409632 w 5178638"/>
              <a:gd name="connsiteY2771" fmla="*/ 4101067 h 4469549"/>
              <a:gd name="connsiteX2772" fmla="*/ 2443424 w 5178638"/>
              <a:gd name="connsiteY2772" fmla="*/ 4101067 h 4469549"/>
              <a:gd name="connsiteX2773" fmla="*/ 2454689 w 5178638"/>
              <a:gd name="connsiteY2773" fmla="*/ 4103300 h 4469549"/>
              <a:gd name="connsiteX2774" fmla="*/ 2450934 w 5178638"/>
              <a:gd name="connsiteY2774" fmla="*/ 4106649 h 4469549"/>
              <a:gd name="connsiteX2775" fmla="*/ 2424651 w 5178638"/>
              <a:gd name="connsiteY2775" fmla="*/ 4107765 h 4469549"/>
              <a:gd name="connsiteX2776" fmla="*/ 2409632 w 5178638"/>
              <a:gd name="connsiteY2776" fmla="*/ 4102184 h 4469549"/>
              <a:gd name="connsiteX2777" fmla="*/ 2372085 w 5178638"/>
              <a:gd name="connsiteY2777" fmla="*/ 4101067 h 4469549"/>
              <a:gd name="connsiteX2778" fmla="*/ 2327028 w 5178638"/>
              <a:gd name="connsiteY2778" fmla="*/ 4101067 h 4469549"/>
              <a:gd name="connsiteX2779" fmla="*/ 2308254 w 5178638"/>
              <a:gd name="connsiteY2779" fmla="*/ 4101067 h 4469549"/>
              <a:gd name="connsiteX2780" fmla="*/ 2281971 w 5178638"/>
              <a:gd name="connsiteY2780" fmla="*/ 4102184 h 4469549"/>
              <a:gd name="connsiteX2781" fmla="*/ 2255688 w 5178638"/>
              <a:gd name="connsiteY2781" fmla="*/ 4101067 h 4469549"/>
              <a:gd name="connsiteX2782" fmla="*/ 2240669 w 5178638"/>
              <a:gd name="connsiteY2782" fmla="*/ 4102184 h 4469549"/>
              <a:gd name="connsiteX2783" fmla="*/ 2233160 w 5178638"/>
              <a:gd name="connsiteY2783" fmla="*/ 4098835 h 4469549"/>
              <a:gd name="connsiteX2784" fmla="*/ 2214386 w 5178638"/>
              <a:gd name="connsiteY2784" fmla="*/ 4098835 h 4469549"/>
              <a:gd name="connsiteX2785" fmla="*/ 2206877 w 5178638"/>
              <a:gd name="connsiteY2785" fmla="*/ 4101067 h 4469549"/>
              <a:gd name="connsiteX2786" fmla="*/ 2203122 w 5178638"/>
              <a:gd name="connsiteY2786" fmla="*/ 4096602 h 4469549"/>
              <a:gd name="connsiteX2787" fmla="*/ 2180594 w 5178638"/>
              <a:gd name="connsiteY2787" fmla="*/ 4096602 h 4469549"/>
              <a:gd name="connsiteX2788" fmla="*/ 2173084 w 5178638"/>
              <a:gd name="connsiteY2788" fmla="*/ 4098835 h 4469549"/>
              <a:gd name="connsiteX2789" fmla="*/ 2169329 w 5178638"/>
              <a:gd name="connsiteY2789" fmla="*/ 4094370 h 4469549"/>
              <a:gd name="connsiteX2790" fmla="*/ 2109254 w 5178638"/>
              <a:gd name="connsiteY2790" fmla="*/ 4093253 h 4469549"/>
              <a:gd name="connsiteX2791" fmla="*/ 2097990 w 5178638"/>
              <a:gd name="connsiteY2791" fmla="*/ 4093253 h 4469549"/>
              <a:gd name="connsiteX2792" fmla="*/ 2082971 w 5178638"/>
              <a:gd name="connsiteY2792" fmla="*/ 4094370 h 4469549"/>
              <a:gd name="connsiteX2793" fmla="*/ 2049179 w 5178638"/>
              <a:gd name="connsiteY2793" fmla="*/ 4096602 h 4469549"/>
              <a:gd name="connsiteX2794" fmla="*/ 2015386 w 5178638"/>
              <a:gd name="connsiteY2794" fmla="*/ 4096602 h 4469549"/>
              <a:gd name="connsiteX2795" fmla="*/ 1981594 w 5178638"/>
              <a:gd name="connsiteY2795" fmla="*/ 4094370 h 4469549"/>
              <a:gd name="connsiteX2796" fmla="*/ 1955310 w 5178638"/>
              <a:gd name="connsiteY2796" fmla="*/ 4094370 h 4469549"/>
              <a:gd name="connsiteX2797" fmla="*/ 1940291 w 5178638"/>
              <a:gd name="connsiteY2797" fmla="*/ 4096602 h 4469549"/>
              <a:gd name="connsiteX2798" fmla="*/ 1921518 w 5178638"/>
              <a:gd name="connsiteY2798" fmla="*/ 4096602 h 4469549"/>
              <a:gd name="connsiteX2799" fmla="*/ 1887725 w 5178638"/>
              <a:gd name="connsiteY2799" fmla="*/ 4096602 h 4469549"/>
              <a:gd name="connsiteX2800" fmla="*/ 1883971 w 5178638"/>
              <a:gd name="connsiteY2800" fmla="*/ 4096602 h 4469549"/>
              <a:gd name="connsiteX2801" fmla="*/ 1842668 w 5178638"/>
              <a:gd name="connsiteY2801" fmla="*/ 4089904 h 4469549"/>
              <a:gd name="connsiteX2802" fmla="*/ 1842668 w 5178638"/>
              <a:gd name="connsiteY2802" fmla="*/ 4087672 h 4469549"/>
              <a:gd name="connsiteX2803" fmla="*/ 1853933 w 5178638"/>
              <a:gd name="connsiteY2803" fmla="*/ 4080974 h 4469549"/>
              <a:gd name="connsiteX2804" fmla="*/ 1883971 w 5178638"/>
              <a:gd name="connsiteY2804" fmla="*/ 4080974 h 4469549"/>
              <a:gd name="connsiteX2805" fmla="*/ 1895235 w 5178638"/>
              <a:gd name="connsiteY2805" fmla="*/ 4078741 h 4469549"/>
              <a:gd name="connsiteX2806" fmla="*/ 1883971 w 5178638"/>
              <a:gd name="connsiteY2806" fmla="*/ 4077625 h 4469549"/>
              <a:gd name="connsiteX2807" fmla="*/ 1868952 w 5178638"/>
              <a:gd name="connsiteY2807" fmla="*/ 4078741 h 4469549"/>
              <a:gd name="connsiteX2808" fmla="*/ 1850178 w 5178638"/>
              <a:gd name="connsiteY2808" fmla="*/ 4078741 h 4469549"/>
              <a:gd name="connsiteX2809" fmla="*/ 1820140 w 5178638"/>
              <a:gd name="connsiteY2809" fmla="*/ 4077625 h 4469549"/>
              <a:gd name="connsiteX2810" fmla="*/ 1801367 w 5178638"/>
              <a:gd name="connsiteY2810" fmla="*/ 4075393 h 4469549"/>
              <a:gd name="connsiteX2811" fmla="*/ 1756310 w 5178638"/>
              <a:gd name="connsiteY2811" fmla="*/ 4058648 h 4469549"/>
              <a:gd name="connsiteX2812" fmla="*/ 1771329 w 5178638"/>
              <a:gd name="connsiteY2812" fmla="*/ 4057532 h 4469549"/>
              <a:gd name="connsiteX2813" fmla="*/ 1831404 w 5178638"/>
              <a:gd name="connsiteY2813" fmla="*/ 4057532 h 4469549"/>
              <a:gd name="connsiteX2814" fmla="*/ 1850178 w 5178638"/>
              <a:gd name="connsiteY2814" fmla="*/ 4054183 h 4469549"/>
              <a:gd name="connsiteX2815" fmla="*/ 1782593 w 5178638"/>
              <a:gd name="connsiteY2815" fmla="*/ 4054183 h 4469549"/>
              <a:gd name="connsiteX2816" fmla="*/ 1715008 w 5178638"/>
              <a:gd name="connsiteY2816" fmla="*/ 4054183 h 4469549"/>
              <a:gd name="connsiteX2817" fmla="*/ 1651177 w 5178638"/>
              <a:gd name="connsiteY2817" fmla="*/ 4051950 h 4469549"/>
              <a:gd name="connsiteX2818" fmla="*/ 1561064 w 5178638"/>
              <a:gd name="connsiteY2818" fmla="*/ 4051950 h 4469549"/>
              <a:gd name="connsiteX2819" fmla="*/ 1534781 w 5178638"/>
              <a:gd name="connsiteY2819" fmla="*/ 4050834 h 4469549"/>
              <a:gd name="connsiteX2820" fmla="*/ 1459687 w 5178638"/>
              <a:gd name="connsiteY2820" fmla="*/ 4057532 h 4469549"/>
              <a:gd name="connsiteX2821" fmla="*/ 1452177 w 5178638"/>
              <a:gd name="connsiteY2821" fmla="*/ 4055299 h 4469549"/>
              <a:gd name="connsiteX2822" fmla="*/ 1448422 w 5178638"/>
              <a:gd name="connsiteY2822" fmla="*/ 4049717 h 4469549"/>
              <a:gd name="connsiteX2823" fmla="*/ 1426422 w 5178638"/>
              <a:gd name="connsiteY2823" fmla="*/ 4049665 h 4469549"/>
              <a:gd name="connsiteX2824" fmla="*/ 1420774 w 5178638"/>
              <a:gd name="connsiteY2824" fmla="*/ 4049508 h 4469549"/>
              <a:gd name="connsiteX2825" fmla="*/ 4371810 w 5178638"/>
              <a:gd name="connsiteY2825" fmla="*/ 4049508 h 4469549"/>
              <a:gd name="connsiteX2826" fmla="*/ 2589320 w 5178638"/>
              <a:gd name="connsiteY2826" fmla="*/ 976247 h 4469549"/>
              <a:gd name="connsiteX2827" fmla="*/ 838064 w 5178638"/>
              <a:gd name="connsiteY2827" fmla="*/ 3995653 h 4469549"/>
              <a:gd name="connsiteX2828" fmla="*/ 783426 w 5178638"/>
              <a:gd name="connsiteY2828" fmla="*/ 3992786 h 4469549"/>
              <a:gd name="connsiteX2829" fmla="*/ 757144 w 5178638"/>
              <a:gd name="connsiteY2829" fmla="*/ 3991670 h 4469549"/>
              <a:gd name="connsiteX2830" fmla="*/ 712087 w 5178638"/>
              <a:gd name="connsiteY2830" fmla="*/ 3995019 h 4469549"/>
              <a:gd name="connsiteX2831" fmla="*/ 689559 w 5178638"/>
              <a:gd name="connsiteY2831" fmla="*/ 3995019 h 4469549"/>
              <a:gd name="connsiteX2832" fmla="*/ 648256 w 5178638"/>
              <a:gd name="connsiteY2832" fmla="*/ 3995019 h 4469549"/>
              <a:gd name="connsiteX2833" fmla="*/ 618218 w 5178638"/>
              <a:gd name="connsiteY2833" fmla="*/ 3993903 h 4469549"/>
              <a:gd name="connsiteX2834" fmla="*/ 607456 w 5178638"/>
              <a:gd name="connsiteY2834" fmla="*/ 3992166 h 4469549"/>
              <a:gd name="connsiteX2835" fmla="*/ 610427 w 5178638"/>
              <a:gd name="connsiteY2835" fmla="*/ 3984921 h 4469549"/>
              <a:gd name="connsiteX2836" fmla="*/ 614567 w 5178638"/>
              <a:gd name="connsiteY2836" fmla="*/ 3980326 h 4469549"/>
              <a:gd name="connsiteX2837" fmla="*/ 618218 w 5178638"/>
              <a:gd name="connsiteY2837" fmla="*/ 3980507 h 4469549"/>
              <a:gd name="connsiteX2838" fmla="*/ 659521 w 5178638"/>
              <a:gd name="connsiteY2838" fmla="*/ 3980507 h 4469549"/>
              <a:gd name="connsiteX2839" fmla="*/ 659929 w 5178638"/>
              <a:gd name="connsiteY2839" fmla="*/ 3980507 h 4469549"/>
              <a:gd name="connsiteX2840" fmla="*/ 656176 w 5178638"/>
              <a:gd name="connsiteY2840" fmla="*/ 3979391 h 4469549"/>
              <a:gd name="connsiteX2841" fmla="*/ 633178 w 5178638"/>
              <a:gd name="connsiteY2841" fmla="*/ 3975065 h 4469549"/>
              <a:gd name="connsiteX2842" fmla="*/ 617558 w 5178638"/>
              <a:gd name="connsiteY2842" fmla="*/ 3977006 h 4469549"/>
              <a:gd name="connsiteX2843" fmla="*/ 630968 w 5178638"/>
              <a:gd name="connsiteY2843" fmla="*/ 3962124 h 4469549"/>
              <a:gd name="connsiteX2844" fmla="*/ 650236 w 5178638"/>
              <a:gd name="connsiteY2844" fmla="*/ 3946191 h 4469549"/>
              <a:gd name="connsiteX2845" fmla="*/ 653758 w 5178638"/>
              <a:gd name="connsiteY2845" fmla="*/ 3941666 h 4469549"/>
              <a:gd name="connsiteX2846" fmla="*/ 678821 w 5178638"/>
              <a:gd name="connsiteY2846" fmla="*/ 3898648 h 4469549"/>
              <a:gd name="connsiteX2847" fmla="*/ 688494 w 5178638"/>
              <a:gd name="connsiteY2847" fmla="*/ 3869620 h 4469549"/>
              <a:gd name="connsiteX2848" fmla="*/ 710640 w 5178638"/>
              <a:gd name="connsiteY2848" fmla="*/ 3834722 h 4469549"/>
              <a:gd name="connsiteX2849" fmla="*/ 718455 w 5178638"/>
              <a:gd name="connsiteY2849" fmla="*/ 3830619 h 4469549"/>
              <a:gd name="connsiteX2850" fmla="*/ 718513 w 5178638"/>
              <a:gd name="connsiteY2850" fmla="*/ 3830520 h 4469549"/>
              <a:gd name="connsiteX2851" fmla="*/ 728623 w 5178638"/>
              <a:gd name="connsiteY2851" fmla="*/ 3799572 h 4469549"/>
              <a:gd name="connsiteX2852" fmla="*/ 743843 w 5178638"/>
              <a:gd name="connsiteY2852" fmla="*/ 3771503 h 4469549"/>
              <a:gd name="connsiteX2853" fmla="*/ 764635 w 5178638"/>
              <a:gd name="connsiteY2853" fmla="*/ 3735816 h 4469549"/>
              <a:gd name="connsiteX2854" fmla="*/ 781621 w 5178638"/>
              <a:gd name="connsiteY2854" fmla="*/ 3705509 h 4469549"/>
              <a:gd name="connsiteX2855" fmla="*/ 751200 w 5178638"/>
              <a:gd name="connsiteY2855" fmla="*/ 3687785 h 4469549"/>
              <a:gd name="connsiteX2856" fmla="*/ 760524 w 5178638"/>
              <a:gd name="connsiteY2856" fmla="*/ 3678229 h 4469549"/>
              <a:gd name="connsiteX2857" fmla="*/ 775645 w 5178638"/>
              <a:gd name="connsiteY2857" fmla="*/ 3652274 h 4469549"/>
              <a:gd name="connsiteX2858" fmla="*/ 792122 w 5178638"/>
              <a:gd name="connsiteY2858" fmla="*/ 3627110 h 4469549"/>
              <a:gd name="connsiteX2859" fmla="*/ 806173 w 5178638"/>
              <a:gd name="connsiteY2859" fmla="*/ 3609223 h 4469549"/>
              <a:gd name="connsiteX2860" fmla="*/ 842086 w 5178638"/>
              <a:gd name="connsiteY2860" fmla="*/ 3547582 h 4469549"/>
              <a:gd name="connsiteX2861" fmla="*/ 865588 w 5178638"/>
              <a:gd name="connsiteY2861" fmla="*/ 3513474 h 4469549"/>
              <a:gd name="connsiteX2862" fmla="*/ 869368 w 5178638"/>
              <a:gd name="connsiteY2862" fmla="*/ 3506986 h 4469549"/>
              <a:gd name="connsiteX2863" fmla="*/ 897721 w 5178638"/>
              <a:gd name="connsiteY2863" fmla="*/ 3458322 h 4469549"/>
              <a:gd name="connsiteX2864" fmla="*/ 926073 w 5178638"/>
              <a:gd name="connsiteY2864" fmla="*/ 3409658 h 4469549"/>
              <a:gd name="connsiteX2865" fmla="*/ 1011949 w 5178638"/>
              <a:gd name="connsiteY2865" fmla="*/ 3268489 h 4469549"/>
              <a:gd name="connsiteX2866" fmla="*/ 1012484 w 5178638"/>
              <a:gd name="connsiteY2866" fmla="*/ 3264456 h 4469549"/>
              <a:gd name="connsiteX2867" fmla="*/ 1003569 w 5178638"/>
              <a:gd name="connsiteY2867" fmla="*/ 3276643 h 4469549"/>
              <a:gd name="connsiteX2868" fmla="*/ 1000323 w 5178638"/>
              <a:gd name="connsiteY2868" fmla="*/ 3279097 h 4469549"/>
              <a:gd name="connsiteX2869" fmla="*/ 999504 w 5178638"/>
              <a:gd name="connsiteY2869" fmla="*/ 3274274 h 4469549"/>
              <a:gd name="connsiteX2870" fmla="*/ 1002463 w 5178638"/>
              <a:gd name="connsiteY2870" fmla="*/ 3262962 h 4469549"/>
              <a:gd name="connsiteX2871" fmla="*/ 1031886 w 5178638"/>
              <a:gd name="connsiteY2871" fmla="*/ 3206231 h 4469549"/>
              <a:gd name="connsiteX2872" fmla="*/ 1135845 w 5178638"/>
              <a:gd name="connsiteY2872" fmla="*/ 3027796 h 4469549"/>
              <a:gd name="connsiteX2873" fmla="*/ 1154176 w 5178638"/>
              <a:gd name="connsiteY2873" fmla="*/ 2977639 h 4469549"/>
              <a:gd name="connsiteX2874" fmla="*/ 1142549 w 5178638"/>
              <a:gd name="connsiteY2874" fmla="*/ 2988248 h 4469549"/>
              <a:gd name="connsiteX2875" fmla="*/ 1129068 w 5178638"/>
              <a:gd name="connsiteY2875" fmla="*/ 3023848 h 4469549"/>
              <a:gd name="connsiteX2876" fmla="*/ 1124753 w 5178638"/>
              <a:gd name="connsiteY2876" fmla="*/ 3034370 h 4469549"/>
              <a:gd name="connsiteX2877" fmla="*/ 1104496 w 5178638"/>
              <a:gd name="connsiteY2877" fmla="*/ 3066024 h 4469549"/>
              <a:gd name="connsiteX2878" fmla="*/ 1068298 w 5178638"/>
              <a:gd name="connsiteY2878" fmla="*/ 3118808 h 4469549"/>
              <a:gd name="connsiteX2879" fmla="*/ 1053712 w 5178638"/>
              <a:gd name="connsiteY2879" fmla="*/ 3140728 h 4469549"/>
              <a:gd name="connsiteX2880" fmla="*/ 1035096 w 5178638"/>
              <a:gd name="connsiteY2880" fmla="*/ 3182029 h 4469549"/>
              <a:gd name="connsiteX2881" fmla="*/ 1023755 w 5178638"/>
              <a:gd name="connsiteY2881" fmla="*/ 3201494 h 4469549"/>
              <a:gd name="connsiteX2882" fmla="*/ 1002963 w 5178638"/>
              <a:gd name="connsiteY2882" fmla="*/ 3237181 h 4469549"/>
              <a:gd name="connsiteX2883" fmla="*/ 986487 w 5178638"/>
              <a:gd name="connsiteY2883" fmla="*/ 3262346 h 4469549"/>
              <a:gd name="connsiteX2884" fmla="*/ 943798 w 5178638"/>
              <a:gd name="connsiteY2884" fmla="*/ 3320038 h 4469549"/>
              <a:gd name="connsiteX2885" fmla="*/ 937058 w 5178638"/>
              <a:gd name="connsiteY2885" fmla="*/ 3337839 h 4469549"/>
              <a:gd name="connsiteX2886" fmla="*/ 915481 w 5178638"/>
              <a:gd name="connsiteY2886" fmla="*/ 3390451 h 4469549"/>
              <a:gd name="connsiteX2887" fmla="*/ 885239 w 5178638"/>
              <a:gd name="connsiteY2887" fmla="*/ 3442358 h 4469549"/>
              <a:gd name="connsiteX2888" fmla="*/ 843905 w 5178638"/>
              <a:gd name="connsiteY2888" fmla="*/ 3500842 h 4469549"/>
              <a:gd name="connsiteX2889" fmla="*/ 834454 w 5178638"/>
              <a:gd name="connsiteY2889" fmla="*/ 3517063 h 4469549"/>
              <a:gd name="connsiteX2890" fmla="*/ 820938 w 5178638"/>
              <a:gd name="connsiteY2890" fmla="*/ 3530916 h 4469549"/>
              <a:gd name="connsiteX2891" fmla="*/ 852250 w 5178638"/>
              <a:gd name="connsiteY2891" fmla="*/ 3470939 h 4469549"/>
              <a:gd name="connsiteX2892" fmla="*/ 890303 w 5178638"/>
              <a:gd name="connsiteY2892" fmla="*/ 3393164 h 4469549"/>
              <a:gd name="connsiteX2893" fmla="*/ 914590 w 5178638"/>
              <a:gd name="connsiteY2893" fmla="*/ 3342131 h 4469549"/>
              <a:gd name="connsiteX2894" fmla="*/ 944832 w 5178638"/>
              <a:gd name="connsiteY2894" fmla="*/ 3290222 h 4469549"/>
              <a:gd name="connsiteX2895" fmla="*/ 970225 w 5178638"/>
              <a:gd name="connsiteY2895" fmla="*/ 3252871 h 4469549"/>
              <a:gd name="connsiteX2896" fmla="*/ 991016 w 5178638"/>
              <a:gd name="connsiteY2896" fmla="*/ 3217184 h 4469549"/>
              <a:gd name="connsiteX2897" fmla="*/ 994797 w 5178638"/>
              <a:gd name="connsiteY2897" fmla="*/ 3210695 h 4469549"/>
              <a:gd name="connsiteX2898" fmla="*/ 1023970 w 5178638"/>
              <a:gd name="connsiteY2898" fmla="*/ 3166855 h 4469549"/>
              <a:gd name="connsiteX2899" fmla="*/ 1041230 w 5178638"/>
              <a:gd name="connsiteY2899" fmla="*/ 3124765 h 4469549"/>
              <a:gd name="connsiteX2900" fmla="*/ 1046366 w 5178638"/>
              <a:gd name="connsiteY2900" fmla="*/ 3119067 h 4469549"/>
              <a:gd name="connsiteX2901" fmla="*/ 1053391 w 5178638"/>
              <a:gd name="connsiteY2901" fmla="*/ 3110123 h 4469549"/>
              <a:gd name="connsiteX2902" fmla="*/ 1111451 w 5178638"/>
              <a:gd name="connsiteY2902" fmla="*/ 3013584 h 4469549"/>
              <a:gd name="connsiteX2903" fmla="*/ 1131173 w 5178638"/>
              <a:gd name="connsiteY2903" fmla="*/ 2985966 h 4469549"/>
              <a:gd name="connsiteX2904" fmla="*/ 1150075 w 5178638"/>
              <a:gd name="connsiteY2904" fmla="*/ 2953522 h 4469549"/>
              <a:gd name="connsiteX2905" fmla="*/ 1178962 w 5178638"/>
              <a:gd name="connsiteY2905" fmla="*/ 2900825 h 4469549"/>
              <a:gd name="connsiteX2906" fmla="*/ 1186523 w 5178638"/>
              <a:gd name="connsiteY2906" fmla="*/ 2887848 h 4469549"/>
              <a:gd name="connsiteX2907" fmla="*/ 1193548 w 5178638"/>
              <a:gd name="connsiteY2907" fmla="*/ 2878905 h 4469549"/>
              <a:gd name="connsiteX2908" fmla="*/ 1193834 w 5178638"/>
              <a:gd name="connsiteY2908" fmla="*/ 2887762 h 4469549"/>
              <a:gd name="connsiteX2909" fmla="*/ 1180353 w 5178638"/>
              <a:gd name="connsiteY2909" fmla="*/ 2923362 h 4469549"/>
              <a:gd name="connsiteX2910" fmla="*/ 1176857 w 5178638"/>
              <a:gd name="connsiteY2910" fmla="*/ 2938708 h 4469549"/>
              <a:gd name="connsiteX2911" fmla="*/ 1210630 w 5178638"/>
              <a:gd name="connsiteY2911" fmla="*/ 2893202 h 4469549"/>
              <a:gd name="connsiteX2912" fmla="*/ 1214107 w 5178638"/>
              <a:gd name="connsiteY2912" fmla="*/ 2888887 h 4469549"/>
              <a:gd name="connsiteX2913" fmla="*/ 1211353 w 5178638"/>
              <a:gd name="connsiteY2913" fmla="*/ 2887283 h 4469549"/>
              <a:gd name="connsiteX2914" fmla="*/ 1220677 w 5178638"/>
              <a:gd name="connsiteY2914" fmla="*/ 2877727 h 4469549"/>
              <a:gd name="connsiteX2915" fmla="*/ 1235799 w 5178638"/>
              <a:gd name="connsiteY2915" fmla="*/ 2851772 h 4469549"/>
              <a:gd name="connsiteX2916" fmla="*/ 1252276 w 5178638"/>
              <a:gd name="connsiteY2916" fmla="*/ 2826608 h 4469549"/>
              <a:gd name="connsiteX2917" fmla="*/ 1266326 w 5178638"/>
              <a:gd name="connsiteY2917" fmla="*/ 2808721 h 4469549"/>
              <a:gd name="connsiteX2918" fmla="*/ 1302239 w 5178638"/>
              <a:gd name="connsiteY2918" fmla="*/ 2747080 h 4469549"/>
              <a:gd name="connsiteX2919" fmla="*/ 1325742 w 5178638"/>
              <a:gd name="connsiteY2919" fmla="*/ 2712972 h 4469549"/>
              <a:gd name="connsiteX2920" fmla="*/ 1329522 w 5178638"/>
              <a:gd name="connsiteY2920" fmla="*/ 2706484 h 4469549"/>
              <a:gd name="connsiteX2921" fmla="*/ 1357874 w 5178638"/>
              <a:gd name="connsiteY2921" fmla="*/ 2657820 h 4469549"/>
              <a:gd name="connsiteX2922" fmla="*/ 1386227 w 5178638"/>
              <a:gd name="connsiteY2922" fmla="*/ 2609156 h 4469549"/>
              <a:gd name="connsiteX2923" fmla="*/ 1472103 w 5178638"/>
              <a:gd name="connsiteY2923" fmla="*/ 2467987 h 4469549"/>
              <a:gd name="connsiteX2924" fmla="*/ 1472638 w 5178638"/>
              <a:gd name="connsiteY2924" fmla="*/ 2463954 h 4469549"/>
              <a:gd name="connsiteX2925" fmla="*/ 1463723 w 5178638"/>
              <a:gd name="connsiteY2925" fmla="*/ 2476141 h 4469549"/>
              <a:gd name="connsiteX2926" fmla="*/ 1460477 w 5178638"/>
              <a:gd name="connsiteY2926" fmla="*/ 2478595 h 4469549"/>
              <a:gd name="connsiteX2927" fmla="*/ 1459657 w 5178638"/>
              <a:gd name="connsiteY2927" fmla="*/ 2473772 h 4469549"/>
              <a:gd name="connsiteX2928" fmla="*/ 1462617 w 5178638"/>
              <a:gd name="connsiteY2928" fmla="*/ 2462461 h 4469549"/>
              <a:gd name="connsiteX2929" fmla="*/ 1492040 w 5178638"/>
              <a:gd name="connsiteY2929" fmla="*/ 2405730 h 4469549"/>
              <a:gd name="connsiteX2930" fmla="*/ 1515028 w 5178638"/>
              <a:gd name="connsiteY2930" fmla="*/ 2366271 h 4469549"/>
              <a:gd name="connsiteX2931" fmla="*/ 1513667 w 5178638"/>
              <a:gd name="connsiteY2931" fmla="*/ 2365479 h 4469549"/>
              <a:gd name="connsiteX2932" fmla="*/ 1500642 w 5178638"/>
              <a:gd name="connsiteY2932" fmla="*/ 2370194 h 4469549"/>
              <a:gd name="connsiteX2933" fmla="*/ 1495249 w 5178638"/>
              <a:gd name="connsiteY2933" fmla="*/ 2381527 h 4469549"/>
              <a:gd name="connsiteX2934" fmla="*/ 1483909 w 5178638"/>
              <a:gd name="connsiteY2934" fmla="*/ 2400992 h 4469549"/>
              <a:gd name="connsiteX2935" fmla="*/ 1463117 w 5178638"/>
              <a:gd name="connsiteY2935" fmla="*/ 2436679 h 4469549"/>
              <a:gd name="connsiteX2936" fmla="*/ 1446641 w 5178638"/>
              <a:gd name="connsiteY2936" fmla="*/ 2461844 h 4469549"/>
              <a:gd name="connsiteX2937" fmla="*/ 1403952 w 5178638"/>
              <a:gd name="connsiteY2937" fmla="*/ 2519536 h 4469549"/>
              <a:gd name="connsiteX2938" fmla="*/ 1397212 w 5178638"/>
              <a:gd name="connsiteY2938" fmla="*/ 2537338 h 4469549"/>
              <a:gd name="connsiteX2939" fmla="*/ 1375634 w 5178638"/>
              <a:gd name="connsiteY2939" fmla="*/ 2589949 h 4469549"/>
              <a:gd name="connsiteX2940" fmla="*/ 1345392 w 5178638"/>
              <a:gd name="connsiteY2940" fmla="*/ 2641857 h 4469549"/>
              <a:gd name="connsiteX2941" fmla="*/ 1304059 w 5178638"/>
              <a:gd name="connsiteY2941" fmla="*/ 2700340 h 4469549"/>
              <a:gd name="connsiteX2942" fmla="*/ 1294608 w 5178638"/>
              <a:gd name="connsiteY2942" fmla="*/ 2716561 h 4469549"/>
              <a:gd name="connsiteX2943" fmla="*/ 1281092 w 5178638"/>
              <a:gd name="connsiteY2943" fmla="*/ 2730413 h 4469549"/>
              <a:gd name="connsiteX2944" fmla="*/ 1312404 w 5178638"/>
              <a:gd name="connsiteY2944" fmla="*/ 2670437 h 4469549"/>
              <a:gd name="connsiteX2945" fmla="*/ 1350457 w 5178638"/>
              <a:gd name="connsiteY2945" fmla="*/ 2592662 h 4469549"/>
              <a:gd name="connsiteX2946" fmla="*/ 1374743 w 5178638"/>
              <a:gd name="connsiteY2946" fmla="*/ 2541629 h 4469549"/>
              <a:gd name="connsiteX2947" fmla="*/ 1404986 w 5178638"/>
              <a:gd name="connsiteY2947" fmla="*/ 2489721 h 4469549"/>
              <a:gd name="connsiteX2948" fmla="*/ 1430378 w 5178638"/>
              <a:gd name="connsiteY2948" fmla="*/ 2452370 h 4469549"/>
              <a:gd name="connsiteX2949" fmla="*/ 1451170 w 5178638"/>
              <a:gd name="connsiteY2949" fmla="*/ 2416682 h 4469549"/>
              <a:gd name="connsiteX2950" fmla="*/ 1454951 w 5178638"/>
              <a:gd name="connsiteY2950" fmla="*/ 2410193 h 4469549"/>
              <a:gd name="connsiteX2951" fmla="*/ 1472385 w 5178638"/>
              <a:gd name="connsiteY2951" fmla="*/ 2391562 h 4469549"/>
              <a:gd name="connsiteX2952" fmla="*/ 1473418 w 5178638"/>
              <a:gd name="connsiteY2952" fmla="*/ 2389345 h 4469549"/>
              <a:gd name="connsiteX2953" fmla="*/ 1456736 w 5178638"/>
              <a:gd name="connsiteY2953" fmla="*/ 2406727 h 4469549"/>
              <a:gd name="connsiteX2954" fmla="*/ 1442520 w 5178638"/>
              <a:gd name="connsiteY2954" fmla="*/ 2406591 h 4469549"/>
              <a:gd name="connsiteX2955" fmla="*/ 1422425 w 5178638"/>
              <a:gd name="connsiteY2955" fmla="*/ 2412265 h 4469549"/>
              <a:gd name="connsiteX2956" fmla="*/ 1408283 w 5178638"/>
              <a:gd name="connsiteY2956" fmla="*/ 2422151 h 4469549"/>
              <a:gd name="connsiteX2957" fmla="*/ 1409643 w 5178638"/>
              <a:gd name="connsiteY2957" fmla="*/ 2411891 h 4469549"/>
              <a:gd name="connsiteX2958" fmla="*/ 1435571 w 5178638"/>
              <a:gd name="connsiteY2958" fmla="*/ 2370506 h 4469549"/>
              <a:gd name="connsiteX2959" fmla="*/ 1447196 w 5178638"/>
              <a:gd name="connsiteY2959" fmla="*/ 2359898 h 4469549"/>
              <a:gd name="connsiteX2960" fmla="*/ 1451797 w 5178638"/>
              <a:gd name="connsiteY2960" fmla="*/ 2358232 h 4469549"/>
              <a:gd name="connsiteX2961" fmla="*/ 1479080 w 5178638"/>
              <a:gd name="connsiteY2961" fmla="*/ 2317635 h 4469549"/>
              <a:gd name="connsiteX2962" fmla="*/ 1494450 w 5178638"/>
              <a:gd name="connsiteY2962" fmla="*/ 2278791 h 4469549"/>
              <a:gd name="connsiteX2963" fmla="*/ 1520912 w 5178638"/>
              <a:gd name="connsiteY2963" fmla="*/ 2233370 h 4469549"/>
              <a:gd name="connsiteX2964" fmla="*/ 1536854 w 5178638"/>
              <a:gd name="connsiteY2964" fmla="*/ 2212240 h 4469549"/>
              <a:gd name="connsiteX2965" fmla="*/ 1543200 w 5178638"/>
              <a:gd name="connsiteY2965" fmla="*/ 2201348 h 4469549"/>
              <a:gd name="connsiteX2966" fmla="*/ 1546923 w 5178638"/>
              <a:gd name="connsiteY2966" fmla="*/ 2197727 h 4469549"/>
              <a:gd name="connsiteX2967" fmla="*/ 1555588 w 5178638"/>
              <a:gd name="connsiteY2967" fmla="*/ 2198430 h 4469549"/>
              <a:gd name="connsiteX2968" fmla="*/ 1555874 w 5178638"/>
              <a:gd name="connsiteY2968" fmla="*/ 2207287 h 4469549"/>
              <a:gd name="connsiteX2969" fmla="*/ 1546423 w 5178638"/>
              <a:gd name="connsiteY2969" fmla="*/ 2223508 h 4469549"/>
              <a:gd name="connsiteX2970" fmla="*/ 1518321 w 5178638"/>
              <a:gd name="connsiteY2970" fmla="*/ 2259281 h 4469549"/>
              <a:gd name="connsiteX2971" fmla="*/ 1511579 w 5178638"/>
              <a:gd name="connsiteY2971" fmla="*/ 2277082 h 4469549"/>
              <a:gd name="connsiteX2972" fmla="*/ 1514040 w 5178638"/>
              <a:gd name="connsiteY2972" fmla="*/ 2291551 h 4469549"/>
              <a:gd name="connsiteX2973" fmla="*/ 1499739 w 5178638"/>
              <a:gd name="connsiteY2973" fmla="*/ 2322330 h 4469549"/>
              <a:gd name="connsiteX2974" fmla="*/ 1483264 w 5178638"/>
              <a:gd name="connsiteY2974" fmla="*/ 2347494 h 4469549"/>
              <a:gd name="connsiteX2975" fmla="*/ 1483548 w 5178638"/>
              <a:gd name="connsiteY2975" fmla="*/ 2356351 h 4469549"/>
              <a:gd name="connsiteX2976" fmla="*/ 1491394 w 5178638"/>
              <a:gd name="connsiteY2976" fmla="*/ 2352230 h 4469549"/>
              <a:gd name="connsiteX2977" fmla="*/ 1495709 w 5178638"/>
              <a:gd name="connsiteY2977" fmla="*/ 2341708 h 4469549"/>
              <a:gd name="connsiteX2978" fmla="*/ 1522456 w 5178638"/>
              <a:gd name="connsiteY2978" fmla="*/ 2305147 h 4469549"/>
              <a:gd name="connsiteX2979" fmla="*/ 1532478 w 5178638"/>
              <a:gd name="connsiteY2979" fmla="*/ 2306640 h 4469549"/>
              <a:gd name="connsiteX2980" fmla="*/ 1549490 w 5178638"/>
              <a:gd name="connsiteY2980" fmla="*/ 2277440 h 4469549"/>
              <a:gd name="connsiteX2981" fmla="*/ 1565965 w 5178638"/>
              <a:gd name="connsiteY2981" fmla="*/ 2252276 h 4469549"/>
              <a:gd name="connsiteX2982" fmla="*/ 1577842 w 5178638"/>
              <a:gd name="connsiteY2982" fmla="*/ 2228776 h 4469549"/>
              <a:gd name="connsiteX2983" fmla="*/ 1623740 w 5178638"/>
              <a:gd name="connsiteY2983" fmla="*/ 2146880 h 4469549"/>
              <a:gd name="connsiteX2984" fmla="*/ 1644531 w 5178638"/>
              <a:gd name="connsiteY2984" fmla="*/ 2111193 h 4469549"/>
              <a:gd name="connsiteX2985" fmla="*/ 1669889 w 5178638"/>
              <a:gd name="connsiteY2985" fmla="*/ 2052093 h 4469549"/>
              <a:gd name="connsiteX2986" fmla="*/ 1677734 w 5178638"/>
              <a:gd name="connsiteY2986" fmla="*/ 2047974 h 4469549"/>
              <a:gd name="connsiteX2987" fmla="*/ 1699881 w 5178638"/>
              <a:gd name="connsiteY2987" fmla="*/ 2013076 h 4469549"/>
              <a:gd name="connsiteX2988" fmla="*/ 1709582 w 5178638"/>
              <a:gd name="connsiteY2988" fmla="*/ 1983964 h 4469549"/>
              <a:gd name="connsiteX2989" fmla="*/ 1720102 w 5178638"/>
              <a:gd name="connsiteY2989" fmla="*/ 1959675 h 4469549"/>
              <a:gd name="connsiteX2990" fmla="*/ 1757406 w 5178638"/>
              <a:gd name="connsiteY2990" fmla="*/ 1920571 h 4469549"/>
              <a:gd name="connsiteX2991" fmla="*/ 1777948 w 5178638"/>
              <a:gd name="connsiteY2991" fmla="*/ 1897776 h 4469549"/>
              <a:gd name="connsiteX2992" fmla="*/ 1786578 w 5178638"/>
              <a:gd name="connsiteY2992" fmla="*/ 1876731 h 4469549"/>
              <a:gd name="connsiteX2993" fmla="*/ 1791963 w 5178638"/>
              <a:gd name="connsiteY2993" fmla="*/ 1858140 h 4469549"/>
              <a:gd name="connsiteX2994" fmla="*/ 1788968 w 5178638"/>
              <a:gd name="connsiteY2994" fmla="*/ 1847704 h 4469549"/>
              <a:gd name="connsiteX2995" fmla="*/ 1804090 w 5178638"/>
              <a:gd name="connsiteY2995" fmla="*/ 1821751 h 4469549"/>
              <a:gd name="connsiteX2996" fmla="*/ 1818425 w 5178638"/>
              <a:gd name="connsiteY2996" fmla="*/ 1812721 h 4469549"/>
              <a:gd name="connsiteX2997" fmla="*/ 1830301 w 5178638"/>
              <a:gd name="connsiteY2997" fmla="*/ 1789222 h 4469549"/>
              <a:gd name="connsiteX2998" fmla="*/ 1847027 w 5178638"/>
              <a:gd name="connsiteY2998" fmla="*/ 1751166 h 4469549"/>
              <a:gd name="connsiteX2999" fmla="*/ 1854054 w 5178638"/>
              <a:gd name="connsiteY2999" fmla="*/ 1742222 h 4469549"/>
              <a:gd name="connsiteX3000" fmla="*/ 1871100 w 5178638"/>
              <a:gd name="connsiteY3000" fmla="*/ 1734773 h 4469549"/>
              <a:gd name="connsiteX3001" fmla="*/ 1879481 w 5178638"/>
              <a:gd name="connsiteY3001" fmla="*/ 1726619 h 4469549"/>
              <a:gd name="connsiteX3002" fmla="*/ 1895102 w 5178638"/>
              <a:gd name="connsiteY3002" fmla="*/ 1674882 h 4469549"/>
              <a:gd name="connsiteX3003" fmla="*/ 1896171 w 5178638"/>
              <a:gd name="connsiteY3003" fmla="*/ 1666815 h 4469549"/>
              <a:gd name="connsiteX3004" fmla="*/ 1889682 w 5178638"/>
              <a:gd name="connsiteY3004" fmla="*/ 1671724 h 4469549"/>
              <a:gd name="connsiteX3005" fmla="*/ 1861864 w 5178638"/>
              <a:gd name="connsiteY3005" fmla="*/ 1716354 h 4469549"/>
              <a:gd name="connsiteX3006" fmla="*/ 1854838 w 5178638"/>
              <a:gd name="connsiteY3006" fmla="*/ 1725299 h 4469549"/>
              <a:gd name="connsiteX3007" fmla="*/ 1841322 w 5178638"/>
              <a:gd name="connsiteY3007" fmla="*/ 1739151 h 4469549"/>
              <a:gd name="connsiteX3008" fmla="*/ 1832121 w 5178638"/>
              <a:gd name="connsiteY3008" fmla="*/ 1742482 h 4469549"/>
              <a:gd name="connsiteX3009" fmla="*/ 1832371 w 5178638"/>
              <a:gd name="connsiteY3009" fmla="*/ 1729590 h 4469549"/>
              <a:gd name="connsiteX3010" fmla="*/ 1824811 w 5178638"/>
              <a:gd name="connsiteY3010" fmla="*/ 1742567 h 4469549"/>
              <a:gd name="connsiteX3011" fmla="*/ 1812935 w 5178638"/>
              <a:gd name="connsiteY3011" fmla="*/ 1766066 h 4469549"/>
              <a:gd name="connsiteX3012" fmla="*/ 1796458 w 5178638"/>
              <a:gd name="connsiteY3012" fmla="*/ 1791231 h 4469549"/>
              <a:gd name="connsiteX3013" fmla="*/ 1780231 w 5178638"/>
              <a:gd name="connsiteY3013" fmla="*/ 1803505 h 4469549"/>
              <a:gd name="connsiteX3014" fmla="*/ 1772230 w 5178638"/>
              <a:gd name="connsiteY3014" fmla="*/ 1814442 h 4469549"/>
              <a:gd name="connsiteX3015" fmla="*/ 1791489 w 5178638"/>
              <a:gd name="connsiteY3015" fmla="*/ 1778297 h 4469549"/>
              <a:gd name="connsiteX3016" fmla="*/ 1809321 w 5178638"/>
              <a:gd name="connsiteY3016" fmla="*/ 1753923 h 4469549"/>
              <a:gd name="connsiteX3017" fmla="*/ 1817417 w 5178638"/>
              <a:gd name="connsiteY3017" fmla="*/ 1736912 h 4469549"/>
              <a:gd name="connsiteX3018" fmla="*/ 1824692 w 5178638"/>
              <a:gd name="connsiteY3018" fmla="*/ 1715078 h 4469549"/>
              <a:gd name="connsiteX3019" fmla="*/ 1862781 w 5178638"/>
              <a:gd name="connsiteY3019" fmla="*/ 1659050 h 4469549"/>
              <a:gd name="connsiteX3020" fmla="*/ 1864671 w 5178638"/>
              <a:gd name="connsiteY3020" fmla="*/ 1655806 h 4469549"/>
              <a:gd name="connsiteX3021" fmla="*/ 1920305 w 5178638"/>
              <a:gd name="connsiteY3021" fmla="*/ 1566545 h 4469549"/>
              <a:gd name="connsiteX3022" fmla="*/ 1923266 w 5178638"/>
              <a:gd name="connsiteY3022" fmla="*/ 1555234 h 4469549"/>
              <a:gd name="connsiteX3023" fmla="*/ 1924152 w 5178638"/>
              <a:gd name="connsiteY3023" fmla="*/ 1551341 h 4469549"/>
              <a:gd name="connsiteX3024" fmla="*/ 1926058 w 5178638"/>
              <a:gd name="connsiteY3024" fmla="*/ 1562553 h 4469549"/>
              <a:gd name="connsiteX3025" fmla="*/ 1910937 w 5178638"/>
              <a:gd name="connsiteY3025" fmla="*/ 1588507 h 4469549"/>
              <a:gd name="connsiteX3026" fmla="*/ 1907977 w 5178638"/>
              <a:gd name="connsiteY3026" fmla="*/ 1599820 h 4469549"/>
              <a:gd name="connsiteX3027" fmla="*/ 1915003 w 5178638"/>
              <a:gd name="connsiteY3027" fmla="*/ 1590876 h 4469549"/>
              <a:gd name="connsiteX3028" fmla="*/ 1921209 w 5178638"/>
              <a:gd name="connsiteY3028" fmla="*/ 1577109 h 4469549"/>
              <a:gd name="connsiteX3029" fmla="*/ 1930659 w 5178638"/>
              <a:gd name="connsiteY3029" fmla="*/ 1560888 h 4469549"/>
              <a:gd name="connsiteX3030" fmla="*/ 1947135 w 5178638"/>
              <a:gd name="connsiteY3030" fmla="*/ 1535723 h 4469549"/>
              <a:gd name="connsiteX3031" fmla="*/ 1959297 w 5178638"/>
              <a:gd name="connsiteY3031" fmla="*/ 1521081 h 4469549"/>
              <a:gd name="connsiteX3032" fmla="*/ 2002305 w 5178638"/>
              <a:gd name="connsiteY3032" fmla="*/ 1493993 h 4469549"/>
              <a:gd name="connsiteX3033" fmla="*/ 1996099 w 5178638"/>
              <a:gd name="connsiteY3033" fmla="*/ 1507760 h 4469549"/>
              <a:gd name="connsiteX3034" fmla="*/ 1965857 w 5178638"/>
              <a:gd name="connsiteY3034" fmla="*/ 1559668 h 4469549"/>
              <a:gd name="connsiteX3035" fmla="*/ 1960472 w 5178638"/>
              <a:gd name="connsiteY3035" fmla="*/ 1578258 h 4469549"/>
              <a:gd name="connsiteX3036" fmla="*/ 1994495 w 5178638"/>
              <a:gd name="connsiteY3036" fmla="*/ 1519861 h 4469549"/>
              <a:gd name="connsiteX3037" fmla="*/ 2028517 w 5178638"/>
              <a:gd name="connsiteY3037" fmla="*/ 1461464 h 4469549"/>
              <a:gd name="connsiteX3038" fmla="*/ 2063361 w 5178638"/>
              <a:gd name="connsiteY3038" fmla="*/ 1407890 h 4469549"/>
              <a:gd name="connsiteX3039" fmla="*/ 2108725 w 5178638"/>
              <a:gd name="connsiteY3039" fmla="*/ 1330028 h 4469549"/>
              <a:gd name="connsiteX3040" fmla="*/ 2123310 w 5178638"/>
              <a:gd name="connsiteY3040" fmla="*/ 1308107 h 4469549"/>
              <a:gd name="connsiteX3041" fmla="*/ 2152982 w 5178638"/>
              <a:gd name="connsiteY3041" fmla="*/ 1238485 h 4469549"/>
              <a:gd name="connsiteX3042" fmla="*/ 2159473 w 5178638"/>
              <a:gd name="connsiteY3042" fmla="*/ 1233576 h 4469549"/>
              <a:gd name="connsiteX3043" fmla="*/ 2168140 w 5178638"/>
              <a:gd name="connsiteY3043" fmla="*/ 1234280 h 4469549"/>
              <a:gd name="connsiteX3044" fmla="*/ 2182078 w 5178638"/>
              <a:gd name="connsiteY3044" fmla="*/ 1214374 h 4469549"/>
              <a:gd name="connsiteX3045" fmla="*/ 2168626 w 5178638"/>
              <a:gd name="connsiteY3045" fmla="*/ 1206538 h 4469549"/>
              <a:gd name="connsiteX3046" fmla="*/ 2168957 w 5178638"/>
              <a:gd name="connsiteY3046" fmla="*/ 1205827 h 4469549"/>
              <a:gd name="connsiteX3047" fmla="*/ 2186217 w 5178638"/>
              <a:gd name="connsiteY3047" fmla="*/ 1163737 h 4469549"/>
              <a:gd name="connsiteX3048" fmla="*/ 2191353 w 5178638"/>
              <a:gd name="connsiteY3048" fmla="*/ 1158039 h 4469549"/>
              <a:gd name="connsiteX3049" fmla="*/ 2198379 w 5178638"/>
              <a:gd name="connsiteY3049" fmla="*/ 1149096 h 4469549"/>
              <a:gd name="connsiteX3050" fmla="*/ 2256438 w 5178638"/>
              <a:gd name="connsiteY3050" fmla="*/ 1052557 h 4469549"/>
              <a:gd name="connsiteX3051" fmla="*/ 2276160 w 5178638"/>
              <a:gd name="connsiteY3051" fmla="*/ 1024938 h 4469549"/>
              <a:gd name="connsiteX3052" fmla="*/ 2295062 w 5178638"/>
              <a:gd name="connsiteY3052" fmla="*/ 992495 h 4469549"/>
              <a:gd name="connsiteX3053" fmla="*/ 2323949 w 5178638"/>
              <a:gd name="connsiteY3053" fmla="*/ 939798 h 4469549"/>
              <a:gd name="connsiteX3054" fmla="*/ 2331510 w 5178638"/>
              <a:gd name="connsiteY3054" fmla="*/ 926821 h 4469549"/>
              <a:gd name="connsiteX3055" fmla="*/ 2338535 w 5178638"/>
              <a:gd name="connsiteY3055" fmla="*/ 917877 h 4469549"/>
              <a:gd name="connsiteX3056" fmla="*/ 2338821 w 5178638"/>
              <a:gd name="connsiteY3056" fmla="*/ 926734 h 4469549"/>
              <a:gd name="connsiteX3057" fmla="*/ 2325340 w 5178638"/>
              <a:gd name="connsiteY3057" fmla="*/ 962335 h 4469549"/>
              <a:gd name="connsiteX3058" fmla="*/ 2321845 w 5178638"/>
              <a:gd name="connsiteY3058" fmla="*/ 977681 h 4469549"/>
              <a:gd name="connsiteX3059" fmla="*/ 2355617 w 5178638"/>
              <a:gd name="connsiteY3059" fmla="*/ 932174 h 4469549"/>
              <a:gd name="connsiteX3060" fmla="*/ 2381829 w 5178638"/>
              <a:gd name="connsiteY3060" fmla="*/ 899645 h 4469549"/>
              <a:gd name="connsiteX3061" fmla="*/ 2391030 w 5178638"/>
              <a:gd name="connsiteY3061" fmla="*/ 896315 h 4469549"/>
              <a:gd name="connsiteX3062" fmla="*/ 2384825 w 5178638"/>
              <a:gd name="connsiteY3062" fmla="*/ 910083 h 4469549"/>
              <a:gd name="connsiteX3063" fmla="*/ 2347022 w 5178638"/>
              <a:gd name="connsiteY3063" fmla="*/ 974967 h 4469549"/>
              <a:gd name="connsiteX3064" fmla="*/ 2293062 w 5178638"/>
              <a:gd name="connsiteY3064" fmla="*/ 1095623 h 4469549"/>
              <a:gd name="connsiteX3065" fmla="*/ 2272556 w 5178638"/>
              <a:gd name="connsiteY3065" fmla="*/ 1140167 h 4469549"/>
              <a:gd name="connsiteX3066" fmla="*/ 2244739 w 5178638"/>
              <a:gd name="connsiteY3066" fmla="*/ 1184797 h 4469549"/>
              <a:gd name="connsiteX3067" fmla="*/ 2212321 w 5178638"/>
              <a:gd name="connsiteY3067" fmla="*/ 1231092 h 4469549"/>
              <a:gd name="connsiteX3068" fmla="*/ 2211935 w 5178638"/>
              <a:gd name="connsiteY3068" fmla="*/ 1231770 h 4469549"/>
              <a:gd name="connsiteX3069" fmla="*/ 2198481 w 5178638"/>
              <a:gd name="connsiteY3069" fmla="*/ 1223931 h 4469549"/>
              <a:gd name="connsiteX3070" fmla="*/ 2189002 w 5178638"/>
              <a:gd name="connsiteY3070" fmla="*/ 1242089 h 4469549"/>
              <a:gd name="connsiteX3071" fmla="*/ 2175236 w 5178638"/>
              <a:gd name="connsiteY3071" fmla="*/ 1268832 h 4469549"/>
              <a:gd name="connsiteX3072" fmla="*/ 2180122 w 5178638"/>
              <a:gd name="connsiteY3072" fmla="*/ 1276024 h 4469549"/>
              <a:gd name="connsiteX3073" fmla="*/ 2191747 w 5178638"/>
              <a:gd name="connsiteY3073" fmla="*/ 1265415 h 4469549"/>
              <a:gd name="connsiteX3074" fmla="*/ 2185542 w 5178638"/>
              <a:gd name="connsiteY3074" fmla="*/ 1279182 h 4469549"/>
              <a:gd name="connsiteX3075" fmla="*/ 2183652 w 5178638"/>
              <a:gd name="connsiteY3075" fmla="*/ 1282427 h 4469549"/>
              <a:gd name="connsiteX3076" fmla="*/ 2190142 w 5178638"/>
              <a:gd name="connsiteY3076" fmla="*/ 1277517 h 4469549"/>
              <a:gd name="connsiteX3077" fmla="*/ 2210934 w 5178638"/>
              <a:gd name="connsiteY3077" fmla="*/ 1241831 h 4469549"/>
              <a:gd name="connsiteX3078" fmla="*/ 2216070 w 5178638"/>
              <a:gd name="connsiteY3078" fmla="*/ 1236131 h 4469549"/>
              <a:gd name="connsiteX3079" fmla="*/ 2219600 w 5178638"/>
              <a:gd name="connsiteY3079" fmla="*/ 1242535 h 4469549"/>
              <a:gd name="connsiteX3080" fmla="*/ 2209614 w 5178638"/>
              <a:gd name="connsiteY3080" fmla="*/ 1262789 h 4469549"/>
              <a:gd name="connsiteX3081" fmla="*/ 2188002 w 5178638"/>
              <a:gd name="connsiteY3081" fmla="*/ 1293652 h 4469549"/>
              <a:gd name="connsiteX3082" fmla="*/ 2180157 w 5178638"/>
              <a:gd name="connsiteY3082" fmla="*/ 1297772 h 4469549"/>
              <a:gd name="connsiteX3083" fmla="*/ 2170707 w 5178638"/>
              <a:gd name="connsiteY3083" fmla="*/ 1313993 h 4469549"/>
              <a:gd name="connsiteX3084" fmla="*/ 2159865 w 5178638"/>
              <a:gd name="connsiteY3084" fmla="*/ 1307677 h 4469549"/>
              <a:gd name="connsiteX3085" fmla="*/ 2119352 w 5178638"/>
              <a:gd name="connsiteY3085" fmla="*/ 1370984 h 4469549"/>
              <a:gd name="connsiteX3086" fmla="*/ 2117461 w 5178638"/>
              <a:gd name="connsiteY3086" fmla="*/ 1374228 h 4469549"/>
              <a:gd name="connsiteX3087" fmla="*/ 2092890 w 5178638"/>
              <a:gd name="connsiteY3087" fmla="*/ 1416403 h 4469549"/>
              <a:gd name="connsiteX3088" fmla="*/ 2089929 w 5178638"/>
              <a:gd name="connsiteY3088" fmla="*/ 1427715 h 4469549"/>
              <a:gd name="connsiteX3089" fmla="*/ 2102626 w 5178638"/>
              <a:gd name="connsiteY3089" fmla="*/ 1409040 h 4469549"/>
              <a:gd name="connsiteX3090" fmla="*/ 2108580 w 5178638"/>
              <a:gd name="connsiteY3090" fmla="*/ 1408163 h 4469549"/>
              <a:gd name="connsiteX3091" fmla="*/ 2105085 w 5178638"/>
              <a:gd name="connsiteY3091" fmla="*/ 1423509 h 4469549"/>
              <a:gd name="connsiteX3092" fmla="*/ 2066748 w 5178638"/>
              <a:gd name="connsiteY3092" fmla="*/ 1492429 h 4469549"/>
              <a:gd name="connsiteX3093" fmla="*/ 2017604 w 5178638"/>
              <a:gd name="connsiteY3093" fmla="*/ 1576780 h 4469549"/>
              <a:gd name="connsiteX3094" fmla="*/ 1970885 w 5178638"/>
              <a:gd name="connsiteY3094" fmla="*/ 1653851 h 4469549"/>
              <a:gd name="connsiteX3095" fmla="*/ 1965214 w 5178638"/>
              <a:gd name="connsiteY3095" fmla="*/ 1663585 h 4469549"/>
              <a:gd name="connsiteX3096" fmla="*/ 1922561 w 5178638"/>
              <a:gd name="connsiteY3096" fmla="*/ 1743027 h 4469549"/>
              <a:gd name="connsiteX3097" fmla="*/ 1890143 w 5178638"/>
              <a:gd name="connsiteY3097" fmla="*/ 1789322 h 4469549"/>
              <a:gd name="connsiteX3098" fmla="*/ 1862326 w 5178638"/>
              <a:gd name="connsiteY3098" fmla="*/ 1833952 h 4469549"/>
              <a:gd name="connsiteX3099" fmla="*/ 1841820 w 5178638"/>
              <a:gd name="connsiteY3099" fmla="*/ 1878496 h 4469549"/>
              <a:gd name="connsiteX3100" fmla="*/ 1787860 w 5178638"/>
              <a:gd name="connsiteY3100" fmla="*/ 1999151 h 4469549"/>
              <a:gd name="connsiteX3101" fmla="*/ 1750057 w 5178638"/>
              <a:gd name="connsiteY3101" fmla="*/ 2064036 h 4469549"/>
              <a:gd name="connsiteX3102" fmla="*/ 1743853 w 5178638"/>
              <a:gd name="connsiteY3102" fmla="*/ 2077803 h 4469549"/>
              <a:gd name="connsiteX3103" fmla="*/ 1753053 w 5178638"/>
              <a:gd name="connsiteY3103" fmla="*/ 2074473 h 4469549"/>
              <a:gd name="connsiteX3104" fmla="*/ 1779265 w 5178638"/>
              <a:gd name="connsiteY3104" fmla="*/ 2041944 h 4469549"/>
              <a:gd name="connsiteX3105" fmla="*/ 1813038 w 5178638"/>
              <a:gd name="connsiteY3105" fmla="*/ 1996438 h 4469549"/>
              <a:gd name="connsiteX3106" fmla="*/ 1809543 w 5178638"/>
              <a:gd name="connsiteY3106" fmla="*/ 2011784 h 4469549"/>
              <a:gd name="connsiteX3107" fmla="*/ 1796062 w 5178638"/>
              <a:gd name="connsiteY3107" fmla="*/ 2047384 h 4469549"/>
              <a:gd name="connsiteX3108" fmla="*/ 1796347 w 5178638"/>
              <a:gd name="connsiteY3108" fmla="*/ 2056242 h 4469549"/>
              <a:gd name="connsiteX3109" fmla="*/ 1803372 w 5178638"/>
              <a:gd name="connsiteY3109" fmla="*/ 2047298 h 4469549"/>
              <a:gd name="connsiteX3110" fmla="*/ 1810933 w 5178638"/>
              <a:gd name="connsiteY3110" fmla="*/ 2034321 h 4469549"/>
              <a:gd name="connsiteX3111" fmla="*/ 1839820 w 5178638"/>
              <a:gd name="connsiteY3111" fmla="*/ 1981624 h 4469549"/>
              <a:gd name="connsiteX3112" fmla="*/ 1858722 w 5178638"/>
              <a:gd name="connsiteY3112" fmla="*/ 1949180 h 4469549"/>
              <a:gd name="connsiteX3113" fmla="*/ 1878444 w 5178638"/>
              <a:gd name="connsiteY3113" fmla="*/ 1921562 h 4469549"/>
              <a:gd name="connsiteX3114" fmla="*/ 1936504 w 5178638"/>
              <a:gd name="connsiteY3114" fmla="*/ 1825023 h 4469549"/>
              <a:gd name="connsiteX3115" fmla="*/ 1943529 w 5178638"/>
              <a:gd name="connsiteY3115" fmla="*/ 1816080 h 4469549"/>
              <a:gd name="connsiteX3116" fmla="*/ 1948665 w 5178638"/>
              <a:gd name="connsiteY3116" fmla="*/ 1810381 h 4469549"/>
              <a:gd name="connsiteX3117" fmla="*/ 1965925 w 5178638"/>
              <a:gd name="connsiteY3117" fmla="*/ 1768291 h 4469549"/>
              <a:gd name="connsiteX3118" fmla="*/ 1995098 w 5178638"/>
              <a:gd name="connsiteY3118" fmla="*/ 1724451 h 4469549"/>
              <a:gd name="connsiteX3119" fmla="*/ 1998879 w 5178638"/>
              <a:gd name="connsiteY3119" fmla="*/ 1717962 h 4469549"/>
              <a:gd name="connsiteX3120" fmla="*/ 2019671 w 5178638"/>
              <a:gd name="connsiteY3120" fmla="*/ 1682276 h 4469549"/>
              <a:gd name="connsiteX3121" fmla="*/ 2045063 w 5178638"/>
              <a:gd name="connsiteY3121" fmla="*/ 1644923 h 4469549"/>
              <a:gd name="connsiteX3122" fmla="*/ 2075306 w 5178638"/>
              <a:gd name="connsiteY3122" fmla="*/ 1593015 h 4469549"/>
              <a:gd name="connsiteX3123" fmla="*/ 2099592 w 5178638"/>
              <a:gd name="connsiteY3123" fmla="*/ 1541983 h 4469549"/>
              <a:gd name="connsiteX3124" fmla="*/ 2137645 w 5178638"/>
              <a:gd name="connsiteY3124" fmla="*/ 1464207 h 4469549"/>
              <a:gd name="connsiteX3125" fmla="*/ 2168957 w 5178638"/>
              <a:gd name="connsiteY3125" fmla="*/ 1404230 h 4469549"/>
              <a:gd name="connsiteX3126" fmla="*/ 2155441 w 5178638"/>
              <a:gd name="connsiteY3126" fmla="*/ 1418082 h 4469549"/>
              <a:gd name="connsiteX3127" fmla="*/ 2145990 w 5178638"/>
              <a:gd name="connsiteY3127" fmla="*/ 1434305 h 4469549"/>
              <a:gd name="connsiteX3128" fmla="*/ 2104657 w 5178638"/>
              <a:gd name="connsiteY3128" fmla="*/ 1492788 h 4469549"/>
              <a:gd name="connsiteX3129" fmla="*/ 2074414 w 5178638"/>
              <a:gd name="connsiteY3129" fmla="*/ 1544695 h 4469549"/>
              <a:gd name="connsiteX3130" fmla="*/ 2052837 w 5178638"/>
              <a:gd name="connsiteY3130" fmla="*/ 1597307 h 4469549"/>
              <a:gd name="connsiteX3131" fmla="*/ 2046097 w 5178638"/>
              <a:gd name="connsiteY3131" fmla="*/ 1615108 h 4469549"/>
              <a:gd name="connsiteX3132" fmla="*/ 2003408 w 5178638"/>
              <a:gd name="connsiteY3132" fmla="*/ 1672801 h 4469549"/>
              <a:gd name="connsiteX3133" fmla="*/ 1986932 w 5178638"/>
              <a:gd name="connsiteY3133" fmla="*/ 1697965 h 4469549"/>
              <a:gd name="connsiteX3134" fmla="*/ 1966140 w 5178638"/>
              <a:gd name="connsiteY3134" fmla="*/ 1733653 h 4469549"/>
              <a:gd name="connsiteX3135" fmla="*/ 1954800 w 5178638"/>
              <a:gd name="connsiteY3135" fmla="*/ 1753118 h 4469549"/>
              <a:gd name="connsiteX3136" fmla="*/ 1936183 w 5178638"/>
              <a:gd name="connsiteY3136" fmla="*/ 1794418 h 4469549"/>
              <a:gd name="connsiteX3137" fmla="*/ 1921597 w 5178638"/>
              <a:gd name="connsiteY3137" fmla="*/ 1816339 h 4469549"/>
              <a:gd name="connsiteX3138" fmla="*/ 1885399 w 5178638"/>
              <a:gd name="connsiteY3138" fmla="*/ 1869122 h 4469549"/>
              <a:gd name="connsiteX3139" fmla="*/ 1865143 w 5178638"/>
              <a:gd name="connsiteY3139" fmla="*/ 1900775 h 4469549"/>
              <a:gd name="connsiteX3140" fmla="*/ 1860827 w 5178638"/>
              <a:gd name="connsiteY3140" fmla="*/ 1911298 h 4469549"/>
              <a:gd name="connsiteX3141" fmla="*/ 1847346 w 5178638"/>
              <a:gd name="connsiteY3141" fmla="*/ 1946898 h 4469549"/>
              <a:gd name="connsiteX3142" fmla="*/ 1835720 w 5178638"/>
              <a:gd name="connsiteY3142" fmla="*/ 1957507 h 4469549"/>
              <a:gd name="connsiteX3143" fmla="*/ 1854051 w 5178638"/>
              <a:gd name="connsiteY3143" fmla="*/ 1907350 h 4469549"/>
              <a:gd name="connsiteX3144" fmla="*/ 1958009 w 5178638"/>
              <a:gd name="connsiteY3144" fmla="*/ 1728915 h 4469549"/>
              <a:gd name="connsiteX3145" fmla="*/ 1987432 w 5178638"/>
              <a:gd name="connsiteY3145" fmla="*/ 1672185 h 4469549"/>
              <a:gd name="connsiteX3146" fmla="*/ 1990392 w 5178638"/>
              <a:gd name="connsiteY3146" fmla="*/ 1660873 h 4469549"/>
              <a:gd name="connsiteX3147" fmla="*/ 1989572 w 5178638"/>
              <a:gd name="connsiteY3147" fmla="*/ 1656049 h 4469549"/>
              <a:gd name="connsiteX3148" fmla="*/ 1986326 w 5178638"/>
              <a:gd name="connsiteY3148" fmla="*/ 1658503 h 4469549"/>
              <a:gd name="connsiteX3149" fmla="*/ 1977411 w 5178638"/>
              <a:gd name="connsiteY3149" fmla="*/ 1670690 h 4469549"/>
              <a:gd name="connsiteX3150" fmla="*/ 1977946 w 5178638"/>
              <a:gd name="connsiteY3150" fmla="*/ 1666658 h 4469549"/>
              <a:gd name="connsiteX3151" fmla="*/ 2063822 w 5178638"/>
              <a:gd name="connsiteY3151" fmla="*/ 1525488 h 4469549"/>
              <a:gd name="connsiteX3152" fmla="*/ 2092175 w 5178638"/>
              <a:gd name="connsiteY3152" fmla="*/ 1476824 h 4469549"/>
              <a:gd name="connsiteX3153" fmla="*/ 2120527 w 5178638"/>
              <a:gd name="connsiteY3153" fmla="*/ 1428160 h 4469549"/>
              <a:gd name="connsiteX3154" fmla="*/ 2124307 w 5178638"/>
              <a:gd name="connsiteY3154" fmla="*/ 1421671 h 4469549"/>
              <a:gd name="connsiteX3155" fmla="*/ 2147810 w 5178638"/>
              <a:gd name="connsiteY3155" fmla="*/ 1387564 h 4469549"/>
              <a:gd name="connsiteX3156" fmla="*/ 2183723 w 5178638"/>
              <a:gd name="connsiteY3156" fmla="*/ 1325922 h 4469549"/>
              <a:gd name="connsiteX3157" fmla="*/ 2197773 w 5178638"/>
              <a:gd name="connsiteY3157" fmla="*/ 1308037 h 4469549"/>
              <a:gd name="connsiteX3158" fmla="*/ 2214250 w 5178638"/>
              <a:gd name="connsiteY3158" fmla="*/ 1282872 h 4469549"/>
              <a:gd name="connsiteX3159" fmla="*/ 2229372 w 5178638"/>
              <a:gd name="connsiteY3159" fmla="*/ 1256918 h 4469549"/>
              <a:gd name="connsiteX3160" fmla="*/ 2238264 w 5178638"/>
              <a:gd name="connsiteY3160" fmla="*/ 1247803 h 4469549"/>
              <a:gd name="connsiteX3161" fmla="*/ 2242375 w 5178638"/>
              <a:gd name="connsiteY3161" fmla="*/ 1250199 h 4469549"/>
              <a:gd name="connsiteX3162" fmla="*/ 2223559 w 5178638"/>
              <a:gd name="connsiteY3162" fmla="*/ 1282862 h 4469549"/>
              <a:gd name="connsiteX3163" fmla="*/ 2199129 w 5178638"/>
              <a:gd name="connsiteY3163" fmla="*/ 1308826 h 4469549"/>
              <a:gd name="connsiteX3164" fmla="*/ 2175377 w 5178638"/>
              <a:gd name="connsiteY3164" fmla="*/ 1355825 h 4469549"/>
              <a:gd name="connsiteX3165" fmla="*/ 2175128 w 5178638"/>
              <a:gd name="connsiteY3165" fmla="*/ 1368716 h 4469549"/>
              <a:gd name="connsiteX3166" fmla="*/ 2167567 w 5178638"/>
              <a:gd name="connsiteY3166" fmla="*/ 1381693 h 4469549"/>
              <a:gd name="connsiteX3167" fmla="*/ 2171632 w 5178638"/>
              <a:gd name="connsiteY3167" fmla="*/ 1384061 h 4469549"/>
              <a:gd name="connsiteX3168" fmla="*/ 2181083 w 5178638"/>
              <a:gd name="connsiteY3168" fmla="*/ 1367839 h 4469549"/>
              <a:gd name="connsiteX3169" fmla="*/ 2188643 w 5178638"/>
              <a:gd name="connsiteY3169" fmla="*/ 1354863 h 4469549"/>
              <a:gd name="connsiteX3170" fmla="*/ 2195670 w 5178638"/>
              <a:gd name="connsiteY3170" fmla="*/ 1345919 h 4469549"/>
              <a:gd name="connsiteX3171" fmla="*/ 2194065 w 5178638"/>
              <a:gd name="connsiteY3171" fmla="*/ 1358020 h 4469549"/>
              <a:gd name="connsiteX3172" fmla="*/ 2198130 w 5178638"/>
              <a:gd name="connsiteY3172" fmla="*/ 1360389 h 4469549"/>
              <a:gd name="connsiteX3173" fmla="*/ 2218672 w 5178638"/>
              <a:gd name="connsiteY3173" fmla="*/ 1337595 h 4469549"/>
              <a:gd name="connsiteX3174" fmla="*/ 2253764 w 5178638"/>
              <a:gd name="connsiteY3174" fmla="*/ 1271129 h 4469549"/>
              <a:gd name="connsiteX3175" fmla="*/ 2259894 w 5178638"/>
              <a:gd name="connsiteY3175" fmla="*/ 1259711 h 4469549"/>
              <a:gd name="connsiteX3176" fmla="*/ 2252938 w 5178638"/>
              <a:gd name="connsiteY3176" fmla="*/ 1255659 h 4469549"/>
              <a:gd name="connsiteX3177" fmla="*/ 2255402 w 5178638"/>
              <a:gd name="connsiteY3177" fmla="*/ 1247500 h 4469549"/>
              <a:gd name="connsiteX3178" fmla="*/ 2263782 w 5178638"/>
              <a:gd name="connsiteY3178" fmla="*/ 1239345 h 4469549"/>
              <a:gd name="connsiteX3179" fmla="*/ 2280829 w 5178638"/>
              <a:gd name="connsiteY3179" fmla="*/ 1231895 h 4469549"/>
              <a:gd name="connsiteX3180" fmla="*/ 2287855 w 5178638"/>
              <a:gd name="connsiteY3180" fmla="*/ 1222953 h 4469549"/>
              <a:gd name="connsiteX3181" fmla="*/ 2304581 w 5178638"/>
              <a:gd name="connsiteY3181" fmla="*/ 1184897 h 4469549"/>
              <a:gd name="connsiteX3182" fmla="*/ 2316457 w 5178638"/>
              <a:gd name="connsiteY3182" fmla="*/ 1161398 h 4469549"/>
              <a:gd name="connsiteX3183" fmla="*/ 2330760 w 5178638"/>
              <a:gd name="connsiteY3183" fmla="*/ 1152389 h 4469549"/>
              <a:gd name="connsiteX3184" fmla="*/ 2345907 w 5178638"/>
              <a:gd name="connsiteY3184" fmla="*/ 1126391 h 4469549"/>
              <a:gd name="connsiteX3185" fmla="*/ 2342919 w 5178638"/>
              <a:gd name="connsiteY3185" fmla="*/ 1115978 h 4469549"/>
              <a:gd name="connsiteX3186" fmla="*/ 2348305 w 5178638"/>
              <a:gd name="connsiteY3186" fmla="*/ 1097388 h 4469549"/>
              <a:gd name="connsiteX3187" fmla="*/ 2356935 w 5178638"/>
              <a:gd name="connsiteY3187" fmla="*/ 1076344 h 4469549"/>
              <a:gd name="connsiteX3188" fmla="*/ 2377476 w 5178638"/>
              <a:gd name="connsiteY3188" fmla="*/ 1053547 h 4469549"/>
              <a:gd name="connsiteX3189" fmla="*/ 2396744 w 5178638"/>
              <a:gd name="connsiteY3189" fmla="*/ 1037613 h 4469549"/>
              <a:gd name="connsiteX3190" fmla="*/ 2400266 w 5178638"/>
              <a:gd name="connsiteY3190" fmla="*/ 1033088 h 4469549"/>
              <a:gd name="connsiteX3191" fmla="*/ 2425329 w 5178638"/>
              <a:gd name="connsiteY3191" fmla="*/ 990071 h 4469549"/>
              <a:gd name="connsiteX3192" fmla="*/ 2435002 w 5178638"/>
              <a:gd name="connsiteY3192" fmla="*/ 961043 h 4469549"/>
              <a:gd name="connsiteX3193" fmla="*/ 2457148 w 5178638"/>
              <a:gd name="connsiteY3193" fmla="*/ 926145 h 4469549"/>
              <a:gd name="connsiteX3194" fmla="*/ 2464964 w 5178638"/>
              <a:gd name="connsiteY3194" fmla="*/ 922041 h 4469549"/>
              <a:gd name="connsiteX3195" fmla="*/ 2465021 w 5178638"/>
              <a:gd name="connsiteY3195" fmla="*/ 921943 h 4469549"/>
              <a:gd name="connsiteX3196" fmla="*/ 2475131 w 5178638"/>
              <a:gd name="connsiteY3196" fmla="*/ 890995 h 4469549"/>
              <a:gd name="connsiteX3197" fmla="*/ 2490351 w 5178638"/>
              <a:gd name="connsiteY3197" fmla="*/ 862926 h 4469549"/>
              <a:gd name="connsiteX3198" fmla="*/ 2511143 w 5178638"/>
              <a:gd name="connsiteY3198" fmla="*/ 827239 h 4469549"/>
              <a:gd name="connsiteX3199" fmla="*/ 2528129 w 5178638"/>
              <a:gd name="connsiteY3199" fmla="*/ 796932 h 4469549"/>
              <a:gd name="connsiteX3200" fmla="*/ 2497708 w 5178638"/>
              <a:gd name="connsiteY3200" fmla="*/ 779208 h 4469549"/>
              <a:gd name="connsiteX3201" fmla="*/ 2507032 w 5178638"/>
              <a:gd name="connsiteY3201" fmla="*/ 769651 h 4469549"/>
              <a:gd name="connsiteX3202" fmla="*/ 2522153 w 5178638"/>
              <a:gd name="connsiteY3202" fmla="*/ 743697 h 4469549"/>
              <a:gd name="connsiteX3203" fmla="*/ 2538631 w 5178638"/>
              <a:gd name="connsiteY3203" fmla="*/ 718533 h 4469549"/>
              <a:gd name="connsiteX3204" fmla="*/ 2552681 w 5178638"/>
              <a:gd name="connsiteY3204" fmla="*/ 700646 h 4469549"/>
              <a:gd name="connsiteX3205" fmla="*/ 2588594 w 5178638"/>
              <a:gd name="connsiteY3205" fmla="*/ 639005 h 4469549"/>
              <a:gd name="connsiteX3206" fmla="*/ 2612096 w 5178638"/>
              <a:gd name="connsiteY3206" fmla="*/ 604897 h 4469549"/>
              <a:gd name="connsiteX3207" fmla="*/ 2615876 w 5178638"/>
              <a:gd name="connsiteY3207" fmla="*/ 598409 h 4469549"/>
              <a:gd name="connsiteX3208" fmla="*/ 2644229 w 5178638"/>
              <a:gd name="connsiteY3208" fmla="*/ 549745 h 4469549"/>
              <a:gd name="connsiteX3209" fmla="*/ 2672581 w 5178638"/>
              <a:gd name="connsiteY3209" fmla="*/ 501081 h 4469549"/>
              <a:gd name="connsiteX3210" fmla="*/ 2758458 w 5178638"/>
              <a:gd name="connsiteY3210" fmla="*/ 359912 h 4469549"/>
              <a:gd name="connsiteX3211" fmla="*/ 2758993 w 5178638"/>
              <a:gd name="connsiteY3211" fmla="*/ 355879 h 4469549"/>
              <a:gd name="connsiteX3212" fmla="*/ 2750078 w 5178638"/>
              <a:gd name="connsiteY3212" fmla="*/ 368065 h 4469549"/>
              <a:gd name="connsiteX3213" fmla="*/ 2746831 w 5178638"/>
              <a:gd name="connsiteY3213" fmla="*/ 370520 h 4469549"/>
              <a:gd name="connsiteX3214" fmla="*/ 2746012 w 5178638"/>
              <a:gd name="connsiteY3214" fmla="*/ 365697 h 4469549"/>
              <a:gd name="connsiteX3215" fmla="*/ 2748972 w 5178638"/>
              <a:gd name="connsiteY3215" fmla="*/ 354385 h 4469549"/>
              <a:gd name="connsiteX3216" fmla="*/ 2764191 w 5178638"/>
              <a:gd name="connsiteY3216" fmla="*/ 326316 h 4469549"/>
              <a:gd name="connsiteX3217" fmla="*/ 2755540 w 5178638"/>
              <a:gd name="connsiteY3217" fmla="*/ 286906 h 4469549"/>
              <a:gd name="connsiteX3218" fmla="*/ 2764627 w 5178638"/>
              <a:gd name="connsiteY3218" fmla="*/ 302591 h 4469549"/>
              <a:gd name="connsiteX3219" fmla="*/ 2749472 w 5178638"/>
              <a:gd name="connsiteY3219" fmla="*/ 328604 h 4469549"/>
              <a:gd name="connsiteX3220" fmla="*/ 2732995 w 5178638"/>
              <a:gd name="connsiteY3220" fmla="*/ 353769 h 4469549"/>
              <a:gd name="connsiteX3221" fmla="*/ 2690306 w 5178638"/>
              <a:gd name="connsiteY3221" fmla="*/ 411461 h 4469549"/>
              <a:gd name="connsiteX3222" fmla="*/ 2683566 w 5178638"/>
              <a:gd name="connsiteY3222" fmla="*/ 429262 h 4469549"/>
              <a:gd name="connsiteX3223" fmla="*/ 2661989 w 5178638"/>
              <a:gd name="connsiteY3223" fmla="*/ 481873 h 4469549"/>
              <a:gd name="connsiteX3224" fmla="*/ 2631747 w 5178638"/>
              <a:gd name="connsiteY3224" fmla="*/ 533781 h 4469549"/>
              <a:gd name="connsiteX3225" fmla="*/ 2590414 w 5178638"/>
              <a:gd name="connsiteY3225" fmla="*/ 592265 h 4469549"/>
              <a:gd name="connsiteX3226" fmla="*/ 2580963 w 5178638"/>
              <a:gd name="connsiteY3226" fmla="*/ 608486 h 4469549"/>
              <a:gd name="connsiteX3227" fmla="*/ 2567447 w 5178638"/>
              <a:gd name="connsiteY3227" fmla="*/ 622338 h 4469549"/>
              <a:gd name="connsiteX3228" fmla="*/ 2598758 w 5178638"/>
              <a:gd name="connsiteY3228" fmla="*/ 562362 h 4469549"/>
              <a:gd name="connsiteX3229" fmla="*/ 2636811 w 5178638"/>
              <a:gd name="connsiteY3229" fmla="*/ 484587 h 4469549"/>
              <a:gd name="connsiteX3230" fmla="*/ 2661098 w 5178638"/>
              <a:gd name="connsiteY3230" fmla="*/ 433554 h 4469549"/>
              <a:gd name="connsiteX3231" fmla="*/ 2691341 w 5178638"/>
              <a:gd name="connsiteY3231" fmla="*/ 381645 h 4469549"/>
              <a:gd name="connsiteX3232" fmla="*/ 2716733 w 5178638"/>
              <a:gd name="connsiteY3232" fmla="*/ 344294 h 4469549"/>
              <a:gd name="connsiteX3233" fmla="*/ 2737525 w 5178638"/>
              <a:gd name="connsiteY3233" fmla="*/ 308607 h 4469549"/>
              <a:gd name="connsiteX3234" fmla="*/ 2741305 w 5178638"/>
              <a:gd name="connsiteY3234" fmla="*/ 302118 h 4469549"/>
              <a:gd name="connsiteX3235" fmla="*/ 2605391 w 5178638"/>
              <a:gd name="connsiteY3235" fmla="*/ 27742 h 4469549"/>
              <a:gd name="connsiteX3236" fmla="*/ 2613689 w 5178638"/>
              <a:gd name="connsiteY3236" fmla="*/ 42064 h 4469549"/>
              <a:gd name="connsiteX3237" fmla="*/ 2611315 w 5178638"/>
              <a:gd name="connsiteY3237" fmla="*/ 47173 h 4469549"/>
              <a:gd name="connsiteX3238" fmla="*/ 2604904 w 5178638"/>
              <a:gd name="connsiteY3238" fmla="*/ 59732 h 4469549"/>
              <a:gd name="connsiteX3239" fmla="*/ 2608434 w 5178638"/>
              <a:gd name="connsiteY3239" fmla="*/ 66135 h 4469549"/>
              <a:gd name="connsiteX3240" fmla="*/ 2613571 w 5178638"/>
              <a:gd name="connsiteY3240" fmla="*/ 60436 h 4469549"/>
              <a:gd name="connsiteX3241" fmla="*/ 2618967 w 5178638"/>
              <a:gd name="connsiteY3241" fmla="*/ 51174 h 4469549"/>
              <a:gd name="connsiteX3242" fmla="*/ 2630137 w 5178638"/>
              <a:gd name="connsiteY3242" fmla="*/ 70454 h 4469549"/>
              <a:gd name="connsiteX3243" fmla="*/ 2626023 w 5178638"/>
              <a:gd name="connsiteY3243" fmla="*/ 78335 h 4469549"/>
              <a:gd name="connsiteX3244" fmla="*/ 2600040 w 5178638"/>
              <a:gd name="connsiteY3244" fmla="*/ 63197 h 4469549"/>
              <a:gd name="connsiteX3245" fmla="*/ 2576491 w 5178638"/>
              <a:gd name="connsiteY3245" fmla="*/ 103617 h 4469549"/>
              <a:gd name="connsiteX3246" fmla="*/ 2522531 w 5178638"/>
              <a:gd name="connsiteY3246" fmla="*/ 224273 h 4469549"/>
              <a:gd name="connsiteX3247" fmla="*/ 2502024 w 5178638"/>
              <a:gd name="connsiteY3247" fmla="*/ 268816 h 4469549"/>
              <a:gd name="connsiteX3248" fmla="*/ 2474208 w 5178638"/>
              <a:gd name="connsiteY3248" fmla="*/ 313447 h 4469549"/>
              <a:gd name="connsiteX3249" fmla="*/ 2441790 w 5178638"/>
              <a:gd name="connsiteY3249" fmla="*/ 359742 h 4469549"/>
              <a:gd name="connsiteX3250" fmla="*/ 2399136 w 5178638"/>
              <a:gd name="connsiteY3250" fmla="*/ 439185 h 4469549"/>
              <a:gd name="connsiteX3251" fmla="*/ 2393466 w 5178638"/>
              <a:gd name="connsiteY3251" fmla="*/ 448917 h 4469549"/>
              <a:gd name="connsiteX3252" fmla="*/ 2346746 w 5178638"/>
              <a:gd name="connsiteY3252" fmla="*/ 525989 h 4469549"/>
              <a:gd name="connsiteX3253" fmla="*/ 2297602 w 5178638"/>
              <a:gd name="connsiteY3253" fmla="*/ 610340 h 4469549"/>
              <a:gd name="connsiteX3254" fmla="*/ 2259265 w 5178638"/>
              <a:gd name="connsiteY3254" fmla="*/ 679260 h 4469549"/>
              <a:gd name="connsiteX3255" fmla="*/ 2255770 w 5178638"/>
              <a:gd name="connsiteY3255" fmla="*/ 694606 h 4469549"/>
              <a:gd name="connsiteX3256" fmla="*/ 2261725 w 5178638"/>
              <a:gd name="connsiteY3256" fmla="*/ 693729 h 4469549"/>
              <a:gd name="connsiteX3257" fmla="*/ 2274421 w 5178638"/>
              <a:gd name="connsiteY3257" fmla="*/ 675054 h 4469549"/>
              <a:gd name="connsiteX3258" fmla="*/ 2271461 w 5178638"/>
              <a:gd name="connsiteY3258" fmla="*/ 686365 h 4469549"/>
              <a:gd name="connsiteX3259" fmla="*/ 2246889 w 5178638"/>
              <a:gd name="connsiteY3259" fmla="*/ 728540 h 4469549"/>
              <a:gd name="connsiteX3260" fmla="*/ 2244999 w 5178638"/>
              <a:gd name="connsiteY3260" fmla="*/ 731785 h 4469549"/>
              <a:gd name="connsiteX3261" fmla="*/ 2236775 w 5178638"/>
              <a:gd name="connsiteY3261" fmla="*/ 744636 h 4469549"/>
              <a:gd name="connsiteX3262" fmla="*/ 2240354 w 5178638"/>
              <a:gd name="connsiteY3262" fmla="*/ 745169 h 4469549"/>
              <a:gd name="connsiteX3263" fmla="*/ 2631790 w 5178638"/>
              <a:gd name="connsiteY3263" fmla="*/ 73307 h 4469549"/>
              <a:gd name="connsiteX3264" fmla="*/ 2698582 w 5178638"/>
              <a:gd name="connsiteY3264" fmla="*/ 188594 h 4469549"/>
              <a:gd name="connsiteX3265" fmla="*/ 2691432 w 5178638"/>
              <a:gd name="connsiteY3265" fmla="*/ 201336 h 4469549"/>
              <a:gd name="connsiteX3266" fmla="*/ 2669192 w 5178638"/>
              <a:gd name="connsiteY3266" fmla="*/ 241068 h 4469549"/>
              <a:gd name="connsiteX3267" fmla="*/ 2648400 w 5178638"/>
              <a:gd name="connsiteY3267" fmla="*/ 276755 h 4469549"/>
              <a:gd name="connsiteX3268" fmla="*/ 2623043 w 5178638"/>
              <a:gd name="connsiteY3268" fmla="*/ 335855 h 4469549"/>
              <a:gd name="connsiteX3269" fmla="*/ 2615198 w 5178638"/>
              <a:gd name="connsiteY3269" fmla="*/ 339974 h 4469549"/>
              <a:gd name="connsiteX3270" fmla="*/ 2593051 w 5178638"/>
              <a:gd name="connsiteY3270" fmla="*/ 374872 h 4469549"/>
              <a:gd name="connsiteX3271" fmla="*/ 2583350 w 5178638"/>
              <a:gd name="connsiteY3271" fmla="*/ 403984 h 4469549"/>
              <a:gd name="connsiteX3272" fmla="*/ 2572830 w 5178638"/>
              <a:gd name="connsiteY3272" fmla="*/ 428273 h 4469549"/>
              <a:gd name="connsiteX3273" fmla="*/ 2535525 w 5178638"/>
              <a:gd name="connsiteY3273" fmla="*/ 467377 h 4469549"/>
              <a:gd name="connsiteX3274" fmla="*/ 2514984 w 5178638"/>
              <a:gd name="connsiteY3274" fmla="*/ 490172 h 4469549"/>
              <a:gd name="connsiteX3275" fmla="*/ 2506354 w 5178638"/>
              <a:gd name="connsiteY3275" fmla="*/ 511217 h 4469549"/>
              <a:gd name="connsiteX3276" fmla="*/ 2500969 w 5178638"/>
              <a:gd name="connsiteY3276" fmla="*/ 529807 h 4469549"/>
              <a:gd name="connsiteX3277" fmla="*/ 2503963 w 5178638"/>
              <a:gd name="connsiteY3277" fmla="*/ 540244 h 4469549"/>
              <a:gd name="connsiteX3278" fmla="*/ 2488842 w 5178638"/>
              <a:gd name="connsiteY3278" fmla="*/ 566198 h 4469549"/>
              <a:gd name="connsiteX3279" fmla="*/ 2474507 w 5178638"/>
              <a:gd name="connsiteY3279" fmla="*/ 575227 h 4469549"/>
              <a:gd name="connsiteX3280" fmla="*/ 2462630 w 5178638"/>
              <a:gd name="connsiteY3280" fmla="*/ 598726 h 4469549"/>
              <a:gd name="connsiteX3281" fmla="*/ 2445904 w 5178638"/>
              <a:gd name="connsiteY3281" fmla="*/ 636782 h 4469549"/>
              <a:gd name="connsiteX3282" fmla="*/ 2438877 w 5178638"/>
              <a:gd name="connsiteY3282" fmla="*/ 645725 h 4469549"/>
              <a:gd name="connsiteX3283" fmla="*/ 2421831 w 5178638"/>
              <a:gd name="connsiteY3283" fmla="*/ 653175 h 4469549"/>
              <a:gd name="connsiteX3284" fmla="*/ 2413451 w 5178638"/>
              <a:gd name="connsiteY3284" fmla="*/ 661330 h 4469549"/>
              <a:gd name="connsiteX3285" fmla="*/ 2397830 w 5178638"/>
              <a:gd name="connsiteY3285" fmla="*/ 713065 h 4469549"/>
              <a:gd name="connsiteX3286" fmla="*/ 2396760 w 5178638"/>
              <a:gd name="connsiteY3286" fmla="*/ 721133 h 4469549"/>
              <a:gd name="connsiteX3287" fmla="*/ 2403250 w 5178638"/>
              <a:gd name="connsiteY3287" fmla="*/ 716223 h 4469549"/>
              <a:gd name="connsiteX3288" fmla="*/ 2431068 w 5178638"/>
              <a:gd name="connsiteY3288" fmla="*/ 671594 h 4469549"/>
              <a:gd name="connsiteX3289" fmla="*/ 2438094 w 5178638"/>
              <a:gd name="connsiteY3289" fmla="*/ 662650 h 4469549"/>
              <a:gd name="connsiteX3290" fmla="*/ 2451610 w 5178638"/>
              <a:gd name="connsiteY3290" fmla="*/ 648797 h 4469549"/>
              <a:gd name="connsiteX3291" fmla="*/ 2460811 w 5178638"/>
              <a:gd name="connsiteY3291" fmla="*/ 645466 h 4469549"/>
              <a:gd name="connsiteX3292" fmla="*/ 2460560 w 5178638"/>
              <a:gd name="connsiteY3292" fmla="*/ 658358 h 4469549"/>
              <a:gd name="connsiteX3293" fmla="*/ 2468121 w 5178638"/>
              <a:gd name="connsiteY3293" fmla="*/ 645381 h 4469549"/>
              <a:gd name="connsiteX3294" fmla="*/ 2479997 w 5178638"/>
              <a:gd name="connsiteY3294" fmla="*/ 621882 h 4469549"/>
              <a:gd name="connsiteX3295" fmla="*/ 2496473 w 5178638"/>
              <a:gd name="connsiteY3295" fmla="*/ 596717 h 4469549"/>
              <a:gd name="connsiteX3296" fmla="*/ 2512701 w 5178638"/>
              <a:gd name="connsiteY3296" fmla="*/ 584443 h 4469549"/>
              <a:gd name="connsiteX3297" fmla="*/ 2520702 w 5178638"/>
              <a:gd name="connsiteY3297" fmla="*/ 573506 h 4469549"/>
              <a:gd name="connsiteX3298" fmla="*/ 2501442 w 5178638"/>
              <a:gd name="connsiteY3298" fmla="*/ 609650 h 4469549"/>
              <a:gd name="connsiteX3299" fmla="*/ 2483611 w 5178638"/>
              <a:gd name="connsiteY3299" fmla="*/ 634025 h 4469549"/>
              <a:gd name="connsiteX3300" fmla="*/ 2475514 w 5178638"/>
              <a:gd name="connsiteY3300" fmla="*/ 651036 h 4469549"/>
              <a:gd name="connsiteX3301" fmla="*/ 2468239 w 5178638"/>
              <a:gd name="connsiteY3301" fmla="*/ 672870 h 4469549"/>
              <a:gd name="connsiteX3302" fmla="*/ 2430151 w 5178638"/>
              <a:gd name="connsiteY3302" fmla="*/ 728898 h 4469549"/>
              <a:gd name="connsiteX3303" fmla="*/ 2428261 w 5178638"/>
              <a:gd name="connsiteY3303" fmla="*/ 732142 h 4469549"/>
              <a:gd name="connsiteX3304" fmla="*/ 2372627 w 5178638"/>
              <a:gd name="connsiteY3304" fmla="*/ 821403 h 4469549"/>
              <a:gd name="connsiteX3305" fmla="*/ 2369666 w 5178638"/>
              <a:gd name="connsiteY3305" fmla="*/ 832714 h 4469549"/>
              <a:gd name="connsiteX3306" fmla="*/ 2368780 w 5178638"/>
              <a:gd name="connsiteY3306" fmla="*/ 836607 h 4469549"/>
              <a:gd name="connsiteX3307" fmla="*/ 2366873 w 5178638"/>
              <a:gd name="connsiteY3307" fmla="*/ 825395 h 4469549"/>
              <a:gd name="connsiteX3308" fmla="*/ 2381994 w 5178638"/>
              <a:gd name="connsiteY3308" fmla="*/ 799441 h 4469549"/>
              <a:gd name="connsiteX3309" fmla="*/ 2384955 w 5178638"/>
              <a:gd name="connsiteY3309" fmla="*/ 788128 h 4469549"/>
              <a:gd name="connsiteX3310" fmla="*/ 2377929 w 5178638"/>
              <a:gd name="connsiteY3310" fmla="*/ 797072 h 4469549"/>
              <a:gd name="connsiteX3311" fmla="*/ 2371723 w 5178638"/>
              <a:gd name="connsiteY3311" fmla="*/ 810838 h 4469549"/>
              <a:gd name="connsiteX3312" fmla="*/ 2362272 w 5178638"/>
              <a:gd name="connsiteY3312" fmla="*/ 827059 h 4469549"/>
              <a:gd name="connsiteX3313" fmla="*/ 2345796 w 5178638"/>
              <a:gd name="connsiteY3313" fmla="*/ 852224 h 4469549"/>
              <a:gd name="connsiteX3314" fmla="*/ 2333635 w 5178638"/>
              <a:gd name="connsiteY3314" fmla="*/ 866867 h 4469549"/>
              <a:gd name="connsiteX3315" fmla="*/ 2290626 w 5178638"/>
              <a:gd name="connsiteY3315" fmla="*/ 893955 h 4469549"/>
              <a:gd name="connsiteX3316" fmla="*/ 2296832 w 5178638"/>
              <a:gd name="connsiteY3316" fmla="*/ 880188 h 4469549"/>
              <a:gd name="connsiteX3317" fmla="*/ 2327074 w 5178638"/>
              <a:gd name="connsiteY3317" fmla="*/ 828280 h 4469549"/>
              <a:gd name="connsiteX3318" fmla="*/ 2332460 w 5178638"/>
              <a:gd name="connsiteY3318" fmla="*/ 809690 h 4469549"/>
              <a:gd name="connsiteX3319" fmla="*/ 2298437 w 5178638"/>
              <a:gd name="connsiteY3319" fmla="*/ 868087 h 4469549"/>
              <a:gd name="connsiteX3320" fmla="*/ 2264414 w 5178638"/>
              <a:gd name="connsiteY3320" fmla="*/ 926484 h 4469549"/>
              <a:gd name="connsiteX3321" fmla="*/ 2229570 w 5178638"/>
              <a:gd name="connsiteY3321" fmla="*/ 980057 h 4469549"/>
              <a:gd name="connsiteX3322" fmla="*/ 2184207 w 5178638"/>
              <a:gd name="connsiteY3322" fmla="*/ 1057919 h 4469549"/>
              <a:gd name="connsiteX3323" fmla="*/ 2169621 w 5178638"/>
              <a:gd name="connsiteY3323" fmla="*/ 1079840 h 4469549"/>
              <a:gd name="connsiteX3324" fmla="*/ 2139949 w 5178638"/>
              <a:gd name="connsiteY3324" fmla="*/ 1149462 h 4469549"/>
              <a:gd name="connsiteX3325" fmla="*/ 2133458 w 5178638"/>
              <a:gd name="connsiteY3325" fmla="*/ 1154372 h 4469549"/>
              <a:gd name="connsiteX3326" fmla="*/ 2124791 w 5178638"/>
              <a:gd name="connsiteY3326" fmla="*/ 1153668 h 4469549"/>
              <a:gd name="connsiteX3327" fmla="*/ 2110853 w 5178638"/>
              <a:gd name="connsiteY3327" fmla="*/ 1173573 h 4469549"/>
              <a:gd name="connsiteX3328" fmla="*/ 2124305 w 5178638"/>
              <a:gd name="connsiteY3328" fmla="*/ 1181410 h 4469549"/>
              <a:gd name="connsiteX3329" fmla="*/ 2123975 w 5178638"/>
              <a:gd name="connsiteY3329" fmla="*/ 1182120 h 4469549"/>
              <a:gd name="connsiteX3330" fmla="*/ 2106714 w 5178638"/>
              <a:gd name="connsiteY3330" fmla="*/ 1224210 h 4469549"/>
              <a:gd name="connsiteX3331" fmla="*/ 2101578 w 5178638"/>
              <a:gd name="connsiteY3331" fmla="*/ 1229908 h 4469549"/>
              <a:gd name="connsiteX3332" fmla="*/ 2094553 w 5178638"/>
              <a:gd name="connsiteY3332" fmla="*/ 1238852 h 4469549"/>
              <a:gd name="connsiteX3333" fmla="*/ 2036493 w 5178638"/>
              <a:gd name="connsiteY3333" fmla="*/ 1335391 h 4469549"/>
              <a:gd name="connsiteX3334" fmla="*/ 2016771 w 5178638"/>
              <a:gd name="connsiteY3334" fmla="*/ 1363010 h 4469549"/>
              <a:gd name="connsiteX3335" fmla="*/ 1997870 w 5178638"/>
              <a:gd name="connsiteY3335" fmla="*/ 1395453 h 4469549"/>
              <a:gd name="connsiteX3336" fmla="*/ 1968982 w 5178638"/>
              <a:gd name="connsiteY3336" fmla="*/ 1448150 h 4469549"/>
              <a:gd name="connsiteX3337" fmla="*/ 1961422 w 5178638"/>
              <a:gd name="connsiteY3337" fmla="*/ 1461126 h 4469549"/>
              <a:gd name="connsiteX3338" fmla="*/ 1954396 w 5178638"/>
              <a:gd name="connsiteY3338" fmla="*/ 1470071 h 4469549"/>
              <a:gd name="connsiteX3339" fmla="*/ 1954111 w 5178638"/>
              <a:gd name="connsiteY3339" fmla="*/ 1461213 h 4469549"/>
              <a:gd name="connsiteX3340" fmla="*/ 1967592 w 5178638"/>
              <a:gd name="connsiteY3340" fmla="*/ 1425613 h 4469549"/>
              <a:gd name="connsiteX3341" fmla="*/ 1971087 w 5178638"/>
              <a:gd name="connsiteY3341" fmla="*/ 1410267 h 4469549"/>
              <a:gd name="connsiteX3342" fmla="*/ 1937314 w 5178638"/>
              <a:gd name="connsiteY3342" fmla="*/ 1455773 h 4469549"/>
              <a:gd name="connsiteX3343" fmla="*/ 1911102 w 5178638"/>
              <a:gd name="connsiteY3343" fmla="*/ 1488302 h 4469549"/>
              <a:gd name="connsiteX3344" fmla="*/ 1901902 w 5178638"/>
              <a:gd name="connsiteY3344" fmla="*/ 1491632 h 4469549"/>
              <a:gd name="connsiteX3345" fmla="*/ 1908106 w 5178638"/>
              <a:gd name="connsiteY3345" fmla="*/ 1477865 h 4469549"/>
              <a:gd name="connsiteX3346" fmla="*/ 1945909 w 5178638"/>
              <a:gd name="connsiteY3346" fmla="*/ 1412981 h 4469549"/>
              <a:gd name="connsiteX3347" fmla="*/ 1999869 w 5178638"/>
              <a:gd name="connsiteY3347" fmla="*/ 1292325 h 4469549"/>
              <a:gd name="connsiteX3348" fmla="*/ 2020375 w 5178638"/>
              <a:gd name="connsiteY3348" fmla="*/ 1247781 h 4469549"/>
              <a:gd name="connsiteX3349" fmla="*/ 2048192 w 5178638"/>
              <a:gd name="connsiteY3349" fmla="*/ 1203151 h 4469549"/>
              <a:gd name="connsiteX3350" fmla="*/ 2080610 w 5178638"/>
              <a:gd name="connsiteY3350" fmla="*/ 1156856 h 4469549"/>
              <a:gd name="connsiteX3351" fmla="*/ 2080998 w 5178638"/>
              <a:gd name="connsiteY3351" fmla="*/ 1156179 h 4469549"/>
              <a:gd name="connsiteX3352" fmla="*/ 2094450 w 5178638"/>
              <a:gd name="connsiteY3352" fmla="*/ 1164016 h 4469549"/>
              <a:gd name="connsiteX3353" fmla="*/ 2103930 w 5178638"/>
              <a:gd name="connsiteY3353" fmla="*/ 1145859 h 4469549"/>
              <a:gd name="connsiteX3354" fmla="*/ 2117696 w 5178638"/>
              <a:gd name="connsiteY3354" fmla="*/ 1119116 h 4469549"/>
              <a:gd name="connsiteX3355" fmla="*/ 2112809 w 5178638"/>
              <a:gd name="connsiteY3355" fmla="*/ 1111923 h 4469549"/>
              <a:gd name="connsiteX3356" fmla="*/ 2101184 w 5178638"/>
              <a:gd name="connsiteY3356" fmla="*/ 1122533 h 4469549"/>
              <a:gd name="connsiteX3357" fmla="*/ 2107389 w 5178638"/>
              <a:gd name="connsiteY3357" fmla="*/ 1108765 h 4469549"/>
              <a:gd name="connsiteX3358" fmla="*/ 2109279 w 5178638"/>
              <a:gd name="connsiteY3358" fmla="*/ 1105521 h 4469549"/>
              <a:gd name="connsiteX3359" fmla="*/ 2102789 w 5178638"/>
              <a:gd name="connsiteY3359" fmla="*/ 1110431 h 4469549"/>
              <a:gd name="connsiteX3360" fmla="*/ 2081998 w 5178638"/>
              <a:gd name="connsiteY3360" fmla="*/ 1146117 h 4469549"/>
              <a:gd name="connsiteX3361" fmla="*/ 2076861 w 5178638"/>
              <a:gd name="connsiteY3361" fmla="*/ 1151816 h 4469549"/>
              <a:gd name="connsiteX3362" fmla="*/ 2073331 w 5178638"/>
              <a:gd name="connsiteY3362" fmla="*/ 1145414 h 4469549"/>
              <a:gd name="connsiteX3363" fmla="*/ 2083317 w 5178638"/>
              <a:gd name="connsiteY3363" fmla="*/ 1125159 h 4469549"/>
              <a:gd name="connsiteX3364" fmla="*/ 2104929 w 5178638"/>
              <a:gd name="connsiteY3364" fmla="*/ 1094296 h 4469549"/>
              <a:gd name="connsiteX3365" fmla="*/ 2112774 w 5178638"/>
              <a:gd name="connsiteY3365" fmla="*/ 1090175 h 4469549"/>
              <a:gd name="connsiteX3366" fmla="*/ 2122225 w 5178638"/>
              <a:gd name="connsiteY3366" fmla="*/ 1073954 h 4469549"/>
              <a:gd name="connsiteX3367" fmla="*/ 2133067 w 5178638"/>
              <a:gd name="connsiteY3367" fmla="*/ 1080271 h 4469549"/>
              <a:gd name="connsiteX3368" fmla="*/ 2173580 w 5178638"/>
              <a:gd name="connsiteY3368" fmla="*/ 1016964 h 4469549"/>
              <a:gd name="connsiteX3369" fmla="*/ 2175470 w 5178638"/>
              <a:gd name="connsiteY3369" fmla="*/ 1013719 h 4469549"/>
              <a:gd name="connsiteX3370" fmla="*/ 2200042 w 5178638"/>
              <a:gd name="connsiteY3370" fmla="*/ 971544 h 4469549"/>
              <a:gd name="connsiteX3371" fmla="*/ 2203003 w 5178638"/>
              <a:gd name="connsiteY3371" fmla="*/ 960233 h 4469549"/>
              <a:gd name="connsiteX3372" fmla="*/ 2190306 w 5178638"/>
              <a:gd name="connsiteY3372" fmla="*/ 978908 h 4469549"/>
              <a:gd name="connsiteX3373" fmla="*/ 2184351 w 5178638"/>
              <a:gd name="connsiteY3373" fmla="*/ 979785 h 4469549"/>
              <a:gd name="connsiteX3374" fmla="*/ 2187846 w 5178638"/>
              <a:gd name="connsiteY3374" fmla="*/ 964439 h 4469549"/>
              <a:gd name="connsiteX3375" fmla="*/ 2226183 w 5178638"/>
              <a:gd name="connsiteY3375" fmla="*/ 895519 h 4469549"/>
              <a:gd name="connsiteX3376" fmla="*/ 2275327 w 5178638"/>
              <a:gd name="connsiteY3376" fmla="*/ 811168 h 4469549"/>
              <a:gd name="connsiteX3377" fmla="*/ 2322047 w 5178638"/>
              <a:gd name="connsiteY3377" fmla="*/ 734096 h 4469549"/>
              <a:gd name="connsiteX3378" fmla="*/ 2327717 w 5178638"/>
              <a:gd name="connsiteY3378" fmla="*/ 724363 h 4469549"/>
              <a:gd name="connsiteX3379" fmla="*/ 2370370 w 5178638"/>
              <a:gd name="connsiteY3379" fmla="*/ 644921 h 4469549"/>
              <a:gd name="connsiteX3380" fmla="*/ 2402789 w 5178638"/>
              <a:gd name="connsiteY3380" fmla="*/ 598626 h 4469549"/>
              <a:gd name="connsiteX3381" fmla="*/ 2430606 w 5178638"/>
              <a:gd name="connsiteY3381" fmla="*/ 553995 h 4469549"/>
              <a:gd name="connsiteX3382" fmla="*/ 2451112 w 5178638"/>
              <a:gd name="connsiteY3382" fmla="*/ 509452 h 4469549"/>
              <a:gd name="connsiteX3383" fmla="*/ 2505072 w 5178638"/>
              <a:gd name="connsiteY3383" fmla="*/ 388796 h 4469549"/>
              <a:gd name="connsiteX3384" fmla="*/ 2542875 w 5178638"/>
              <a:gd name="connsiteY3384" fmla="*/ 323911 h 4469549"/>
              <a:gd name="connsiteX3385" fmla="*/ 2549079 w 5178638"/>
              <a:gd name="connsiteY3385" fmla="*/ 310144 h 4469549"/>
              <a:gd name="connsiteX3386" fmla="*/ 2539879 w 5178638"/>
              <a:gd name="connsiteY3386" fmla="*/ 313474 h 4469549"/>
              <a:gd name="connsiteX3387" fmla="*/ 2513667 w 5178638"/>
              <a:gd name="connsiteY3387" fmla="*/ 346003 h 4469549"/>
              <a:gd name="connsiteX3388" fmla="*/ 2479894 w 5178638"/>
              <a:gd name="connsiteY3388" fmla="*/ 391510 h 4469549"/>
              <a:gd name="connsiteX3389" fmla="*/ 2483389 w 5178638"/>
              <a:gd name="connsiteY3389" fmla="*/ 376164 h 4469549"/>
              <a:gd name="connsiteX3390" fmla="*/ 2496870 w 5178638"/>
              <a:gd name="connsiteY3390" fmla="*/ 340563 h 4469549"/>
              <a:gd name="connsiteX3391" fmla="*/ 2496584 w 5178638"/>
              <a:gd name="connsiteY3391" fmla="*/ 331706 h 4469549"/>
              <a:gd name="connsiteX3392" fmla="*/ 2489559 w 5178638"/>
              <a:gd name="connsiteY3392" fmla="*/ 340650 h 4469549"/>
              <a:gd name="connsiteX3393" fmla="*/ 2481999 w 5178638"/>
              <a:gd name="connsiteY3393" fmla="*/ 353627 h 4469549"/>
              <a:gd name="connsiteX3394" fmla="*/ 2453111 w 5178638"/>
              <a:gd name="connsiteY3394" fmla="*/ 406324 h 4469549"/>
              <a:gd name="connsiteX3395" fmla="*/ 2434209 w 5178638"/>
              <a:gd name="connsiteY3395" fmla="*/ 438767 h 4469549"/>
              <a:gd name="connsiteX3396" fmla="*/ 2414487 w 5178638"/>
              <a:gd name="connsiteY3396" fmla="*/ 466386 h 4469549"/>
              <a:gd name="connsiteX3397" fmla="*/ 2356428 w 5178638"/>
              <a:gd name="connsiteY3397" fmla="*/ 562925 h 4469549"/>
              <a:gd name="connsiteX3398" fmla="*/ 2349402 w 5178638"/>
              <a:gd name="connsiteY3398" fmla="*/ 571868 h 4469549"/>
              <a:gd name="connsiteX3399" fmla="*/ 2344266 w 5178638"/>
              <a:gd name="connsiteY3399" fmla="*/ 577566 h 4469549"/>
              <a:gd name="connsiteX3400" fmla="*/ 2327006 w 5178638"/>
              <a:gd name="connsiteY3400" fmla="*/ 619657 h 4469549"/>
              <a:gd name="connsiteX3401" fmla="*/ 2297833 w 5178638"/>
              <a:gd name="connsiteY3401" fmla="*/ 663497 h 4469549"/>
              <a:gd name="connsiteX3402" fmla="*/ 2294053 w 5178638"/>
              <a:gd name="connsiteY3402" fmla="*/ 669986 h 4469549"/>
              <a:gd name="connsiteX3403" fmla="*/ 2273261 w 5178638"/>
              <a:gd name="connsiteY3403" fmla="*/ 705673 h 4469549"/>
              <a:gd name="connsiteX3404" fmla="*/ 2247869 w 5178638"/>
              <a:gd name="connsiteY3404" fmla="*/ 743024 h 4469549"/>
              <a:gd name="connsiteX3405" fmla="*/ 2217626 w 5178638"/>
              <a:gd name="connsiteY3405" fmla="*/ 794933 h 4469549"/>
              <a:gd name="connsiteX3406" fmla="*/ 2193339 w 5178638"/>
              <a:gd name="connsiteY3406" fmla="*/ 845965 h 4469549"/>
              <a:gd name="connsiteX3407" fmla="*/ 2155286 w 5178638"/>
              <a:gd name="connsiteY3407" fmla="*/ 923741 h 4469549"/>
              <a:gd name="connsiteX3408" fmla="*/ 2123974 w 5178638"/>
              <a:gd name="connsiteY3408" fmla="*/ 983717 h 4469549"/>
              <a:gd name="connsiteX3409" fmla="*/ 2137491 w 5178638"/>
              <a:gd name="connsiteY3409" fmla="*/ 969865 h 4469549"/>
              <a:gd name="connsiteX3410" fmla="*/ 2146941 w 5178638"/>
              <a:gd name="connsiteY3410" fmla="*/ 953643 h 4469549"/>
              <a:gd name="connsiteX3411" fmla="*/ 2188275 w 5178638"/>
              <a:gd name="connsiteY3411" fmla="*/ 895160 h 4469549"/>
              <a:gd name="connsiteX3412" fmla="*/ 2218517 w 5178638"/>
              <a:gd name="connsiteY3412" fmla="*/ 843252 h 4469549"/>
              <a:gd name="connsiteX3413" fmla="*/ 2240094 w 5178638"/>
              <a:gd name="connsiteY3413" fmla="*/ 790641 h 4469549"/>
              <a:gd name="connsiteX3414" fmla="*/ 2246834 w 5178638"/>
              <a:gd name="connsiteY3414" fmla="*/ 772840 h 4469549"/>
              <a:gd name="connsiteX3415" fmla="*/ 2289523 w 5178638"/>
              <a:gd name="connsiteY3415" fmla="*/ 715147 h 4469549"/>
              <a:gd name="connsiteX3416" fmla="*/ 2305999 w 5178638"/>
              <a:gd name="connsiteY3416" fmla="*/ 689983 h 4469549"/>
              <a:gd name="connsiteX3417" fmla="*/ 2326791 w 5178638"/>
              <a:gd name="connsiteY3417" fmla="*/ 654295 h 4469549"/>
              <a:gd name="connsiteX3418" fmla="*/ 2338132 w 5178638"/>
              <a:gd name="connsiteY3418" fmla="*/ 634830 h 4469549"/>
              <a:gd name="connsiteX3419" fmla="*/ 2356748 w 5178638"/>
              <a:gd name="connsiteY3419" fmla="*/ 593530 h 4469549"/>
              <a:gd name="connsiteX3420" fmla="*/ 2371334 w 5178638"/>
              <a:gd name="connsiteY3420" fmla="*/ 571609 h 4469549"/>
              <a:gd name="connsiteX3421" fmla="*/ 2407532 w 5178638"/>
              <a:gd name="connsiteY3421" fmla="*/ 518826 h 4469549"/>
              <a:gd name="connsiteX3422" fmla="*/ 2427789 w 5178638"/>
              <a:gd name="connsiteY3422" fmla="*/ 487172 h 4469549"/>
              <a:gd name="connsiteX3423" fmla="*/ 2432105 w 5178638"/>
              <a:gd name="connsiteY3423" fmla="*/ 476650 h 4469549"/>
              <a:gd name="connsiteX3424" fmla="*/ 2445586 w 5178638"/>
              <a:gd name="connsiteY3424" fmla="*/ 441050 h 4469549"/>
              <a:gd name="connsiteX3425" fmla="*/ 2457212 w 5178638"/>
              <a:gd name="connsiteY3425" fmla="*/ 430441 h 4469549"/>
              <a:gd name="connsiteX3426" fmla="*/ 2438881 w 5178638"/>
              <a:gd name="connsiteY3426" fmla="*/ 480598 h 4469549"/>
              <a:gd name="connsiteX3427" fmla="*/ 2334922 w 5178638"/>
              <a:gd name="connsiteY3427" fmla="*/ 659033 h 4469549"/>
              <a:gd name="connsiteX3428" fmla="*/ 2305499 w 5178638"/>
              <a:gd name="connsiteY3428" fmla="*/ 715764 h 4469549"/>
              <a:gd name="connsiteX3429" fmla="*/ 2302540 w 5178638"/>
              <a:gd name="connsiteY3429" fmla="*/ 727076 h 4469549"/>
              <a:gd name="connsiteX3430" fmla="*/ 2303359 w 5178638"/>
              <a:gd name="connsiteY3430" fmla="*/ 731899 h 4469549"/>
              <a:gd name="connsiteX3431" fmla="*/ 2306606 w 5178638"/>
              <a:gd name="connsiteY3431" fmla="*/ 729445 h 4469549"/>
              <a:gd name="connsiteX3432" fmla="*/ 2315520 w 5178638"/>
              <a:gd name="connsiteY3432" fmla="*/ 717257 h 4469549"/>
              <a:gd name="connsiteX3433" fmla="*/ 2314985 w 5178638"/>
              <a:gd name="connsiteY3433" fmla="*/ 721290 h 4469549"/>
              <a:gd name="connsiteX3434" fmla="*/ 2229109 w 5178638"/>
              <a:gd name="connsiteY3434" fmla="*/ 862460 h 4469549"/>
              <a:gd name="connsiteX3435" fmla="*/ 2200757 w 5178638"/>
              <a:gd name="connsiteY3435" fmla="*/ 911124 h 4469549"/>
              <a:gd name="connsiteX3436" fmla="*/ 2172404 w 5178638"/>
              <a:gd name="connsiteY3436" fmla="*/ 959788 h 4469549"/>
              <a:gd name="connsiteX3437" fmla="*/ 2168624 w 5178638"/>
              <a:gd name="connsiteY3437" fmla="*/ 966276 h 4469549"/>
              <a:gd name="connsiteX3438" fmla="*/ 2145122 w 5178638"/>
              <a:gd name="connsiteY3438" fmla="*/ 1000384 h 4469549"/>
              <a:gd name="connsiteX3439" fmla="*/ 2109209 w 5178638"/>
              <a:gd name="connsiteY3439" fmla="*/ 1062025 h 4469549"/>
              <a:gd name="connsiteX3440" fmla="*/ 2095158 w 5178638"/>
              <a:gd name="connsiteY3440" fmla="*/ 1079912 h 4469549"/>
              <a:gd name="connsiteX3441" fmla="*/ 2078681 w 5178638"/>
              <a:gd name="connsiteY3441" fmla="*/ 1105076 h 4469549"/>
              <a:gd name="connsiteX3442" fmla="*/ 2063560 w 5178638"/>
              <a:gd name="connsiteY3442" fmla="*/ 1131030 h 4469549"/>
              <a:gd name="connsiteX3443" fmla="*/ 2054668 w 5178638"/>
              <a:gd name="connsiteY3443" fmla="*/ 1140144 h 4469549"/>
              <a:gd name="connsiteX3444" fmla="*/ 2050556 w 5178638"/>
              <a:gd name="connsiteY3444" fmla="*/ 1137749 h 4469549"/>
              <a:gd name="connsiteX3445" fmla="*/ 2069373 w 5178638"/>
              <a:gd name="connsiteY3445" fmla="*/ 1105085 h 4469549"/>
              <a:gd name="connsiteX3446" fmla="*/ 2093802 w 5178638"/>
              <a:gd name="connsiteY3446" fmla="*/ 1079122 h 4469549"/>
              <a:gd name="connsiteX3447" fmla="*/ 2117555 w 5178638"/>
              <a:gd name="connsiteY3447" fmla="*/ 1032123 h 4469549"/>
              <a:gd name="connsiteX3448" fmla="*/ 2117804 w 5178638"/>
              <a:gd name="connsiteY3448" fmla="*/ 1019232 h 4469549"/>
              <a:gd name="connsiteX3449" fmla="*/ 2125364 w 5178638"/>
              <a:gd name="connsiteY3449" fmla="*/ 1006255 h 4469549"/>
              <a:gd name="connsiteX3450" fmla="*/ 2121300 w 5178638"/>
              <a:gd name="connsiteY3450" fmla="*/ 1003887 h 4469549"/>
              <a:gd name="connsiteX3451" fmla="*/ 2111849 w 5178638"/>
              <a:gd name="connsiteY3451" fmla="*/ 1020109 h 4469549"/>
              <a:gd name="connsiteX3452" fmla="*/ 2104288 w 5178638"/>
              <a:gd name="connsiteY3452" fmla="*/ 1033086 h 4469549"/>
              <a:gd name="connsiteX3453" fmla="*/ 2097262 w 5178638"/>
              <a:gd name="connsiteY3453" fmla="*/ 1042028 h 4469549"/>
              <a:gd name="connsiteX3454" fmla="*/ 2098867 w 5178638"/>
              <a:gd name="connsiteY3454" fmla="*/ 1029927 h 4469549"/>
              <a:gd name="connsiteX3455" fmla="*/ 2094801 w 5178638"/>
              <a:gd name="connsiteY3455" fmla="*/ 1027558 h 4469549"/>
              <a:gd name="connsiteX3456" fmla="*/ 2074260 w 5178638"/>
              <a:gd name="connsiteY3456" fmla="*/ 1050354 h 4469549"/>
              <a:gd name="connsiteX3457" fmla="*/ 2039167 w 5178638"/>
              <a:gd name="connsiteY3457" fmla="*/ 1116819 h 4469549"/>
              <a:gd name="connsiteX3458" fmla="*/ 2033037 w 5178638"/>
              <a:gd name="connsiteY3458" fmla="*/ 1128236 h 4469549"/>
              <a:gd name="connsiteX3459" fmla="*/ 2039993 w 5178638"/>
              <a:gd name="connsiteY3459" fmla="*/ 1132289 h 4469549"/>
              <a:gd name="connsiteX3460" fmla="*/ 2037530 w 5178638"/>
              <a:gd name="connsiteY3460" fmla="*/ 1140448 h 4469549"/>
              <a:gd name="connsiteX3461" fmla="*/ 2029150 w 5178638"/>
              <a:gd name="connsiteY3461" fmla="*/ 1148602 h 4469549"/>
              <a:gd name="connsiteX3462" fmla="*/ 2012103 w 5178638"/>
              <a:gd name="connsiteY3462" fmla="*/ 1156052 h 4469549"/>
              <a:gd name="connsiteX3463" fmla="*/ 2005077 w 5178638"/>
              <a:gd name="connsiteY3463" fmla="*/ 1164995 h 4469549"/>
              <a:gd name="connsiteX3464" fmla="*/ 1988350 w 5178638"/>
              <a:gd name="connsiteY3464" fmla="*/ 1203050 h 4469549"/>
              <a:gd name="connsiteX3465" fmla="*/ 1976474 w 5178638"/>
              <a:gd name="connsiteY3465" fmla="*/ 1226550 h 4469549"/>
              <a:gd name="connsiteX3466" fmla="*/ 1962172 w 5178638"/>
              <a:gd name="connsiteY3466" fmla="*/ 1235558 h 4469549"/>
              <a:gd name="connsiteX3467" fmla="*/ 1947025 w 5178638"/>
              <a:gd name="connsiteY3467" fmla="*/ 1261557 h 4469549"/>
              <a:gd name="connsiteX3468" fmla="*/ 1950012 w 5178638"/>
              <a:gd name="connsiteY3468" fmla="*/ 1271969 h 4469549"/>
              <a:gd name="connsiteX3469" fmla="*/ 1944627 w 5178638"/>
              <a:gd name="connsiteY3469" fmla="*/ 1290559 h 4469549"/>
              <a:gd name="connsiteX3470" fmla="*/ 1935997 w 5178638"/>
              <a:gd name="connsiteY3470" fmla="*/ 1311604 h 4469549"/>
              <a:gd name="connsiteX3471" fmla="*/ 1915455 w 5178638"/>
              <a:gd name="connsiteY3471" fmla="*/ 1334400 h 4469549"/>
              <a:gd name="connsiteX3472" fmla="*/ 1896188 w 5178638"/>
              <a:gd name="connsiteY3472" fmla="*/ 1350335 h 4469549"/>
              <a:gd name="connsiteX3473" fmla="*/ 1892665 w 5178638"/>
              <a:gd name="connsiteY3473" fmla="*/ 1354859 h 4469549"/>
              <a:gd name="connsiteX3474" fmla="*/ 1867603 w 5178638"/>
              <a:gd name="connsiteY3474" fmla="*/ 1397877 h 4469549"/>
              <a:gd name="connsiteX3475" fmla="*/ 1857930 w 5178638"/>
              <a:gd name="connsiteY3475" fmla="*/ 1426905 h 4469549"/>
              <a:gd name="connsiteX3476" fmla="*/ 1835783 w 5178638"/>
              <a:gd name="connsiteY3476" fmla="*/ 1461803 h 4469549"/>
              <a:gd name="connsiteX3477" fmla="*/ 1827968 w 5178638"/>
              <a:gd name="connsiteY3477" fmla="*/ 1465906 h 4469549"/>
              <a:gd name="connsiteX3478" fmla="*/ 1827911 w 5178638"/>
              <a:gd name="connsiteY3478" fmla="*/ 1466005 h 4469549"/>
              <a:gd name="connsiteX3479" fmla="*/ 1817801 w 5178638"/>
              <a:gd name="connsiteY3479" fmla="*/ 1496953 h 4469549"/>
              <a:gd name="connsiteX3480" fmla="*/ 1802580 w 5178638"/>
              <a:gd name="connsiteY3480" fmla="*/ 1525022 h 4469549"/>
              <a:gd name="connsiteX3481" fmla="*/ 1781789 w 5178638"/>
              <a:gd name="connsiteY3481" fmla="*/ 1560709 h 4469549"/>
              <a:gd name="connsiteX3482" fmla="*/ 1764803 w 5178638"/>
              <a:gd name="connsiteY3482" fmla="*/ 1591017 h 4469549"/>
              <a:gd name="connsiteX3483" fmla="*/ 1795224 w 5178638"/>
              <a:gd name="connsiteY3483" fmla="*/ 1608740 h 4469549"/>
              <a:gd name="connsiteX3484" fmla="*/ 1785900 w 5178638"/>
              <a:gd name="connsiteY3484" fmla="*/ 1618296 h 4469549"/>
              <a:gd name="connsiteX3485" fmla="*/ 1770779 w 5178638"/>
              <a:gd name="connsiteY3485" fmla="*/ 1644252 h 4469549"/>
              <a:gd name="connsiteX3486" fmla="*/ 1754301 w 5178638"/>
              <a:gd name="connsiteY3486" fmla="*/ 1669415 h 4469549"/>
              <a:gd name="connsiteX3487" fmla="*/ 1740251 w 5178638"/>
              <a:gd name="connsiteY3487" fmla="*/ 1687302 h 4469549"/>
              <a:gd name="connsiteX3488" fmla="*/ 1704338 w 5178638"/>
              <a:gd name="connsiteY3488" fmla="*/ 1748943 h 4469549"/>
              <a:gd name="connsiteX3489" fmla="*/ 1680835 w 5178638"/>
              <a:gd name="connsiteY3489" fmla="*/ 1783051 h 4469549"/>
              <a:gd name="connsiteX3490" fmla="*/ 1677055 w 5178638"/>
              <a:gd name="connsiteY3490" fmla="*/ 1789539 h 4469549"/>
              <a:gd name="connsiteX3491" fmla="*/ 1648703 w 5178638"/>
              <a:gd name="connsiteY3491" fmla="*/ 1838204 h 4469549"/>
              <a:gd name="connsiteX3492" fmla="*/ 1620351 w 5178638"/>
              <a:gd name="connsiteY3492" fmla="*/ 1886867 h 4469549"/>
              <a:gd name="connsiteX3493" fmla="*/ 1534474 w 5178638"/>
              <a:gd name="connsiteY3493" fmla="*/ 2028036 h 4469549"/>
              <a:gd name="connsiteX3494" fmla="*/ 1533939 w 5178638"/>
              <a:gd name="connsiteY3494" fmla="*/ 2032069 h 4469549"/>
              <a:gd name="connsiteX3495" fmla="*/ 1542854 w 5178638"/>
              <a:gd name="connsiteY3495" fmla="*/ 2019882 h 4469549"/>
              <a:gd name="connsiteX3496" fmla="*/ 1546100 w 5178638"/>
              <a:gd name="connsiteY3496" fmla="*/ 2017428 h 4469549"/>
              <a:gd name="connsiteX3497" fmla="*/ 1546920 w 5178638"/>
              <a:gd name="connsiteY3497" fmla="*/ 2022251 h 4469549"/>
              <a:gd name="connsiteX3498" fmla="*/ 1543960 w 5178638"/>
              <a:gd name="connsiteY3498" fmla="*/ 2033563 h 4469549"/>
              <a:gd name="connsiteX3499" fmla="*/ 1514537 w 5178638"/>
              <a:gd name="connsiteY3499" fmla="*/ 2090294 h 4469549"/>
              <a:gd name="connsiteX3500" fmla="*/ 1410579 w 5178638"/>
              <a:gd name="connsiteY3500" fmla="*/ 2268729 h 4469549"/>
              <a:gd name="connsiteX3501" fmla="*/ 1392248 w 5178638"/>
              <a:gd name="connsiteY3501" fmla="*/ 2318885 h 4469549"/>
              <a:gd name="connsiteX3502" fmla="*/ 1403874 w 5178638"/>
              <a:gd name="connsiteY3502" fmla="*/ 2308277 h 4469549"/>
              <a:gd name="connsiteX3503" fmla="*/ 1417355 w 5178638"/>
              <a:gd name="connsiteY3503" fmla="*/ 2272676 h 4469549"/>
              <a:gd name="connsiteX3504" fmla="*/ 1421671 w 5178638"/>
              <a:gd name="connsiteY3504" fmla="*/ 2262155 h 4469549"/>
              <a:gd name="connsiteX3505" fmla="*/ 1441928 w 5178638"/>
              <a:gd name="connsiteY3505" fmla="*/ 2230501 h 4469549"/>
              <a:gd name="connsiteX3506" fmla="*/ 1478126 w 5178638"/>
              <a:gd name="connsiteY3506" fmla="*/ 2177717 h 4469549"/>
              <a:gd name="connsiteX3507" fmla="*/ 1492711 w 5178638"/>
              <a:gd name="connsiteY3507" fmla="*/ 2155796 h 4469549"/>
              <a:gd name="connsiteX3508" fmla="*/ 1511328 w 5178638"/>
              <a:gd name="connsiteY3508" fmla="*/ 2114497 h 4469549"/>
              <a:gd name="connsiteX3509" fmla="*/ 1522669 w 5178638"/>
              <a:gd name="connsiteY3509" fmla="*/ 2095031 h 4469549"/>
              <a:gd name="connsiteX3510" fmla="*/ 1543460 w 5178638"/>
              <a:gd name="connsiteY3510" fmla="*/ 2059344 h 4469549"/>
              <a:gd name="connsiteX3511" fmla="*/ 1559936 w 5178638"/>
              <a:gd name="connsiteY3511" fmla="*/ 2034179 h 4469549"/>
              <a:gd name="connsiteX3512" fmla="*/ 1602625 w 5178638"/>
              <a:gd name="connsiteY3512" fmla="*/ 1976487 h 4469549"/>
              <a:gd name="connsiteX3513" fmla="*/ 1609365 w 5178638"/>
              <a:gd name="connsiteY3513" fmla="*/ 1958686 h 4469549"/>
              <a:gd name="connsiteX3514" fmla="*/ 1630943 w 5178638"/>
              <a:gd name="connsiteY3514" fmla="*/ 1906075 h 4469549"/>
              <a:gd name="connsiteX3515" fmla="*/ 1661185 w 5178638"/>
              <a:gd name="connsiteY3515" fmla="*/ 1854166 h 4469549"/>
              <a:gd name="connsiteX3516" fmla="*/ 1702518 w 5178638"/>
              <a:gd name="connsiteY3516" fmla="*/ 1795684 h 4469549"/>
              <a:gd name="connsiteX3517" fmla="*/ 1711969 w 5178638"/>
              <a:gd name="connsiteY3517" fmla="*/ 1779461 h 4469549"/>
              <a:gd name="connsiteX3518" fmla="*/ 1725485 w 5178638"/>
              <a:gd name="connsiteY3518" fmla="*/ 1765610 h 4469549"/>
              <a:gd name="connsiteX3519" fmla="*/ 1694173 w 5178638"/>
              <a:gd name="connsiteY3519" fmla="*/ 1825585 h 4469549"/>
              <a:gd name="connsiteX3520" fmla="*/ 1656121 w 5178638"/>
              <a:gd name="connsiteY3520" fmla="*/ 1903361 h 4469549"/>
              <a:gd name="connsiteX3521" fmla="*/ 1631834 w 5178638"/>
              <a:gd name="connsiteY3521" fmla="*/ 1954395 h 4469549"/>
              <a:gd name="connsiteX3522" fmla="*/ 1601591 w 5178638"/>
              <a:gd name="connsiteY3522" fmla="*/ 2006302 h 4469549"/>
              <a:gd name="connsiteX3523" fmla="*/ 1576199 w 5178638"/>
              <a:gd name="connsiteY3523" fmla="*/ 2043654 h 4469549"/>
              <a:gd name="connsiteX3524" fmla="*/ 1555407 w 5178638"/>
              <a:gd name="connsiteY3524" fmla="*/ 2079341 h 4469549"/>
              <a:gd name="connsiteX3525" fmla="*/ 1551627 w 5178638"/>
              <a:gd name="connsiteY3525" fmla="*/ 2085830 h 4469549"/>
              <a:gd name="connsiteX3526" fmla="*/ 1522454 w 5178638"/>
              <a:gd name="connsiteY3526" fmla="*/ 2129671 h 4469549"/>
              <a:gd name="connsiteX3527" fmla="*/ 1505193 w 5178638"/>
              <a:gd name="connsiteY3527" fmla="*/ 2171761 h 4469549"/>
              <a:gd name="connsiteX3528" fmla="*/ 1500057 w 5178638"/>
              <a:gd name="connsiteY3528" fmla="*/ 2177458 h 4469549"/>
              <a:gd name="connsiteX3529" fmla="*/ 1493032 w 5178638"/>
              <a:gd name="connsiteY3529" fmla="*/ 2186401 h 4469549"/>
              <a:gd name="connsiteX3530" fmla="*/ 1434972 w 5178638"/>
              <a:gd name="connsiteY3530" fmla="*/ 2282941 h 4469549"/>
              <a:gd name="connsiteX3531" fmla="*/ 1415251 w 5178638"/>
              <a:gd name="connsiteY3531" fmla="*/ 2310560 h 4469549"/>
              <a:gd name="connsiteX3532" fmla="*/ 1396349 w 5178638"/>
              <a:gd name="connsiteY3532" fmla="*/ 2343002 h 4469549"/>
              <a:gd name="connsiteX3533" fmla="*/ 1367461 w 5178638"/>
              <a:gd name="connsiteY3533" fmla="*/ 2395700 h 4469549"/>
              <a:gd name="connsiteX3534" fmla="*/ 1359901 w 5178638"/>
              <a:gd name="connsiteY3534" fmla="*/ 2408677 h 4469549"/>
              <a:gd name="connsiteX3535" fmla="*/ 1352875 w 5178638"/>
              <a:gd name="connsiteY3535" fmla="*/ 2417620 h 4469549"/>
              <a:gd name="connsiteX3536" fmla="*/ 1352590 w 5178638"/>
              <a:gd name="connsiteY3536" fmla="*/ 2408764 h 4469549"/>
              <a:gd name="connsiteX3537" fmla="*/ 1366071 w 5178638"/>
              <a:gd name="connsiteY3537" fmla="*/ 2373163 h 4469549"/>
              <a:gd name="connsiteX3538" fmla="*/ 1369566 w 5178638"/>
              <a:gd name="connsiteY3538" fmla="*/ 2357817 h 4469549"/>
              <a:gd name="connsiteX3539" fmla="*/ 1335793 w 5178638"/>
              <a:gd name="connsiteY3539" fmla="*/ 2403323 h 4469549"/>
              <a:gd name="connsiteX3540" fmla="*/ 1332317 w 5178638"/>
              <a:gd name="connsiteY3540" fmla="*/ 2407638 h 4469549"/>
              <a:gd name="connsiteX3541" fmla="*/ 1335070 w 5178638"/>
              <a:gd name="connsiteY3541" fmla="*/ 2409242 h 4469549"/>
              <a:gd name="connsiteX3542" fmla="*/ 1325746 w 5178638"/>
              <a:gd name="connsiteY3542" fmla="*/ 2418798 h 4469549"/>
              <a:gd name="connsiteX3543" fmla="*/ 1310625 w 5178638"/>
              <a:gd name="connsiteY3543" fmla="*/ 2444752 h 4469549"/>
              <a:gd name="connsiteX3544" fmla="*/ 1294148 w 5178638"/>
              <a:gd name="connsiteY3544" fmla="*/ 2469917 h 4469549"/>
              <a:gd name="connsiteX3545" fmla="*/ 1280097 w 5178638"/>
              <a:gd name="connsiteY3545" fmla="*/ 2487804 h 4469549"/>
              <a:gd name="connsiteX3546" fmla="*/ 1244184 w 5178638"/>
              <a:gd name="connsiteY3546" fmla="*/ 2549445 h 4469549"/>
              <a:gd name="connsiteX3547" fmla="*/ 1220682 w 5178638"/>
              <a:gd name="connsiteY3547" fmla="*/ 2583552 h 4469549"/>
              <a:gd name="connsiteX3548" fmla="*/ 1216902 w 5178638"/>
              <a:gd name="connsiteY3548" fmla="*/ 2590041 h 4469549"/>
              <a:gd name="connsiteX3549" fmla="*/ 1188549 w 5178638"/>
              <a:gd name="connsiteY3549" fmla="*/ 2638705 h 4469549"/>
              <a:gd name="connsiteX3550" fmla="*/ 1160197 w 5178638"/>
              <a:gd name="connsiteY3550" fmla="*/ 2687369 h 4469549"/>
              <a:gd name="connsiteX3551" fmla="*/ 1074321 w 5178638"/>
              <a:gd name="connsiteY3551" fmla="*/ 2828538 h 4469549"/>
              <a:gd name="connsiteX3552" fmla="*/ 1073786 w 5178638"/>
              <a:gd name="connsiteY3552" fmla="*/ 2832571 h 4469549"/>
              <a:gd name="connsiteX3553" fmla="*/ 1082701 w 5178638"/>
              <a:gd name="connsiteY3553" fmla="*/ 2820384 h 4469549"/>
              <a:gd name="connsiteX3554" fmla="*/ 1085947 w 5178638"/>
              <a:gd name="connsiteY3554" fmla="*/ 2817930 h 4469549"/>
              <a:gd name="connsiteX3555" fmla="*/ 1086766 w 5178638"/>
              <a:gd name="connsiteY3555" fmla="*/ 2822753 h 4469549"/>
              <a:gd name="connsiteX3556" fmla="*/ 1083807 w 5178638"/>
              <a:gd name="connsiteY3556" fmla="*/ 2834065 h 4469549"/>
              <a:gd name="connsiteX3557" fmla="*/ 1054384 w 5178638"/>
              <a:gd name="connsiteY3557" fmla="*/ 2890796 h 4469549"/>
              <a:gd name="connsiteX3558" fmla="*/ 1031395 w 5178638"/>
              <a:gd name="connsiteY3558" fmla="*/ 2930253 h 4469549"/>
              <a:gd name="connsiteX3559" fmla="*/ 1032756 w 5178638"/>
              <a:gd name="connsiteY3559" fmla="*/ 2931046 h 4469549"/>
              <a:gd name="connsiteX3560" fmla="*/ 1045781 w 5178638"/>
              <a:gd name="connsiteY3560" fmla="*/ 2926331 h 4469549"/>
              <a:gd name="connsiteX3561" fmla="*/ 1051174 w 5178638"/>
              <a:gd name="connsiteY3561" fmla="*/ 2914998 h 4469549"/>
              <a:gd name="connsiteX3562" fmla="*/ 1062515 w 5178638"/>
              <a:gd name="connsiteY3562" fmla="*/ 2895533 h 4469549"/>
              <a:gd name="connsiteX3563" fmla="*/ 1083307 w 5178638"/>
              <a:gd name="connsiteY3563" fmla="*/ 2859846 h 4469549"/>
              <a:gd name="connsiteX3564" fmla="*/ 1099783 w 5178638"/>
              <a:gd name="connsiteY3564" fmla="*/ 2834681 h 4469549"/>
              <a:gd name="connsiteX3565" fmla="*/ 1142472 w 5178638"/>
              <a:gd name="connsiteY3565" fmla="*/ 2776989 h 4469549"/>
              <a:gd name="connsiteX3566" fmla="*/ 1149212 w 5178638"/>
              <a:gd name="connsiteY3566" fmla="*/ 2759188 h 4469549"/>
              <a:gd name="connsiteX3567" fmla="*/ 1170789 w 5178638"/>
              <a:gd name="connsiteY3567" fmla="*/ 2706576 h 4469549"/>
              <a:gd name="connsiteX3568" fmla="*/ 1201031 w 5178638"/>
              <a:gd name="connsiteY3568" fmla="*/ 2654668 h 4469549"/>
              <a:gd name="connsiteX3569" fmla="*/ 1242365 w 5178638"/>
              <a:gd name="connsiteY3569" fmla="*/ 2596186 h 4469549"/>
              <a:gd name="connsiteX3570" fmla="*/ 1251816 w 5178638"/>
              <a:gd name="connsiteY3570" fmla="*/ 2579964 h 4469549"/>
              <a:gd name="connsiteX3571" fmla="*/ 1265332 w 5178638"/>
              <a:gd name="connsiteY3571" fmla="*/ 2566111 h 4469549"/>
              <a:gd name="connsiteX3572" fmla="*/ 1234020 w 5178638"/>
              <a:gd name="connsiteY3572" fmla="*/ 2626087 h 4469549"/>
              <a:gd name="connsiteX3573" fmla="*/ 1195967 w 5178638"/>
              <a:gd name="connsiteY3573" fmla="*/ 2703863 h 4469549"/>
              <a:gd name="connsiteX3574" fmla="*/ 1171680 w 5178638"/>
              <a:gd name="connsiteY3574" fmla="*/ 2754896 h 4469549"/>
              <a:gd name="connsiteX3575" fmla="*/ 1141437 w 5178638"/>
              <a:gd name="connsiteY3575" fmla="*/ 2806804 h 4469549"/>
              <a:gd name="connsiteX3576" fmla="*/ 1116045 w 5178638"/>
              <a:gd name="connsiteY3576" fmla="*/ 2844156 h 4469549"/>
              <a:gd name="connsiteX3577" fmla="*/ 1095254 w 5178638"/>
              <a:gd name="connsiteY3577" fmla="*/ 2879843 h 4469549"/>
              <a:gd name="connsiteX3578" fmla="*/ 1091473 w 5178638"/>
              <a:gd name="connsiteY3578" fmla="*/ 2886332 h 4469549"/>
              <a:gd name="connsiteX3579" fmla="*/ 1074039 w 5178638"/>
              <a:gd name="connsiteY3579" fmla="*/ 2904963 h 4469549"/>
              <a:gd name="connsiteX3580" fmla="*/ 1073006 w 5178638"/>
              <a:gd name="connsiteY3580" fmla="*/ 2907181 h 4469549"/>
              <a:gd name="connsiteX3581" fmla="*/ 1089687 w 5178638"/>
              <a:gd name="connsiteY3581" fmla="*/ 2889798 h 4469549"/>
              <a:gd name="connsiteX3582" fmla="*/ 1103903 w 5178638"/>
              <a:gd name="connsiteY3582" fmla="*/ 2889934 h 4469549"/>
              <a:gd name="connsiteX3583" fmla="*/ 1123999 w 5178638"/>
              <a:gd name="connsiteY3583" fmla="*/ 2884259 h 4469549"/>
              <a:gd name="connsiteX3584" fmla="*/ 1138141 w 5178638"/>
              <a:gd name="connsiteY3584" fmla="*/ 2874373 h 4469549"/>
              <a:gd name="connsiteX3585" fmla="*/ 1136780 w 5178638"/>
              <a:gd name="connsiteY3585" fmla="*/ 2884633 h 4469549"/>
              <a:gd name="connsiteX3586" fmla="*/ 1110852 w 5178638"/>
              <a:gd name="connsiteY3586" fmla="*/ 2926018 h 4469549"/>
              <a:gd name="connsiteX3587" fmla="*/ 1099227 w 5178638"/>
              <a:gd name="connsiteY3587" fmla="*/ 2936628 h 4469549"/>
              <a:gd name="connsiteX3588" fmla="*/ 1094626 w 5178638"/>
              <a:gd name="connsiteY3588" fmla="*/ 2938293 h 4469549"/>
              <a:gd name="connsiteX3589" fmla="*/ 1067343 w 5178638"/>
              <a:gd name="connsiteY3589" fmla="*/ 2978889 h 4469549"/>
              <a:gd name="connsiteX3590" fmla="*/ 1051974 w 5178638"/>
              <a:gd name="connsiteY3590" fmla="*/ 3017734 h 4469549"/>
              <a:gd name="connsiteX3591" fmla="*/ 1025511 w 5178638"/>
              <a:gd name="connsiteY3591" fmla="*/ 3063155 h 4469549"/>
              <a:gd name="connsiteX3592" fmla="*/ 1009569 w 5178638"/>
              <a:gd name="connsiteY3592" fmla="*/ 3084285 h 4469549"/>
              <a:gd name="connsiteX3593" fmla="*/ 1003223 w 5178638"/>
              <a:gd name="connsiteY3593" fmla="*/ 3095177 h 4469549"/>
              <a:gd name="connsiteX3594" fmla="*/ 999500 w 5178638"/>
              <a:gd name="connsiteY3594" fmla="*/ 3098799 h 4469549"/>
              <a:gd name="connsiteX3595" fmla="*/ 990836 w 5178638"/>
              <a:gd name="connsiteY3595" fmla="*/ 3098095 h 4469549"/>
              <a:gd name="connsiteX3596" fmla="*/ 990550 w 5178638"/>
              <a:gd name="connsiteY3596" fmla="*/ 3089238 h 4469549"/>
              <a:gd name="connsiteX3597" fmla="*/ 1000000 w 5178638"/>
              <a:gd name="connsiteY3597" fmla="*/ 3073017 h 4469549"/>
              <a:gd name="connsiteX3598" fmla="*/ 1028103 w 5178638"/>
              <a:gd name="connsiteY3598" fmla="*/ 3037244 h 4469549"/>
              <a:gd name="connsiteX3599" fmla="*/ 1034844 w 5178638"/>
              <a:gd name="connsiteY3599" fmla="*/ 3019444 h 4469549"/>
              <a:gd name="connsiteX3600" fmla="*/ 1032383 w 5178638"/>
              <a:gd name="connsiteY3600" fmla="*/ 3004974 h 4469549"/>
              <a:gd name="connsiteX3601" fmla="*/ 1046684 w 5178638"/>
              <a:gd name="connsiteY3601" fmla="*/ 2974195 h 4469549"/>
              <a:gd name="connsiteX3602" fmla="*/ 1063160 w 5178638"/>
              <a:gd name="connsiteY3602" fmla="*/ 2949031 h 4469549"/>
              <a:gd name="connsiteX3603" fmla="*/ 1062876 w 5178638"/>
              <a:gd name="connsiteY3603" fmla="*/ 2940174 h 4469549"/>
              <a:gd name="connsiteX3604" fmla="*/ 1055030 w 5178638"/>
              <a:gd name="connsiteY3604" fmla="*/ 2944295 h 4469549"/>
              <a:gd name="connsiteX3605" fmla="*/ 1050714 w 5178638"/>
              <a:gd name="connsiteY3605" fmla="*/ 2954817 h 4469549"/>
              <a:gd name="connsiteX3606" fmla="*/ 1023967 w 5178638"/>
              <a:gd name="connsiteY3606" fmla="*/ 2991378 h 4469549"/>
              <a:gd name="connsiteX3607" fmla="*/ 1013946 w 5178638"/>
              <a:gd name="connsiteY3607" fmla="*/ 2989886 h 4469549"/>
              <a:gd name="connsiteX3608" fmla="*/ 996934 w 5178638"/>
              <a:gd name="connsiteY3608" fmla="*/ 3019084 h 4469549"/>
              <a:gd name="connsiteX3609" fmla="*/ 980458 w 5178638"/>
              <a:gd name="connsiteY3609" fmla="*/ 3044249 h 4469549"/>
              <a:gd name="connsiteX3610" fmla="*/ 968582 w 5178638"/>
              <a:gd name="connsiteY3610" fmla="*/ 3067749 h 4469549"/>
              <a:gd name="connsiteX3611" fmla="*/ 922684 w 5178638"/>
              <a:gd name="connsiteY3611" fmla="*/ 3149645 h 4469549"/>
              <a:gd name="connsiteX3612" fmla="*/ 901892 w 5178638"/>
              <a:gd name="connsiteY3612" fmla="*/ 3185332 h 4469549"/>
              <a:gd name="connsiteX3613" fmla="*/ 876535 w 5178638"/>
              <a:gd name="connsiteY3613" fmla="*/ 3244432 h 4469549"/>
              <a:gd name="connsiteX3614" fmla="*/ 868689 w 5178638"/>
              <a:gd name="connsiteY3614" fmla="*/ 3248551 h 4469549"/>
              <a:gd name="connsiteX3615" fmla="*/ 846543 w 5178638"/>
              <a:gd name="connsiteY3615" fmla="*/ 3283449 h 4469549"/>
              <a:gd name="connsiteX3616" fmla="*/ 836842 w 5178638"/>
              <a:gd name="connsiteY3616" fmla="*/ 3312561 h 4469549"/>
              <a:gd name="connsiteX3617" fmla="*/ 826322 w 5178638"/>
              <a:gd name="connsiteY3617" fmla="*/ 3336850 h 4469549"/>
              <a:gd name="connsiteX3618" fmla="*/ 789017 w 5178638"/>
              <a:gd name="connsiteY3618" fmla="*/ 3375954 h 4469549"/>
              <a:gd name="connsiteX3619" fmla="*/ 768476 w 5178638"/>
              <a:gd name="connsiteY3619" fmla="*/ 3398750 h 4469549"/>
              <a:gd name="connsiteX3620" fmla="*/ 759846 w 5178638"/>
              <a:gd name="connsiteY3620" fmla="*/ 3419794 h 4469549"/>
              <a:gd name="connsiteX3621" fmla="*/ 754461 w 5178638"/>
              <a:gd name="connsiteY3621" fmla="*/ 3438385 h 4469549"/>
              <a:gd name="connsiteX3622" fmla="*/ 757455 w 5178638"/>
              <a:gd name="connsiteY3622" fmla="*/ 3448821 h 4469549"/>
              <a:gd name="connsiteX3623" fmla="*/ 742334 w 5178638"/>
              <a:gd name="connsiteY3623" fmla="*/ 3474775 h 4469549"/>
              <a:gd name="connsiteX3624" fmla="*/ 727998 w 5178638"/>
              <a:gd name="connsiteY3624" fmla="*/ 3483804 h 4469549"/>
              <a:gd name="connsiteX3625" fmla="*/ 716122 w 5178638"/>
              <a:gd name="connsiteY3625" fmla="*/ 3507303 h 4469549"/>
              <a:gd name="connsiteX3626" fmla="*/ 699396 w 5178638"/>
              <a:gd name="connsiteY3626" fmla="*/ 3545359 h 4469549"/>
              <a:gd name="connsiteX3627" fmla="*/ 692369 w 5178638"/>
              <a:gd name="connsiteY3627" fmla="*/ 3554303 h 4469549"/>
              <a:gd name="connsiteX3628" fmla="*/ 675323 w 5178638"/>
              <a:gd name="connsiteY3628" fmla="*/ 3561752 h 4469549"/>
              <a:gd name="connsiteX3629" fmla="*/ 666943 w 5178638"/>
              <a:gd name="connsiteY3629" fmla="*/ 3569907 h 4469549"/>
              <a:gd name="connsiteX3630" fmla="*/ 651321 w 5178638"/>
              <a:gd name="connsiteY3630" fmla="*/ 3621643 h 4469549"/>
              <a:gd name="connsiteX3631" fmla="*/ 650252 w 5178638"/>
              <a:gd name="connsiteY3631" fmla="*/ 3629710 h 4469549"/>
              <a:gd name="connsiteX3632" fmla="*/ 656742 w 5178638"/>
              <a:gd name="connsiteY3632" fmla="*/ 3624801 h 4469549"/>
              <a:gd name="connsiteX3633" fmla="*/ 684560 w 5178638"/>
              <a:gd name="connsiteY3633" fmla="*/ 3580171 h 4469549"/>
              <a:gd name="connsiteX3634" fmla="*/ 691585 w 5178638"/>
              <a:gd name="connsiteY3634" fmla="*/ 3571227 h 4469549"/>
              <a:gd name="connsiteX3635" fmla="*/ 705102 w 5178638"/>
              <a:gd name="connsiteY3635" fmla="*/ 3557375 h 4469549"/>
              <a:gd name="connsiteX3636" fmla="*/ 714303 w 5178638"/>
              <a:gd name="connsiteY3636" fmla="*/ 3554044 h 4469549"/>
              <a:gd name="connsiteX3637" fmla="*/ 714052 w 5178638"/>
              <a:gd name="connsiteY3637" fmla="*/ 3566935 h 4469549"/>
              <a:gd name="connsiteX3638" fmla="*/ 721613 w 5178638"/>
              <a:gd name="connsiteY3638" fmla="*/ 3553958 h 4469549"/>
              <a:gd name="connsiteX3639" fmla="*/ 733489 w 5178638"/>
              <a:gd name="connsiteY3639" fmla="*/ 3530459 h 4469549"/>
              <a:gd name="connsiteX3640" fmla="*/ 749965 w 5178638"/>
              <a:gd name="connsiteY3640" fmla="*/ 3505294 h 4469549"/>
              <a:gd name="connsiteX3641" fmla="*/ 766192 w 5178638"/>
              <a:gd name="connsiteY3641" fmla="*/ 3493020 h 4469549"/>
              <a:gd name="connsiteX3642" fmla="*/ 774194 w 5178638"/>
              <a:gd name="connsiteY3642" fmla="*/ 3482083 h 4469549"/>
              <a:gd name="connsiteX3643" fmla="*/ 754934 w 5178638"/>
              <a:gd name="connsiteY3643" fmla="*/ 3518228 h 4469549"/>
              <a:gd name="connsiteX3644" fmla="*/ 737102 w 5178638"/>
              <a:gd name="connsiteY3644" fmla="*/ 3542602 h 4469549"/>
              <a:gd name="connsiteX3645" fmla="*/ 729006 w 5178638"/>
              <a:gd name="connsiteY3645" fmla="*/ 3559613 h 4469549"/>
              <a:gd name="connsiteX3646" fmla="*/ 721731 w 5178638"/>
              <a:gd name="connsiteY3646" fmla="*/ 3581447 h 4469549"/>
              <a:gd name="connsiteX3647" fmla="*/ 683643 w 5178638"/>
              <a:gd name="connsiteY3647" fmla="*/ 3637475 h 4469549"/>
              <a:gd name="connsiteX3648" fmla="*/ 681752 w 5178638"/>
              <a:gd name="connsiteY3648" fmla="*/ 3640719 h 4469549"/>
              <a:gd name="connsiteX3649" fmla="*/ 626119 w 5178638"/>
              <a:gd name="connsiteY3649" fmla="*/ 3729980 h 4469549"/>
              <a:gd name="connsiteX3650" fmla="*/ 623158 w 5178638"/>
              <a:gd name="connsiteY3650" fmla="*/ 3741291 h 4469549"/>
              <a:gd name="connsiteX3651" fmla="*/ 622272 w 5178638"/>
              <a:gd name="connsiteY3651" fmla="*/ 3745184 h 4469549"/>
              <a:gd name="connsiteX3652" fmla="*/ 620365 w 5178638"/>
              <a:gd name="connsiteY3652" fmla="*/ 3733972 h 4469549"/>
              <a:gd name="connsiteX3653" fmla="*/ 635486 w 5178638"/>
              <a:gd name="connsiteY3653" fmla="*/ 3708018 h 4469549"/>
              <a:gd name="connsiteX3654" fmla="*/ 638446 w 5178638"/>
              <a:gd name="connsiteY3654" fmla="*/ 3696705 h 4469549"/>
              <a:gd name="connsiteX3655" fmla="*/ 631421 w 5178638"/>
              <a:gd name="connsiteY3655" fmla="*/ 3705649 h 4469549"/>
              <a:gd name="connsiteX3656" fmla="*/ 625215 w 5178638"/>
              <a:gd name="connsiteY3656" fmla="*/ 3719416 h 4469549"/>
              <a:gd name="connsiteX3657" fmla="*/ 615764 w 5178638"/>
              <a:gd name="connsiteY3657" fmla="*/ 3735637 h 4469549"/>
              <a:gd name="connsiteX3658" fmla="*/ 599288 w 5178638"/>
              <a:gd name="connsiteY3658" fmla="*/ 3760802 h 4469549"/>
              <a:gd name="connsiteX3659" fmla="*/ 587127 w 5178638"/>
              <a:gd name="connsiteY3659" fmla="*/ 3775444 h 4469549"/>
              <a:gd name="connsiteX3660" fmla="*/ 544118 w 5178638"/>
              <a:gd name="connsiteY3660" fmla="*/ 3802532 h 4469549"/>
              <a:gd name="connsiteX3661" fmla="*/ 550324 w 5178638"/>
              <a:gd name="connsiteY3661" fmla="*/ 3788765 h 4469549"/>
              <a:gd name="connsiteX3662" fmla="*/ 580566 w 5178638"/>
              <a:gd name="connsiteY3662" fmla="*/ 3736858 h 4469549"/>
              <a:gd name="connsiteX3663" fmla="*/ 585952 w 5178638"/>
              <a:gd name="connsiteY3663" fmla="*/ 3718267 h 4469549"/>
              <a:gd name="connsiteX3664" fmla="*/ 551929 w 5178638"/>
              <a:gd name="connsiteY3664" fmla="*/ 3776664 h 4469549"/>
              <a:gd name="connsiteX3665" fmla="*/ 517906 w 5178638"/>
              <a:gd name="connsiteY3665" fmla="*/ 3835061 h 4469549"/>
              <a:gd name="connsiteX3666" fmla="*/ 483062 w 5178638"/>
              <a:gd name="connsiteY3666" fmla="*/ 3888635 h 4469549"/>
              <a:gd name="connsiteX3667" fmla="*/ 437699 w 5178638"/>
              <a:gd name="connsiteY3667" fmla="*/ 3966497 h 4469549"/>
              <a:gd name="connsiteX3668" fmla="*/ 423113 w 5178638"/>
              <a:gd name="connsiteY3668" fmla="*/ 3988417 h 4469549"/>
              <a:gd name="connsiteX3669" fmla="*/ 393441 w 5178638"/>
              <a:gd name="connsiteY3669" fmla="*/ 4058040 h 4469549"/>
              <a:gd name="connsiteX3670" fmla="*/ 386950 w 5178638"/>
              <a:gd name="connsiteY3670" fmla="*/ 4062949 h 4469549"/>
              <a:gd name="connsiteX3671" fmla="*/ 378283 w 5178638"/>
              <a:gd name="connsiteY3671" fmla="*/ 4062246 h 4469549"/>
              <a:gd name="connsiteX3672" fmla="*/ 364345 w 5178638"/>
              <a:gd name="connsiteY3672" fmla="*/ 4082150 h 4469549"/>
              <a:gd name="connsiteX3673" fmla="*/ 377797 w 5178638"/>
              <a:gd name="connsiteY3673" fmla="*/ 4089988 h 4469549"/>
              <a:gd name="connsiteX3674" fmla="*/ 377467 w 5178638"/>
              <a:gd name="connsiteY3674" fmla="*/ 4090698 h 4469549"/>
              <a:gd name="connsiteX3675" fmla="*/ 360206 w 5178638"/>
              <a:gd name="connsiteY3675" fmla="*/ 4132788 h 4469549"/>
              <a:gd name="connsiteX3676" fmla="*/ 355070 w 5178638"/>
              <a:gd name="connsiteY3676" fmla="*/ 4138486 h 4469549"/>
              <a:gd name="connsiteX3677" fmla="*/ 348045 w 5178638"/>
              <a:gd name="connsiteY3677" fmla="*/ 4147429 h 4469549"/>
              <a:gd name="connsiteX3678" fmla="*/ 289985 w 5178638"/>
              <a:gd name="connsiteY3678" fmla="*/ 4243968 h 4469549"/>
              <a:gd name="connsiteX3679" fmla="*/ 270263 w 5178638"/>
              <a:gd name="connsiteY3679" fmla="*/ 4271588 h 4469549"/>
              <a:gd name="connsiteX3680" fmla="*/ 270244 w 5178638"/>
              <a:gd name="connsiteY3680" fmla="*/ 4271622 h 4469549"/>
              <a:gd name="connsiteX3681" fmla="*/ 268285 w 5178638"/>
              <a:gd name="connsiteY3681" fmla="*/ 4271816 h 4469549"/>
              <a:gd name="connsiteX3682" fmla="*/ 268285 w 5178638"/>
              <a:gd name="connsiteY3682" fmla="*/ 4274984 h 4469549"/>
              <a:gd name="connsiteX3683" fmla="*/ 251362 w 5178638"/>
              <a:gd name="connsiteY3683" fmla="*/ 4304030 h 4469549"/>
              <a:gd name="connsiteX3684" fmla="*/ 222474 w 5178638"/>
              <a:gd name="connsiteY3684" fmla="*/ 4356728 h 4469549"/>
              <a:gd name="connsiteX3685" fmla="*/ 214914 w 5178638"/>
              <a:gd name="connsiteY3685" fmla="*/ 4369705 h 4469549"/>
              <a:gd name="connsiteX3686" fmla="*/ 207888 w 5178638"/>
              <a:gd name="connsiteY3686" fmla="*/ 4378648 h 4469549"/>
              <a:gd name="connsiteX3687" fmla="*/ 207603 w 5178638"/>
              <a:gd name="connsiteY3687" fmla="*/ 4369791 h 4469549"/>
              <a:gd name="connsiteX3688" fmla="*/ 221084 w 5178638"/>
              <a:gd name="connsiteY3688" fmla="*/ 4334191 h 4469549"/>
              <a:gd name="connsiteX3689" fmla="*/ 224579 w 5178638"/>
              <a:gd name="connsiteY3689" fmla="*/ 4318845 h 4469549"/>
              <a:gd name="connsiteX3690" fmla="*/ 190806 w 5178638"/>
              <a:gd name="connsiteY3690" fmla="*/ 4364351 h 4469549"/>
              <a:gd name="connsiteX3691" fmla="*/ 164594 w 5178638"/>
              <a:gd name="connsiteY3691" fmla="*/ 4396880 h 4469549"/>
              <a:gd name="connsiteX3692" fmla="*/ 155394 w 5178638"/>
              <a:gd name="connsiteY3692" fmla="*/ 4400210 h 4469549"/>
              <a:gd name="connsiteX3693" fmla="*/ 161598 w 5178638"/>
              <a:gd name="connsiteY3693" fmla="*/ 4386443 h 4469549"/>
              <a:gd name="connsiteX3694" fmla="*/ 199401 w 5178638"/>
              <a:gd name="connsiteY3694" fmla="*/ 4321558 h 4469549"/>
              <a:gd name="connsiteX3695" fmla="*/ 253361 w 5178638"/>
              <a:gd name="connsiteY3695" fmla="*/ 4200902 h 4469549"/>
              <a:gd name="connsiteX3696" fmla="*/ 258335 w 5178638"/>
              <a:gd name="connsiteY3696" fmla="*/ 4190098 h 4469549"/>
              <a:gd name="connsiteX3697" fmla="*/ 273677 w 5178638"/>
              <a:gd name="connsiteY3697" fmla="*/ 4162522 h 4469549"/>
              <a:gd name="connsiteX3698" fmla="*/ 269470 w 5178638"/>
              <a:gd name="connsiteY3698" fmla="*/ 4165911 h 4469549"/>
              <a:gd name="connsiteX3699" fmla="*/ 273867 w 5178638"/>
              <a:gd name="connsiteY3699" fmla="*/ 4156359 h 4469549"/>
              <a:gd name="connsiteX3700" fmla="*/ 300733 w 5178638"/>
              <a:gd name="connsiteY3700" fmla="*/ 4113254 h 4469549"/>
              <a:gd name="connsiteX3701" fmla="*/ 299175 w 5178638"/>
              <a:gd name="connsiteY3701" fmla="*/ 4116540 h 4469549"/>
              <a:gd name="connsiteX3702" fmla="*/ 302069 w 5178638"/>
              <a:gd name="connsiteY3702" fmla="*/ 4118225 h 4469549"/>
              <a:gd name="connsiteX3703" fmla="*/ 321048 w 5178638"/>
              <a:gd name="connsiteY3703" fmla="*/ 4094520 h 4469549"/>
              <a:gd name="connsiteX3704" fmla="*/ 336294 w 5178638"/>
              <a:gd name="connsiteY3704" fmla="*/ 4065808 h 4469549"/>
              <a:gd name="connsiteX3705" fmla="*/ 347942 w 5178638"/>
              <a:gd name="connsiteY3705" fmla="*/ 4072593 h 4469549"/>
              <a:gd name="connsiteX3706" fmla="*/ 357422 w 5178638"/>
              <a:gd name="connsiteY3706" fmla="*/ 4054436 h 4469549"/>
              <a:gd name="connsiteX3707" fmla="*/ 371188 w 5178638"/>
              <a:gd name="connsiteY3707" fmla="*/ 4027693 h 4469549"/>
              <a:gd name="connsiteX3708" fmla="*/ 366301 w 5178638"/>
              <a:gd name="connsiteY3708" fmla="*/ 4020501 h 4469549"/>
              <a:gd name="connsiteX3709" fmla="*/ 360088 w 5178638"/>
              <a:gd name="connsiteY3709" fmla="*/ 4028830 h 4469549"/>
              <a:gd name="connsiteX3710" fmla="*/ 355718 w 5178638"/>
              <a:gd name="connsiteY3710" fmla="*/ 4030671 h 4469549"/>
              <a:gd name="connsiteX3711" fmla="*/ 356922 w 5178638"/>
              <a:gd name="connsiteY3711" fmla="*/ 4028510 h 4469549"/>
              <a:gd name="connsiteX3712" fmla="*/ 363164 w 5178638"/>
              <a:gd name="connsiteY3712" fmla="*/ 4017158 h 4469549"/>
              <a:gd name="connsiteX3713" fmla="*/ 361540 w 5178638"/>
              <a:gd name="connsiteY3713" fmla="*/ 4016212 h 4469549"/>
              <a:gd name="connsiteX3714" fmla="*/ 362771 w 5178638"/>
              <a:gd name="connsiteY3714" fmla="*/ 4014098 h 4469549"/>
              <a:gd name="connsiteX3715" fmla="*/ 359928 w 5178638"/>
              <a:gd name="connsiteY3715" fmla="*/ 4013528 h 4469549"/>
              <a:gd name="connsiteX3716" fmla="*/ 359092 w 5178638"/>
              <a:gd name="connsiteY3716" fmla="*/ 4014785 h 4469549"/>
              <a:gd name="connsiteX3717" fmla="*/ 358213 w 5178638"/>
              <a:gd name="connsiteY3717" fmla="*/ 4014273 h 4469549"/>
              <a:gd name="connsiteX3718" fmla="*/ 361170 w 5178638"/>
              <a:gd name="connsiteY3718" fmla="*/ 4006402 h 4469549"/>
              <a:gd name="connsiteX3719" fmla="*/ 368769 w 5178638"/>
              <a:gd name="connsiteY3719" fmla="*/ 3997793 h 4469549"/>
              <a:gd name="connsiteX3720" fmla="*/ 383081 w 5178638"/>
              <a:gd name="connsiteY3720" fmla="*/ 3988749 h 4469549"/>
              <a:gd name="connsiteX3721" fmla="*/ 384062 w 5178638"/>
              <a:gd name="connsiteY3721" fmla="*/ 3987394 h 4469549"/>
              <a:gd name="connsiteX3722" fmla="*/ 386559 w 5178638"/>
              <a:gd name="connsiteY3722" fmla="*/ 3988848 h 4469549"/>
              <a:gd name="connsiteX3723" fmla="*/ 427072 w 5178638"/>
              <a:gd name="connsiteY3723" fmla="*/ 3925541 h 4469549"/>
              <a:gd name="connsiteX3724" fmla="*/ 428962 w 5178638"/>
              <a:gd name="connsiteY3724" fmla="*/ 3922297 h 4469549"/>
              <a:gd name="connsiteX3725" fmla="*/ 453534 w 5178638"/>
              <a:gd name="connsiteY3725" fmla="*/ 3880121 h 4469549"/>
              <a:gd name="connsiteX3726" fmla="*/ 456495 w 5178638"/>
              <a:gd name="connsiteY3726" fmla="*/ 3868810 h 4469549"/>
              <a:gd name="connsiteX3727" fmla="*/ 447327 w 5178638"/>
              <a:gd name="connsiteY3727" fmla="*/ 3882295 h 4469549"/>
              <a:gd name="connsiteX3728" fmla="*/ 446343 w 5178638"/>
              <a:gd name="connsiteY3728" fmla="*/ 3873515 h 4469549"/>
              <a:gd name="connsiteX3729" fmla="*/ 452901 w 5178638"/>
              <a:gd name="connsiteY3729" fmla="*/ 3855607 h 4469549"/>
              <a:gd name="connsiteX3730" fmla="*/ 461558 w 5178638"/>
              <a:gd name="connsiteY3730" fmla="*/ 3836666 h 4469549"/>
              <a:gd name="connsiteX3731" fmla="*/ 462847 w 5178638"/>
              <a:gd name="connsiteY3731" fmla="*/ 3834349 h 4469549"/>
              <a:gd name="connsiteX3732" fmla="*/ 481291 w 5178638"/>
              <a:gd name="connsiteY3732" fmla="*/ 3811311 h 4469549"/>
              <a:gd name="connsiteX3733" fmla="*/ 498410 w 5178638"/>
              <a:gd name="connsiteY3733" fmla="*/ 3794125 h 4469549"/>
              <a:gd name="connsiteX3734" fmla="*/ 501742 w 5178638"/>
              <a:gd name="connsiteY3734" fmla="*/ 3789489 h 4469549"/>
              <a:gd name="connsiteX3735" fmla="*/ 526804 w 5178638"/>
              <a:gd name="connsiteY3735" fmla="*/ 3746472 h 4469549"/>
              <a:gd name="connsiteX3736" fmla="*/ 538035 w 5178638"/>
              <a:gd name="connsiteY3736" fmla="*/ 3718351 h 4469549"/>
              <a:gd name="connsiteX3737" fmla="*/ 559791 w 5178638"/>
              <a:gd name="connsiteY3737" fmla="*/ 3683226 h 4469549"/>
              <a:gd name="connsiteX3738" fmla="*/ 566439 w 5178638"/>
              <a:gd name="connsiteY3738" fmla="*/ 3678442 h 4469549"/>
              <a:gd name="connsiteX3739" fmla="*/ 566496 w 5178638"/>
              <a:gd name="connsiteY3739" fmla="*/ 3678344 h 4469549"/>
              <a:gd name="connsiteX3740" fmla="*/ 578311 w 5178638"/>
              <a:gd name="connsiteY3740" fmla="*/ 3648389 h 4469549"/>
              <a:gd name="connsiteX3741" fmla="*/ 593775 w 5178638"/>
              <a:gd name="connsiteY3741" fmla="*/ 3620462 h 4469549"/>
              <a:gd name="connsiteX3742" fmla="*/ 614567 w 5178638"/>
              <a:gd name="connsiteY3742" fmla="*/ 3584775 h 4469549"/>
              <a:gd name="connsiteX3743" fmla="*/ 631697 w 5178638"/>
              <a:gd name="connsiteY3743" fmla="*/ 3554552 h 4469549"/>
              <a:gd name="connsiteX3744" fmla="*/ 625494 w 5178638"/>
              <a:gd name="connsiteY3744" fmla="*/ 3550938 h 4469549"/>
              <a:gd name="connsiteX3745" fmla="*/ 626444 w 5178638"/>
              <a:gd name="connsiteY3745" fmla="*/ 3549447 h 4469549"/>
              <a:gd name="connsiteX3746" fmla="*/ 631139 w 5178638"/>
              <a:gd name="connsiteY3746" fmla="*/ 3543583 h 4469549"/>
              <a:gd name="connsiteX3747" fmla="*/ 640326 w 5178638"/>
              <a:gd name="connsiteY3747" fmla="*/ 3527816 h 4469549"/>
              <a:gd name="connsiteX3748" fmla="*/ 652972 w 5178638"/>
              <a:gd name="connsiteY3748" fmla="*/ 3511477 h 4469549"/>
              <a:gd name="connsiteX3749" fmla="*/ 649154 w 5178638"/>
              <a:gd name="connsiteY3749" fmla="*/ 3519315 h 4469549"/>
              <a:gd name="connsiteX3750" fmla="*/ 655639 w 5178638"/>
              <a:gd name="connsiteY3750" fmla="*/ 3512310 h 4469549"/>
              <a:gd name="connsiteX3751" fmla="*/ 660856 w 5178638"/>
              <a:gd name="connsiteY3751" fmla="*/ 3503105 h 4469549"/>
              <a:gd name="connsiteX3752" fmla="*/ 664784 w 5178638"/>
              <a:gd name="connsiteY3752" fmla="*/ 3493559 h 4469549"/>
              <a:gd name="connsiteX3753" fmla="*/ 684097 w 5178638"/>
              <a:gd name="connsiteY3753" fmla="*/ 3462573 h 4469549"/>
              <a:gd name="connsiteX3754" fmla="*/ 704603 w 5178638"/>
              <a:gd name="connsiteY3754" fmla="*/ 3418029 h 4469549"/>
              <a:gd name="connsiteX3755" fmla="*/ 748321 w 5178638"/>
              <a:gd name="connsiteY3755" fmla="*/ 3320276 h 4469549"/>
              <a:gd name="connsiteX3756" fmla="*/ 753804 w 5178638"/>
              <a:gd name="connsiteY3756" fmla="*/ 3310865 h 4469549"/>
              <a:gd name="connsiteX3757" fmla="*/ 782157 w 5178638"/>
              <a:gd name="connsiteY3757" fmla="*/ 3262201 h 4469549"/>
              <a:gd name="connsiteX3758" fmla="*/ 867252 w 5178638"/>
              <a:gd name="connsiteY3758" fmla="*/ 3120577 h 4469549"/>
              <a:gd name="connsiteX3759" fmla="*/ 868177 w 5178638"/>
              <a:gd name="connsiteY3759" fmla="*/ 3116771 h 4469549"/>
              <a:gd name="connsiteX3760" fmla="*/ 859653 w 5178638"/>
              <a:gd name="connsiteY3760" fmla="*/ 3129186 h 4469549"/>
              <a:gd name="connsiteX3761" fmla="*/ 856798 w 5178638"/>
              <a:gd name="connsiteY3761" fmla="*/ 3131868 h 4469549"/>
              <a:gd name="connsiteX3762" fmla="*/ 856759 w 5178638"/>
              <a:gd name="connsiteY3762" fmla="*/ 3127500 h 4469549"/>
              <a:gd name="connsiteX3763" fmla="*/ 860500 w 5178638"/>
              <a:gd name="connsiteY3763" fmla="*/ 3116643 h 4469549"/>
              <a:gd name="connsiteX3764" fmla="*/ 890704 w 5178638"/>
              <a:gd name="connsiteY3764" fmla="*/ 3060367 h 4469549"/>
              <a:gd name="connsiteX3765" fmla="*/ 994663 w 5178638"/>
              <a:gd name="connsiteY3765" fmla="*/ 2881932 h 4469549"/>
              <a:gd name="connsiteX3766" fmla="*/ 1015337 w 5178638"/>
              <a:gd name="connsiteY3766" fmla="*/ 2833141 h 4469549"/>
              <a:gd name="connsiteX3767" fmla="*/ 1004883 w 5178638"/>
              <a:gd name="connsiteY3767" fmla="*/ 2844432 h 4469549"/>
              <a:gd name="connsiteX3768" fmla="*/ 989840 w 5178638"/>
              <a:gd name="connsiteY3768" fmla="*/ 2879122 h 4469549"/>
              <a:gd name="connsiteX3769" fmla="*/ 985133 w 5178638"/>
              <a:gd name="connsiteY3769" fmla="*/ 2889417 h 4469549"/>
              <a:gd name="connsiteX3770" fmla="*/ 965267 w 5178638"/>
              <a:gd name="connsiteY3770" fmla="*/ 2921298 h 4469549"/>
              <a:gd name="connsiteX3771" fmla="*/ 930241 w 5178638"/>
              <a:gd name="connsiteY3771" fmla="*/ 2974765 h 4469549"/>
              <a:gd name="connsiteX3772" fmla="*/ 916046 w 5178638"/>
              <a:gd name="connsiteY3772" fmla="*/ 2996913 h 4469549"/>
              <a:gd name="connsiteX3773" fmla="*/ 896258 w 5178638"/>
              <a:gd name="connsiteY3773" fmla="*/ 3037530 h 4469549"/>
              <a:gd name="connsiteX3774" fmla="*/ 884917 w 5178638"/>
              <a:gd name="connsiteY3774" fmla="*/ 3056995 h 4469549"/>
              <a:gd name="connsiteX3775" fmla="*/ 864125 w 5178638"/>
              <a:gd name="connsiteY3775" fmla="*/ 3092682 h 4469549"/>
              <a:gd name="connsiteX3776" fmla="*/ 848039 w 5178638"/>
              <a:gd name="connsiteY3776" fmla="*/ 3118075 h 4469549"/>
              <a:gd name="connsiteX3777" fmla="*/ 807304 w 5178638"/>
              <a:gd name="connsiteY3777" fmla="*/ 3176905 h 4469549"/>
              <a:gd name="connsiteX3778" fmla="*/ 799782 w 5178638"/>
              <a:gd name="connsiteY3778" fmla="*/ 3194251 h 4469549"/>
              <a:gd name="connsiteX3779" fmla="*/ 778819 w 5178638"/>
              <a:gd name="connsiteY3779" fmla="*/ 3240110 h 4469549"/>
              <a:gd name="connsiteX3780" fmla="*/ 767158 w 5178638"/>
              <a:gd name="connsiteY3780" fmla="*/ 3254581 h 4469549"/>
              <a:gd name="connsiteX3781" fmla="*/ 733386 w 5178638"/>
              <a:gd name="connsiteY3781" fmla="*/ 3300087 h 4469549"/>
              <a:gd name="connsiteX3782" fmla="*/ 734392 w 5178638"/>
              <a:gd name="connsiteY3782" fmla="*/ 3293619 h 4469549"/>
              <a:gd name="connsiteX3783" fmla="*/ 756152 w 5178638"/>
              <a:gd name="connsiteY3783" fmla="*/ 3251396 h 4469549"/>
              <a:gd name="connsiteX3784" fmla="*/ 781611 w 5178638"/>
              <a:gd name="connsiteY3784" fmla="*/ 3201046 h 4469549"/>
              <a:gd name="connsiteX3785" fmla="*/ 811854 w 5178638"/>
              <a:gd name="connsiteY3785" fmla="*/ 3149138 h 4469549"/>
              <a:gd name="connsiteX3786" fmla="*/ 836465 w 5178638"/>
              <a:gd name="connsiteY3786" fmla="*/ 3111331 h 4469549"/>
              <a:gd name="connsiteX3787" fmla="*/ 857256 w 5178638"/>
              <a:gd name="connsiteY3787" fmla="*/ 3075644 h 4469549"/>
              <a:gd name="connsiteX3788" fmla="*/ 861037 w 5178638"/>
              <a:gd name="connsiteY3788" fmla="*/ 3069155 h 4469549"/>
              <a:gd name="connsiteX3789" fmla="*/ 889428 w 5178638"/>
              <a:gd name="connsiteY3789" fmla="*/ 3024860 h 4469549"/>
              <a:gd name="connsiteX3790" fmla="*/ 908252 w 5178638"/>
              <a:gd name="connsiteY3790" fmla="*/ 2983680 h 4469549"/>
              <a:gd name="connsiteX3791" fmla="*/ 912997 w 5178638"/>
              <a:gd name="connsiteY3791" fmla="*/ 2977754 h 4469549"/>
              <a:gd name="connsiteX3792" fmla="*/ 919631 w 5178638"/>
              <a:gd name="connsiteY3792" fmla="*/ 2968583 h 4469549"/>
              <a:gd name="connsiteX3793" fmla="*/ 977300 w 5178638"/>
              <a:gd name="connsiteY3793" fmla="*/ 2871817 h 4469549"/>
              <a:gd name="connsiteX3794" fmla="*/ 996241 w 5178638"/>
              <a:gd name="connsiteY3794" fmla="*/ 2843743 h 4469549"/>
              <a:gd name="connsiteX3795" fmla="*/ 1015143 w 5178638"/>
              <a:gd name="connsiteY3795" fmla="*/ 2811300 h 4469549"/>
              <a:gd name="connsiteX3796" fmla="*/ 1044421 w 5178638"/>
              <a:gd name="connsiteY3796" fmla="*/ 2758830 h 4469549"/>
              <a:gd name="connsiteX3797" fmla="*/ 1051981 w 5178638"/>
              <a:gd name="connsiteY3797" fmla="*/ 2745853 h 4469549"/>
              <a:gd name="connsiteX3798" fmla="*/ 1058616 w 5178638"/>
              <a:gd name="connsiteY3798" fmla="*/ 2736682 h 4469549"/>
              <a:gd name="connsiteX3799" fmla="*/ 1057730 w 5178638"/>
              <a:gd name="connsiteY3799" fmla="*/ 2744856 h 4469549"/>
              <a:gd name="connsiteX3800" fmla="*/ 1042686 w 5178638"/>
              <a:gd name="connsiteY3800" fmla="*/ 2779546 h 4469549"/>
              <a:gd name="connsiteX3801" fmla="*/ 1038019 w 5178638"/>
              <a:gd name="connsiteY3801" fmla="*/ 2794209 h 4469549"/>
              <a:gd name="connsiteX3802" fmla="*/ 1070230 w 5178638"/>
              <a:gd name="connsiteY3802" fmla="*/ 2747793 h 4469549"/>
              <a:gd name="connsiteX3803" fmla="*/ 1073499 w 5178638"/>
              <a:gd name="connsiteY3803" fmla="*/ 2743358 h 4469549"/>
              <a:gd name="connsiteX3804" fmla="*/ 1071539 w 5178638"/>
              <a:gd name="connsiteY3804" fmla="*/ 2742216 h 4469549"/>
              <a:gd name="connsiteX3805" fmla="*/ 1080055 w 5178638"/>
              <a:gd name="connsiteY3805" fmla="*/ 2732188 h 4469549"/>
              <a:gd name="connsiteX3806" fmla="*/ 1095176 w 5178638"/>
              <a:gd name="connsiteY3806" fmla="*/ 2706234 h 4469549"/>
              <a:gd name="connsiteX3807" fmla="*/ 1111263 w 5178638"/>
              <a:gd name="connsiteY3807" fmla="*/ 2680842 h 4469549"/>
              <a:gd name="connsiteX3808" fmla="*/ 1124532 w 5178638"/>
              <a:gd name="connsiteY3808" fmla="*/ 2662500 h 4469549"/>
              <a:gd name="connsiteX3809" fmla="*/ 1160445 w 5178638"/>
              <a:gd name="connsiteY3809" fmla="*/ 2600860 h 4469549"/>
              <a:gd name="connsiteX3810" fmla="*/ 1183166 w 5178638"/>
              <a:gd name="connsiteY3810" fmla="*/ 2566296 h 4469549"/>
              <a:gd name="connsiteX3811" fmla="*/ 1186946 w 5178638"/>
              <a:gd name="connsiteY3811" fmla="*/ 2559808 h 4469549"/>
              <a:gd name="connsiteX3812" fmla="*/ 1215298 w 5178638"/>
              <a:gd name="connsiteY3812" fmla="*/ 2511144 h 4469549"/>
              <a:gd name="connsiteX3813" fmla="*/ 1243651 w 5178638"/>
              <a:gd name="connsiteY3813" fmla="*/ 2462480 h 4469549"/>
              <a:gd name="connsiteX3814" fmla="*/ 1328746 w 5178638"/>
              <a:gd name="connsiteY3814" fmla="*/ 2320856 h 4469549"/>
              <a:gd name="connsiteX3815" fmla="*/ 1329672 w 5178638"/>
              <a:gd name="connsiteY3815" fmla="*/ 2317050 h 4469549"/>
              <a:gd name="connsiteX3816" fmla="*/ 1321147 w 5178638"/>
              <a:gd name="connsiteY3816" fmla="*/ 2329465 h 4469549"/>
              <a:gd name="connsiteX3817" fmla="*/ 1318292 w 5178638"/>
              <a:gd name="connsiteY3817" fmla="*/ 2332147 h 4469549"/>
              <a:gd name="connsiteX3818" fmla="*/ 1318254 w 5178638"/>
              <a:gd name="connsiteY3818" fmla="*/ 2327779 h 4469549"/>
              <a:gd name="connsiteX3819" fmla="*/ 1321994 w 5178638"/>
              <a:gd name="connsiteY3819" fmla="*/ 2316922 h 4469549"/>
              <a:gd name="connsiteX3820" fmla="*/ 1352198 w 5178638"/>
              <a:gd name="connsiteY3820" fmla="*/ 2260646 h 4469549"/>
              <a:gd name="connsiteX3821" fmla="*/ 1375187 w 5178638"/>
              <a:gd name="connsiteY3821" fmla="*/ 2221188 h 4469549"/>
              <a:gd name="connsiteX3822" fmla="*/ 1374218 w 5178638"/>
              <a:gd name="connsiteY3822" fmla="*/ 2220624 h 4469549"/>
              <a:gd name="connsiteX3823" fmla="*/ 1363405 w 5178638"/>
              <a:gd name="connsiteY3823" fmla="*/ 2226628 h 4469549"/>
              <a:gd name="connsiteX3824" fmla="*/ 1357752 w 5178638"/>
              <a:gd name="connsiteY3824" fmla="*/ 2237809 h 4469549"/>
              <a:gd name="connsiteX3825" fmla="*/ 1346411 w 5178638"/>
              <a:gd name="connsiteY3825" fmla="*/ 2257275 h 4469549"/>
              <a:gd name="connsiteX3826" fmla="*/ 1325619 w 5178638"/>
              <a:gd name="connsiteY3826" fmla="*/ 2292961 h 4469549"/>
              <a:gd name="connsiteX3827" fmla="*/ 1309534 w 5178638"/>
              <a:gd name="connsiteY3827" fmla="*/ 2318354 h 4469549"/>
              <a:gd name="connsiteX3828" fmla="*/ 1268798 w 5178638"/>
              <a:gd name="connsiteY3828" fmla="*/ 2377184 h 4469549"/>
              <a:gd name="connsiteX3829" fmla="*/ 1261276 w 5178638"/>
              <a:gd name="connsiteY3829" fmla="*/ 2394531 h 4469549"/>
              <a:gd name="connsiteX3830" fmla="*/ 1237746 w 5178638"/>
              <a:gd name="connsiteY3830" fmla="*/ 2446003 h 4469549"/>
              <a:gd name="connsiteX3831" fmla="*/ 1207504 w 5178638"/>
              <a:gd name="connsiteY3831" fmla="*/ 2497912 h 4469549"/>
              <a:gd name="connsiteX3832" fmla="*/ 1167733 w 5178638"/>
              <a:gd name="connsiteY3832" fmla="*/ 2557305 h 4469549"/>
              <a:gd name="connsiteX3833" fmla="*/ 1158282 w 5178638"/>
              <a:gd name="connsiteY3833" fmla="*/ 2573527 h 4469549"/>
              <a:gd name="connsiteX3834" fmla="*/ 1145938 w 5178638"/>
              <a:gd name="connsiteY3834" fmla="*/ 2588062 h 4469549"/>
              <a:gd name="connsiteX3835" fmla="*/ 1178031 w 5178638"/>
              <a:gd name="connsiteY3835" fmla="*/ 2528541 h 4469549"/>
              <a:gd name="connsiteX3836" fmla="*/ 1217647 w 5178638"/>
              <a:gd name="connsiteY3836" fmla="*/ 2451675 h 4469549"/>
              <a:gd name="connsiteX3837" fmla="*/ 1243105 w 5178638"/>
              <a:gd name="connsiteY3837" fmla="*/ 2401325 h 4469549"/>
              <a:gd name="connsiteX3838" fmla="*/ 1273348 w 5178638"/>
              <a:gd name="connsiteY3838" fmla="*/ 2349417 h 4469549"/>
              <a:gd name="connsiteX3839" fmla="*/ 1297959 w 5178638"/>
              <a:gd name="connsiteY3839" fmla="*/ 2311610 h 4469549"/>
              <a:gd name="connsiteX3840" fmla="*/ 1318751 w 5178638"/>
              <a:gd name="connsiteY3840" fmla="*/ 2275923 h 4469549"/>
              <a:gd name="connsiteX3841" fmla="*/ 1322531 w 5178638"/>
              <a:gd name="connsiteY3841" fmla="*/ 2269434 h 4469549"/>
              <a:gd name="connsiteX3842" fmla="*/ 1338549 w 5178638"/>
              <a:gd name="connsiteY3842" fmla="*/ 2249978 h 4469549"/>
              <a:gd name="connsiteX3843" fmla="*/ 1339638 w 5178638"/>
              <a:gd name="connsiteY3843" fmla="*/ 2247793 h 4469549"/>
              <a:gd name="connsiteX3844" fmla="*/ 1324367 w 5178638"/>
              <a:gd name="connsiteY3844" fmla="*/ 2265997 h 4469549"/>
              <a:gd name="connsiteX3845" fmla="*/ 1313228 w 5178638"/>
              <a:gd name="connsiteY3845" fmla="*/ 2267654 h 4469549"/>
              <a:gd name="connsiteX3846" fmla="*/ 1276039 w 5178638"/>
              <a:gd name="connsiteY3846" fmla="*/ 2293787 h 4469549"/>
              <a:gd name="connsiteX3847" fmla="*/ 1267514 w 5178638"/>
              <a:gd name="connsiteY3847" fmla="*/ 2306203 h 4469549"/>
              <a:gd name="connsiteX3848" fmla="*/ 1244793 w 5178638"/>
              <a:gd name="connsiteY3848" fmla="*/ 2340766 h 4469549"/>
              <a:gd name="connsiteX3849" fmla="*/ 1236268 w 5178638"/>
              <a:gd name="connsiteY3849" fmla="*/ 2353182 h 4469549"/>
              <a:gd name="connsiteX3850" fmla="*/ 1221147 w 5178638"/>
              <a:gd name="connsiteY3850" fmla="*/ 2379136 h 4469549"/>
              <a:gd name="connsiteX3851" fmla="*/ 1197578 w 5178638"/>
              <a:gd name="connsiteY3851" fmla="*/ 2426241 h 4469549"/>
              <a:gd name="connsiteX3852" fmla="*/ 1177712 w 5178638"/>
              <a:gd name="connsiteY3852" fmla="*/ 2458121 h 4469549"/>
              <a:gd name="connsiteX3853" fmla="*/ 1138827 w 5178638"/>
              <a:gd name="connsiteY3853" fmla="*/ 2509341 h 4469549"/>
              <a:gd name="connsiteX3854" fmla="*/ 1110592 w 5178638"/>
              <a:gd name="connsiteY3854" fmla="*/ 2571109 h 4469549"/>
              <a:gd name="connsiteX3855" fmla="*/ 1098404 w 5178638"/>
              <a:gd name="connsiteY3855" fmla="*/ 2603118 h 4469549"/>
              <a:gd name="connsiteX3856" fmla="*/ 1077534 w 5178638"/>
              <a:gd name="connsiteY3856" fmla="*/ 2630068 h 4469549"/>
              <a:gd name="connsiteX3857" fmla="*/ 1073714 w 5178638"/>
              <a:gd name="connsiteY3857" fmla="*/ 2632189 h 4469549"/>
              <a:gd name="connsiteX3858" fmla="*/ 1040539 w 5178638"/>
              <a:gd name="connsiteY3858" fmla="*/ 2678042 h 4469549"/>
              <a:gd name="connsiteX3859" fmla="*/ 1028273 w 5178638"/>
              <a:gd name="connsiteY3859" fmla="*/ 2701314 h 4469549"/>
              <a:gd name="connsiteX3860" fmla="*/ 1016123 w 5178638"/>
              <a:gd name="connsiteY3860" fmla="*/ 2737691 h 4469549"/>
              <a:gd name="connsiteX3861" fmla="*/ 1013347 w 5178638"/>
              <a:gd name="connsiteY3861" fmla="*/ 2749110 h 4469549"/>
              <a:gd name="connsiteX3862" fmla="*/ 987810 w 5178638"/>
              <a:gd name="connsiteY3862" fmla="*/ 2790722 h 4469549"/>
              <a:gd name="connsiteX3863" fmla="*/ 977356 w 5178638"/>
              <a:gd name="connsiteY3863" fmla="*/ 2802014 h 4469549"/>
              <a:gd name="connsiteX3864" fmla="*/ 973536 w 5178638"/>
              <a:gd name="connsiteY3864" fmla="*/ 2804135 h 4469549"/>
              <a:gd name="connsiteX3865" fmla="*/ 947035 w 5178638"/>
              <a:gd name="connsiteY3865" fmla="*/ 2845186 h 4469549"/>
              <a:gd name="connsiteX3866" fmla="*/ 930102 w 5178638"/>
              <a:gd name="connsiteY3866" fmla="*/ 2883121 h 4469549"/>
              <a:gd name="connsiteX3867" fmla="*/ 903640 w 5178638"/>
              <a:gd name="connsiteY3867" fmla="*/ 2928541 h 4469549"/>
              <a:gd name="connsiteX3868" fmla="*/ 888479 w 5178638"/>
              <a:gd name="connsiteY3868" fmla="*/ 2950127 h 4469549"/>
              <a:gd name="connsiteX3869" fmla="*/ 882133 w 5178638"/>
              <a:gd name="connsiteY3869" fmla="*/ 2961019 h 4469549"/>
              <a:gd name="connsiteX3870" fmla="*/ 878758 w 5178638"/>
              <a:gd name="connsiteY3870" fmla="*/ 2964843 h 4469549"/>
              <a:gd name="connsiteX3871" fmla="*/ 872046 w 5178638"/>
              <a:gd name="connsiteY3871" fmla="*/ 2965277 h 4469549"/>
              <a:gd name="connsiteX3872" fmla="*/ 872203 w 5178638"/>
              <a:gd name="connsiteY3872" fmla="*/ 2963832 h 4469549"/>
              <a:gd name="connsiteX3873" fmla="*/ 898029 w 5178638"/>
              <a:gd name="connsiteY3873" fmla="*/ 2919256 h 4469549"/>
              <a:gd name="connsiteX3874" fmla="*/ 908922 w 5178638"/>
              <a:gd name="connsiteY3874" fmla="*/ 2904198 h 4469549"/>
              <a:gd name="connsiteX3875" fmla="*/ 915201 w 5178638"/>
              <a:gd name="connsiteY3875" fmla="*/ 2895363 h 4469549"/>
              <a:gd name="connsiteX3876" fmla="*/ 916325 w 5178638"/>
              <a:gd name="connsiteY3876" fmla="*/ 2887675 h 4469549"/>
              <a:gd name="connsiteX3877" fmla="*/ 1718820 w 5178638"/>
              <a:gd name="connsiteY3877" fmla="*/ 1502528 h 4469549"/>
              <a:gd name="connsiteX3878" fmla="*/ 1730573 w 5178638"/>
              <a:gd name="connsiteY3878" fmla="*/ 1485239 h 4469549"/>
              <a:gd name="connsiteX3879" fmla="*/ 1736527 w 5178638"/>
              <a:gd name="connsiteY3879" fmla="*/ 1484363 h 4469549"/>
              <a:gd name="connsiteX3880" fmla="*/ 1733032 w 5178638"/>
              <a:gd name="connsiteY3880" fmla="*/ 1499709 h 4469549"/>
              <a:gd name="connsiteX3881" fmla="*/ 1694695 w 5178638"/>
              <a:gd name="connsiteY3881" fmla="*/ 1568628 h 4469549"/>
              <a:gd name="connsiteX3882" fmla="*/ 1645551 w 5178638"/>
              <a:gd name="connsiteY3882" fmla="*/ 1652979 h 4469549"/>
              <a:gd name="connsiteX3883" fmla="*/ 1598832 w 5178638"/>
              <a:gd name="connsiteY3883" fmla="*/ 1730051 h 4469549"/>
              <a:gd name="connsiteX3884" fmla="*/ 1593161 w 5178638"/>
              <a:gd name="connsiteY3884" fmla="*/ 1739784 h 4469549"/>
              <a:gd name="connsiteX3885" fmla="*/ 1550508 w 5178638"/>
              <a:gd name="connsiteY3885" fmla="*/ 1819227 h 4469549"/>
              <a:gd name="connsiteX3886" fmla="*/ 1518090 w 5178638"/>
              <a:gd name="connsiteY3886" fmla="*/ 1865522 h 4469549"/>
              <a:gd name="connsiteX3887" fmla="*/ 1490273 w 5178638"/>
              <a:gd name="connsiteY3887" fmla="*/ 1910152 h 4469549"/>
              <a:gd name="connsiteX3888" fmla="*/ 1469767 w 5178638"/>
              <a:gd name="connsiteY3888" fmla="*/ 1954697 h 4469549"/>
              <a:gd name="connsiteX3889" fmla="*/ 1415807 w 5178638"/>
              <a:gd name="connsiteY3889" fmla="*/ 2075351 h 4469549"/>
              <a:gd name="connsiteX3890" fmla="*/ 1378004 w 5178638"/>
              <a:gd name="connsiteY3890" fmla="*/ 2140236 h 4469549"/>
              <a:gd name="connsiteX3891" fmla="*/ 1371800 w 5178638"/>
              <a:gd name="connsiteY3891" fmla="*/ 2154003 h 4469549"/>
              <a:gd name="connsiteX3892" fmla="*/ 1381000 w 5178638"/>
              <a:gd name="connsiteY3892" fmla="*/ 2150673 h 4469549"/>
              <a:gd name="connsiteX3893" fmla="*/ 1407212 w 5178638"/>
              <a:gd name="connsiteY3893" fmla="*/ 2118144 h 4469549"/>
              <a:gd name="connsiteX3894" fmla="*/ 1440985 w 5178638"/>
              <a:gd name="connsiteY3894" fmla="*/ 2072638 h 4469549"/>
              <a:gd name="connsiteX3895" fmla="*/ 1437490 w 5178638"/>
              <a:gd name="connsiteY3895" fmla="*/ 2087984 h 4469549"/>
              <a:gd name="connsiteX3896" fmla="*/ 1424009 w 5178638"/>
              <a:gd name="connsiteY3896" fmla="*/ 2123584 h 4469549"/>
              <a:gd name="connsiteX3897" fmla="*/ 1424294 w 5178638"/>
              <a:gd name="connsiteY3897" fmla="*/ 2132442 h 4469549"/>
              <a:gd name="connsiteX3898" fmla="*/ 1431319 w 5178638"/>
              <a:gd name="connsiteY3898" fmla="*/ 2123498 h 4469549"/>
              <a:gd name="connsiteX3899" fmla="*/ 1438880 w 5178638"/>
              <a:gd name="connsiteY3899" fmla="*/ 2110521 h 4469549"/>
              <a:gd name="connsiteX3900" fmla="*/ 1467767 w 5178638"/>
              <a:gd name="connsiteY3900" fmla="*/ 2057824 h 4469549"/>
              <a:gd name="connsiteX3901" fmla="*/ 1486669 w 5178638"/>
              <a:gd name="connsiteY3901" fmla="*/ 2025380 h 4469549"/>
              <a:gd name="connsiteX3902" fmla="*/ 1506391 w 5178638"/>
              <a:gd name="connsiteY3902" fmla="*/ 1997762 h 4469549"/>
              <a:gd name="connsiteX3903" fmla="*/ 1564451 w 5178638"/>
              <a:gd name="connsiteY3903" fmla="*/ 1901223 h 4469549"/>
              <a:gd name="connsiteX3904" fmla="*/ 1571476 w 5178638"/>
              <a:gd name="connsiteY3904" fmla="*/ 1892280 h 4469549"/>
              <a:gd name="connsiteX3905" fmla="*/ 1576612 w 5178638"/>
              <a:gd name="connsiteY3905" fmla="*/ 1886581 h 4469549"/>
              <a:gd name="connsiteX3906" fmla="*/ 1593872 w 5178638"/>
              <a:gd name="connsiteY3906" fmla="*/ 1844491 h 4469549"/>
              <a:gd name="connsiteX3907" fmla="*/ 1623045 w 5178638"/>
              <a:gd name="connsiteY3907" fmla="*/ 1800651 h 4469549"/>
              <a:gd name="connsiteX3908" fmla="*/ 1626826 w 5178638"/>
              <a:gd name="connsiteY3908" fmla="*/ 1794162 h 4469549"/>
              <a:gd name="connsiteX3909" fmla="*/ 1647618 w 5178638"/>
              <a:gd name="connsiteY3909" fmla="*/ 1758475 h 4469549"/>
              <a:gd name="connsiteX3910" fmla="*/ 1673010 w 5178638"/>
              <a:gd name="connsiteY3910" fmla="*/ 1721124 h 4469549"/>
              <a:gd name="connsiteX3911" fmla="*/ 1703253 w 5178638"/>
              <a:gd name="connsiteY3911" fmla="*/ 1669216 h 4469549"/>
              <a:gd name="connsiteX3912" fmla="*/ 1727539 w 5178638"/>
              <a:gd name="connsiteY3912" fmla="*/ 1618182 h 4469549"/>
              <a:gd name="connsiteX3913" fmla="*/ 1765592 w 5178638"/>
              <a:gd name="connsiteY3913" fmla="*/ 1540406 h 4469549"/>
              <a:gd name="connsiteX3914" fmla="*/ 1796904 w 5178638"/>
              <a:gd name="connsiteY3914" fmla="*/ 1480431 h 4469549"/>
              <a:gd name="connsiteX3915" fmla="*/ 1783388 w 5178638"/>
              <a:gd name="connsiteY3915" fmla="*/ 1494283 h 4469549"/>
              <a:gd name="connsiteX3916" fmla="*/ 1773937 w 5178638"/>
              <a:gd name="connsiteY3916" fmla="*/ 1510505 h 4469549"/>
              <a:gd name="connsiteX3917" fmla="*/ 1732604 w 5178638"/>
              <a:gd name="connsiteY3917" fmla="*/ 1568988 h 4469549"/>
              <a:gd name="connsiteX3918" fmla="*/ 1702361 w 5178638"/>
              <a:gd name="connsiteY3918" fmla="*/ 1620895 h 4469549"/>
              <a:gd name="connsiteX3919" fmla="*/ 1680784 w 5178638"/>
              <a:gd name="connsiteY3919" fmla="*/ 1673506 h 4469549"/>
              <a:gd name="connsiteX3920" fmla="*/ 1674044 w 5178638"/>
              <a:gd name="connsiteY3920" fmla="*/ 1691308 h 4469549"/>
              <a:gd name="connsiteX3921" fmla="*/ 1631355 w 5178638"/>
              <a:gd name="connsiteY3921" fmla="*/ 1749001 h 4469549"/>
              <a:gd name="connsiteX3922" fmla="*/ 1614879 w 5178638"/>
              <a:gd name="connsiteY3922" fmla="*/ 1774165 h 4469549"/>
              <a:gd name="connsiteX3923" fmla="*/ 1594087 w 5178638"/>
              <a:gd name="connsiteY3923" fmla="*/ 1809852 h 4469549"/>
              <a:gd name="connsiteX3924" fmla="*/ 1582747 w 5178638"/>
              <a:gd name="connsiteY3924" fmla="*/ 1829318 h 4469549"/>
              <a:gd name="connsiteX3925" fmla="*/ 1564130 w 5178638"/>
              <a:gd name="connsiteY3925" fmla="*/ 1870618 h 4469549"/>
              <a:gd name="connsiteX3926" fmla="*/ 1549544 w 5178638"/>
              <a:gd name="connsiteY3926" fmla="*/ 1892538 h 4469549"/>
              <a:gd name="connsiteX3927" fmla="*/ 1513346 w 5178638"/>
              <a:gd name="connsiteY3927" fmla="*/ 1945321 h 4469549"/>
              <a:gd name="connsiteX3928" fmla="*/ 1493090 w 5178638"/>
              <a:gd name="connsiteY3928" fmla="*/ 1976975 h 4469549"/>
              <a:gd name="connsiteX3929" fmla="*/ 1488774 w 5178638"/>
              <a:gd name="connsiteY3929" fmla="*/ 1987498 h 4469549"/>
              <a:gd name="connsiteX3930" fmla="*/ 1475293 w 5178638"/>
              <a:gd name="connsiteY3930" fmla="*/ 2023098 h 4469549"/>
              <a:gd name="connsiteX3931" fmla="*/ 1463667 w 5178638"/>
              <a:gd name="connsiteY3931" fmla="*/ 2033707 h 4469549"/>
              <a:gd name="connsiteX3932" fmla="*/ 1481998 w 5178638"/>
              <a:gd name="connsiteY3932" fmla="*/ 1983550 h 4469549"/>
              <a:gd name="connsiteX3933" fmla="*/ 1585956 w 5178638"/>
              <a:gd name="connsiteY3933" fmla="*/ 1805115 h 4469549"/>
              <a:gd name="connsiteX3934" fmla="*/ 1615379 w 5178638"/>
              <a:gd name="connsiteY3934" fmla="*/ 1748384 h 4469549"/>
              <a:gd name="connsiteX3935" fmla="*/ 1618339 w 5178638"/>
              <a:gd name="connsiteY3935" fmla="*/ 1737072 h 4469549"/>
              <a:gd name="connsiteX3936" fmla="*/ 1617519 w 5178638"/>
              <a:gd name="connsiteY3936" fmla="*/ 1732249 h 4469549"/>
              <a:gd name="connsiteX3937" fmla="*/ 1614273 w 5178638"/>
              <a:gd name="connsiteY3937" fmla="*/ 1734703 h 4469549"/>
              <a:gd name="connsiteX3938" fmla="*/ 1605358 w 5178638"/>
              <a:gd name="connsiteY3938" fmla="*/ 1746890 h 4469549"/>
              <a:gd name="connsiteX3939" fmla="*/ 1605893 w 5178638"/>
              <a:gd name="connsiteY3939" fmla="*/ 1742857 h 4469549"/>
              <a:gd name="connsiteX3940" fmla="*/ 1691769 w 5178638"/>
              <a:gd name="connsiteY3940" fmla="*/ 1601689 h 4469549"/>
              <a:gd name="connsiteX3941" fmla="*/ 1720122 w 5178638"/>
              <a:gd name="connsiteY3941" fmla="*/ 1553024 h 4469549"/>
              <a:gd name="connsiteX3942" fmla="*/ 1748474 w 5178638"/>
              <a:gd name="connsiteY3942" fmla="*/ 1504360 h 4469549"/>
              <a:gd name="connsiteX3943" fmla="*/ 1752254 w 5178638"/>
              <a:gd name="connsiteY3943" fmla="*/ 1497871 h 4469549"/>
              <a:gd name="connsiteX3944" fmla="*/ 1775757 w 5178638"/>
              <a:gd name="connsiteY3944" fmla="*/ 1463765 h 4469549"/>
              <a:gd name="connsiteX3945" fmla="*/ 1811670 w 5178638"/>
              <a:gd name="connsiteY3945" fmla="*/ 1402123 h 4469549"/>
              <a:gd name="connsiteX3946" fmla="*/ 1825720 w 5178638"/>
              <a:gd name="connsiteY3946" fmla="*/ 1384236 h 4469549"/>
              <a:gd name="connsiteX3947" fmla="*/ 1842197 w 5178638"/>
              <a:gd name="connsiteY3947" fmla="*/ 1359072 h 4469549"/>
              <a:gd name="connsiteX3948" fmla="*/ 1857319 w 5178638"/>
              <a:gd name="connsiteY3948" fmla="*/ 1333117 h 4469549"/>
              <a:gd name="connsiteX3949" fmla="*/ 1866211 w 5178638"/>
              <a:gd name="connsiteY3949" fmla="*/ 1324004 h 4469549"/>
              <a:gd name="connsiteX3950" fmla="*/ 1870322 w 5178638"/>
              <a:gd name="connsiteY3950" fmla="*/ 1326399 h 4469549"/>
              <a:gd name="connsiteX3951" fmla="*/ 1851506 w 5178638"/>
              <a:gd name="connsiteY3951" fmla="*/ 1359063 h 4469549"/>
              <a:gd name="connsiteX3952" fmla="*/ 1827076 w 5178638"/>
              <a:gd name="connsiteY3952" fmla="*/ 1385027 h 4469549"/>
              <a:gd name="connsiteX3953" fmla="*/ 1803324 w 5178638"/>
              <a:gd name="connsiteY3953" fmla="*/ 1432024 h 4469549"/>
              <a:gd name="connsiteX3954" fmla="*/ 1803075 w 5178638"/>
              <a:gd name="connsiteY3954" fmla="*/ 1444915 h 4469549"/>
              <a:gd name="connsiteX3955" fmla="*/ 1795514 w 5178638"/>
              <a:gd name="connsiteY3955" fmla="*/ 1457893 h 4469549"/>
              <a:gd name="connsiteX3956" fmla="*/ 1799579 w 5178638"/>
              <a:gd name="connsiteY3956" fmla="*/ 1460260 h 4469549"/>
              <a:gd name="connsiteX3957" fmla="*/ 1809030 w 5178638"/>
              <a:gd name="connsiteY3957" fmla="*/ 1444039 h 4469549"/>
              <a:gd name="connsiteX3958" fmla="*/ 1816590 w 5178638"/>
              <a:gd name="connsiteY3958" fmla="*/ 1431062 h 4469549"/>
              <a:gd name="connsiteX3959" fmla="*/ 1823617 w 5178638"/>
              <a:gd name="connsiteY3959" fmla="*/ 1422119 h 4469549"/>
              <a:gd name="connsiteX3960" fmla="*/ 1822012 w 5178638"/>
              <a:gd name="connsiteY3960" fmla="*/ 1434221 h 4469549"/>
              <a:gd name="connsiteX3961" fmla="*/ 1826077 w 5178638"/>
              <a:gd name="connsiteY3961" fmla="*/ 1436590 h 4469549"/>
              <a:gd name="connsiteX3962" fmla="*/ 1846619 w 5178638"/>
              <a:gd name="connsiteY3962" fmla="*/ 1413794 h 4469549"/>
              <a:gd name="connsiteX3963" fmla="*/ 1881711 w 5178638"/>
              <a:gd name="connsiteY3963" fmla="*/ 1347329 h 4469549"/>
              <a:gd name="connsiteX3964" fmla="*/ 1887841 w 5178638"/>
              <a:gd name="connsiteY3964" fmla="*/ 1335911 h 4469549"/>
              <a:gd name="connsiteX3965" fmla="*/ 1880885 w 5178638"/>
              <a:gd name="connsiteY3965" fmla="*/ 1331859 h 4469549"/>
              <a:gd name="connsiteX3966" fmla="*/ 1883349 w 5178638"/>
              <a:gd name="connsiteY3966" fmla="*/ 1323699 h 4469549"/>
              <a:gd name="connsiteX3967" fmla="*/ 1891729 w 5178638"/>
              <a:gd name="connsiteY3967" fmla="*/ 1315546 h 4469549"/>
              <a:gd name="connsiteX3968" fmla="*/ 1908776 w 5178638"/>
              <a:gd name="connsiteY3968" fmla="*/ 1308095 h 4469549"/>
              <a:gd name="connsiteX3969" fmla="*/ 1915802 w 5178638"/>
              <a:gd name="connsiteY3969" fmla="*/ 1299153 h 4469549"/>
              <a:gd name="connsiteX3970" fmla="*/ 1932528 w 5178638"/>
              <a:gd name="connsiteY3970" fmla="*/ 1261097 h 4469549"/>
              <a:gd name="connsiteX3971" fmla="*/ 1944404 w 5178638"/>
              <a:gd name="connsiteY3971" fmla="*/ 1237598 h 4469549"/>
              <a:gd name="connsiteX3972" fmla="*/ 1958707 w 5178638"/>
              <a:gd name="connsiteY3972" fmla="*/ 1228589 h 4469549"/>
              <a:gd name="connsiteX3973" fmla="*/ 1973854 w 5178638"/>
              <a:gd name="connsiteY3973" fmla="*/ 1202591 h 4469549"/>
              <a:gd name="connsiteX3974" fmla="*/ 1970866 w 5178638"/>
              <a:gd name="connsiteY3974" fmla="*/ 1192178 h 4469549"/>
              <a:gd name="connsiteX3975" fmla="*/ 1976252 w 5178638"/>
              <a:gd name="connsiteY3975" fmla="*/ 1173588 h 4469549"/>
              <a:gd name="connsiteX3976" fmla="*/ 1984882 w 5178638"/>
              <a:gd name="connsiteY3976" fmla="*/ 1152543 h 4469549"/>
              <a:gd name="connsiteX3977" fmla="*/ 2005423 w 5178638"/>
              <a:gd name="connsiteY3977" fmla="*/ 1129747 h 4469549"/>
              <a:gd name="connsiteX3978" fmla="*/ 2024691 w 5178638"/>
              <a:gd name="connsiteY3978" fmla="*/ 1113813 h 4469549"/>
              <a:gd name="connsiteX3979" fmla="*/ 2028213 w 5178638"/>
              <a:gd name="connsiteY3979" fmla="*/ 1109288 h 4469549"/>
              <a:gd name="connsiteX3980" fmla="*/ 2053276 w 5178638"/>
              <a:gd name="connsiteY3980" fmla="*/ 1066271 h 4469549"/>
              <a:gd name="connsiteX3981" fmla="*/ 2062949 w 5178638"/>
              <a:gd name="connsiteY3981" fmla="*/ 1037242 h 4469549"/>
              <a:gd name="connsiteX3982" fmla="*/ 2085095 w 5178638"/>
              <a:gd name="connsiteY3982" fmla="*/ 1002345 h 4469549"/>
              <a:gd name="connsiteX3983" fmla="*/ 2092910 w 5178638"/>
              <a:gd name="connsiteY3983" fmla="*/ 998241 h 4469549"/>
              <a:gd name="connsiteX3984" fmla="*/ 2092968 w 5178638"/>
              <a:gd name="connsiteY3984" fmla="*/ 998143 h 4469549"/>
              <a:gd name="connsiteX3985" fmla="*/ 2103078 w 5178638"/>
              <a:gd name="connsiteY3985" fmla="*/ 967195 h 4469549"/>
              <a:gd name="connsiteX3986" fmla="*/ 2118298 w 5178638"/>
              <a:gd name="connsiteY3986" fmla="*/ 939126 h 4469549"/>
              <a:gd name="connsiteX3987" fmla="*/ 2139090 w 5178638"/>
              <a:gd name="connsiteY3987" fmla="*/ 903439 h 4469549"/>
              <a:gd name="connsiteX3988" fmla="*/ 2156076 w 5178638"/>
              <a:gd name="connsiteY3988" fmla="*/ 873131 h 4469549"/>
              <a:gd name="connsiteX3989" fmla="*/ 2125655 w 5178638"/>
              <a:gd name="connsiteY3989" fmla="*/ 855408 h 4469549"/>
              <a:gd name="connsiteX3990" fmla="*/ 2134979 w 5178638"/>
              <a:gd name="connsiteY3990" fmla="*/ 845851 h 4469549"/>
              <a:gd name="connsiteX3991" fmla="*/ 2150100 w 5178638"/>
              <a:gd name="connsiteY3991" fmla="*/ 819897 h 4469549"/>
              <a:gd name="connsiteX3992" fmla="*/ 2166577 w 5178638"/>
              <a:gd name="connsiteY3992" fmla="*/ 794733 h 4469549"/>
              <a:gd name="connsiteX3993" fmla="*/ 2180628 w 5178638"/>
              <a:gd name="connsiteY3993" fmla="*/ 776846 h 4469549"/>
              <a:gd name="connsiteX3994" fmla="*/ 2216541 w 5178638"/>
              <a:gd name="connsiteY3994" fmla="*/ 715205 h 4469549"/>
              <a:gd name="connsiteX3995" fmla="*/ 2240043 w 5178638"/>
              <a:gd name="connsiteY3995" fmla="*/ 681097 h 4469549"/>
              <a:gd name="connsiteX3996" fmla="*/ 2243823 w 5178638"/>
              <a:gd name="connsiteY3996" fmla="*/ 674609 h 4469549"/>
              <a:gd name="connsiteX3997" fmla="*/ 2272176 w 5178638"/>
              <a:gd name="connsiteY3997" fmla="*/ 625945 h 4469549"/>
              <a:gd name="connsiteX3998" fmla="*/ 2300528 w 5178638"/>
              <a:gd name="connsiteY3998" fmla="*/ 577281 h 4469549"/>
              <a:gd name="connsiteX3999" fmla="*/ 2386405 w 5178638"/>
              <a:gd name="connsiteY3999" fmla="*/ 436111 h 4469549"/>
              <a:gd name="connsiteX4000" fmla="*/ 2386940 w 5178638"/>
              <a:gd name="connsiteY4000" fmla="*/ 432078 h 4469549"/>
              <a:gd name="connsiteX4001" fmla="*/ 2378024 w 5178638"/>
              <a:gd name="connsiteY4001" fmla="*/ 444265 h 4469549"/>
              <a:gd name="connsiteX4002" fmla="*/ 2374778 w 5178638"/>
              <a:gd name="connsiteY4002" fmla="*/ 446720 h 4469549"/>
              <a:gd name="connsiteX4003" fmla="*/ 2373959 w 5178638"/>
              <a:gd name="connsiteY4003" fmla="*/ 441897 h 4469549"/>
              <a:gd name="connsiteX4004" fmla="*/ 2376918 w 5178638"/>
              <a:gd name="connsiteY4004" fmla="*/ 430585 h 4469549"/>
              <a:gd name="connsiteX4005" fmla="*/ 2406341 w 5178638"/>
              <a:gd name="connsiteY4005" fmla="*/ 373854 h 4469549"/>
              <a:gd name="connsiteX4006" fmla="*/ 2510300 w 5178638"/>
              <a:gd name="connsiteY4006" fmla="*/ 195419 h 4469549"/>
              <a:gd name="connsiteX4007" fmla="*/ 2528631 w 5178638"/>
              <a:gd name="connsiteY4007" fmla="*/ 145262 h 4469549"/>
              <a:gd name="connsiteX4008" fmla="*/ 2517004 w 5178638"/>
              <a:gd name="connsiteY4008" fmla="*/ 155870 h 4469549"/>
              <a:gd name="connsiteX4009" fmla="*/ 2503523 w 5178638"/>
              <a:gd name="connsiteY4009" fmla="*/ 191471 h 4469549"/>
              <a:gd name="connsiteX4010" fmla="*/ 2499208 w 5178638"/>
              <a:gd name="connsiteY4010" fmla="*/ 201993 h 4469549"/>
              <a:gd name="connsiteX4011" fmla="*/ 2478951 w 5178638"/>
              <a:gd name="connsiteY4011" fmla="*/ 233647 h 4469549"/>
              <a:gd name="connsiteX4012" fmla="*/ 2442753 w 5178638"/>
              <a:gd name="connsiteY4012" fmla="*/ 286431 h 4469549"/>
              <a:gd name="connsiteX4013" fmla="*/ 2428167 w 5178638"/>
              <a:gd name="connsiteY4013" fmla="*/ 308351 h 4469549"/>
              <a:gd name="connsiteX4014" fmla="*/ 2409551 w 5178638"/>
              <a:gd name="connsiteY4014" fmla="*/ 349651 h 4469549"/>
              <a:gd name="connsiteX4015" fmla="*/ 2398210 w 5178638"/>
              <a:gd name="connsiteY4015" fmla="*/ 369116 h 4469549"/>
              <a:gd name="connsiteX4016" fmla="*/ 2377418 w 5178638"/>
              <a:gd name="connsiteY4016" fmla="*/ 404803 h 4469549"/>
              <a:gd name="connsiteX4017" fmla="*/ 2360942 w 5178638"/>
              <a:gd name="connsiteY4017" fmla="*/ 429968 h 4469549"/>
              <a:gd name="connsiteX4018" fmla="*/ 2318253 w 5178638"/>
              <a:gd name="connsiteY4018" fmla="*/ 487661 h 4469549"/>
              <a:gd name="connsiteX4019" fmla="*/ 2311513 w 5178638"/>
              <a:gd name="connsiteY4019" fmla="*/ 505462 h 4469549"/>
              <a:gd name="connsiteX4020" fmla="*/ 2289936 w 5178638"/>
              <a:gd name="connsiteY4020" fmla="*/ 558073 h 4469549"/>
              <a:gd name="connsiteX4021" fmla="*/ 2259694 w 5178638"/>
              <a:gd name="connsiteY4021" fmla="*/ 609981 h 4469549"/>
              <a:gd name="connsiteX4022" fmla="*/ 2218360 w 5178638"/>
              <a:gd name="connsiteY4022" fmla="*/ 668464 h 4469549"/>
              <a:gd name="connsiteX4023" fmla="*/ 2208909 w 5178638"/>
              <a:gd name="connsiteY4023" fmla="*/ 684686 h 4469549"/>
              <a:gd name="connsiteX4024" fmla="*/ 2195393 w 5178638"/>
              <a:gd name="connsiteY4024" fmla="*/ 698538 h 4469549"/>
              <a:gd name="connsiteX4025" fmla="*/ 2226705 w 5178638"/>
              <a:gd name="connsiteY4025" fmla="*/ 638562 h 4469549"/>
              <a:gd name="connsiteX4026" fmla="*/ 2264758 w 5178638"/>
              <a:gd name="connsiteY4026" fmla="*/ 560786 h 4469549"/>
              <a:gd name="connsiteX4027" fmla="*/ 2266296 w 5178638"/>
              <a:gd name="connsiteY4027" fmla="*/ 557555 h 4469549"/>
              <a:gd name="connsiteX4028" fmla="*/ 2371578 w 5178638"/>
              <a:gd name="connsiteY4028" fmla="*/ 375833 h 4469549"/>
              <a:gd name="connsiteX4029" fmla="*/ 2386687 w 5178638"/>
              <a:gd name="connsiteY4029" fmla="*/ 359687 h 4469549"/>
              <a:gd name="connsiteX4030" fmla="*/ 2398425 w 5178638"/>
              <a:gd name="connsiteY4030" fmla="*/ 334477 h 4469549"/>
              <a:gd name="connsiteX4031" fmla="*/ 2407563 w 5178638"/>
              <a:gd name="connsiteY4031" fmla="*/ 313728 h 4469549"/>
              <a:gd name="connsiteX4032" fmla="*/ 2407572 w 5178638"/>
              <a:gd name="connsiteY4032" fmla="*/ 313704 h 4469549"/>
              <a:gd name="connsiteX4033" fmla="*/ 2437294 w 5178638"/>
              <a:gd name="connsiteY4033" fmla="*/ 262403 h 4469549"/>
              <a:gd name="connsiteX4034" fmla="*/ 2457385 w 5178638"/>
              <a:gd name="connsiteY4034" fmla="*/ 229773 h 4469549"/>
              <a:gd name="connsiteX4035" fmla="*/ 2485906 w 5178638"/>
              <a:gd name="connsiteY4035" fmla="*/ 181207 h 4469549"/>
              <a:gd name="connsiteX4036" fmla="*/ 2505628 w 5178638"/>
              <a:gd name="connsiteY4036" fmla="*/ 153588 h 4469549"/>
              <a:gd name="connsiteX4037" fmla="*/ 2524530 w 5178638"/>
              <a:gd name="connsiteY4037" fmla="*/ 121145 h 4469549"/>
              <a:gd name="connsiteX4038" fmla="*/ 2553417 w 5178638"/>
              <a:gd name="connsiteY4038" fmla="*/ 68448 h 4469549"/>
              <a:gd name="connsiteX4039" fmla="*/ 2560978 w 5178638"/>
              <a:gd name="connsiteY4039" fmla="*/ 55471 h 4469549"/>
              <a:gd name="connsiteX4040" fmla="*/ 2568003 w 5178638"/>
              <a:gd name="connsiteY4040" fmla="*/ 46527 h 4469549"/>
              <a:gd name="connsiteX4041" fmla="*/ 2568289 w 5178638"/>
              <a:gd name="connsiteY4041" fmla="*/ 55384 h 4469549"/>
              <a:gd name="connsiteX4042" fmla="*/ 2554808 w 5178638"/>
              <a:gd name="connsiteY4042" fmla="*/ 90984 h 4469549"/>
              <a:gd name="connsiteX4043" fmla="*/ 2551313 w 5178638"/>
              <a:gd name="connsiteY4043" fmla="*/ 106330 h 4469549"/>
              <a:gd name="connsiteX4044" fmla="*/ 2585086 w 5178638"/>
              <a:gd name="connsiteY4044" fmla="*/ 60824 h 4469549"/>
              <a:gd name="connsiteX4045" fmla="*/ 2588562 w 5178638"/>
              <a:gd name="connsiteY4045" fmla="*/ 56510 h 4469549"/>
              <a:gd name="connsiteX4046" fmla="*/ 2585809 w 5178638"/>
              <a:gd name="connsiteY4046" fmla="*/ 54906 h 4469549"/>
              <a:gd name="connsiteX4047" fmla="*/ 2595132 w 5178638"/>
              <a:gd name="connsiteY4047" fmla="*/ 45349 h 4469549"/>
              <a:gd name="connsiteX4048" fmla="*/ 2589319 w 5178638"/>
              <a:gd name="connsiteY4048" fmla="*/ 0 h 4469549"/>
              <a:gd name="connsiteX4049" fmla="*/ 2600754 w 5178638"/>
              <a:gd name="connsiteY4049" fmla="*/ 19738 h 4469549"/>
              <a:gd name="connsiteX4050" fmla="*/ 2581829 w 5178638"/>
              <a:gd name="connsiteY4050" fmla="*/ 52587 h 4469549"/>
              <a:gd name="connsiteX4051" fmla="*/ 2564651 w 5178638"/>
              <a:gd name="connsiteY4051" fmla="*/ 42579 h 4469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Lst>
            <a:rect l="l" t="t" r="r" b="b"/>
            <a:pathLst>
              <a:path w="5178638" h="4469549">
                <a:moveTo>
                  <a:pt x="1275523" y="4465566"/>
                </a:moveTo>
                <a:cubicBezTo>
                  <a:pt x="1275523" y="4465566"/>
                  <a:pt x="1279277" y="4465566"/>
                  <a:pt x="1283032" y="4466683"/>
                </a:cubicBezTo>
                <a:cubicBezTo>
                  <a:pt x="1286787" y="4467799"/>
                  <a:pt x="1290541" y="4467799"/>
                  <a:pt x="1294296" y="4467799"/>
                </a:cubicBezTo>
                <a:cubicBezTo>
                  <a:pt x="1331843" y="4466683"/>
                  <a:pt x="1369391" y="4471148"/>
                  <a:pt x="1406938" y="4468915"/>
                </a:cubicBezTo>
                <a:lnTo>
                  <a:pt x="1411517" y="4469299"/>
                </a:lnTo>
                <a:lnTo>
                  <a:pt x="1237861" y="4469299"/>
                </a:lnTo>
                <a:close/>
                <a:moveTo>
                  <a:pt x="177644" y="4459919"/>
                </a:moveTo>
                <a:lnTo>
                  <a:pt x="179239" y="4469299"/>
                </a:lnTo>
                <a:lnTo>
                  <a:pt x="175322" y="4469299"/>
                </a:lnTo>
                <a:lnTo>
                  <a:pt x="176758" y="4463812"/>
                </a:lnTo>
                <a:close/>
                <a:moveTo>
                  <a:pt x="1632686" y="4432359"/>
                </a:moveTo>
                <a:lnTo>
                  <a:pt x="1879565" y="4432359"/>
                </a:lnTo>
                <a:lnTo>
                  <a:pt x="1879208" y="4432513"/>
                </a:lnTo>
                <a:cubicBezTo>
                  <a:pt x="1876861" y="4433210"/>
                  <a:pt x="1874045" y="4434047"/>
                  <a:pt x="1872168" y="4435163"/>
                </a:cubicBezTo>
                <a:cubicBezTo>
                  <a:pt x="1879677" y="4435163"/>
                  <a:pt x="1883432" y="4436280"/>
                  <a:pt x="1887186" y="4435163"/>
                </a:cubicBezTo>
                <a:cubicBezTo>
                  <a:pt x="1894696" y="4432931"/>
                  <a:pt x="1905960" y="4434047"/>
                  <a:pt x="1913470" y="4434047"/>
                </a:cubicBezTo>
                <a:cubicBezTo>
                  <a:pt x="1924734" y="4432931"/>
                  <a:pt x="1932243" y="4436280"/>
                  <a:pt x="1943508" y="4435163"/>
                </a:cubicBezTo>
                <a:cubicBezTo>
                  <a:pt x="1958526" y="4434047"/>
                  <a:pt x="1954771" y="4438512"/>
                  <a:pt x="1962281" y="4440745"/>
                </a:cubicBezTo>
                <a:cubicBezTo>
                  <a:pt x="1966036" y="4441861"/>
                  <a:pt x="1973545" y="4441861"/>
                  <a:pt x="1977300" y="4441861"/>
                </a:cubicBezTo>
                <a:cubicBezTo>
                  <a:pt x="1996073" y="4441861"/>
                  <a:pt x="2014847" y="4441861"/>
                  <a:pt x="2037375" y="4441861"/>
                </a:cubicBezTo>
                <a:cubicBezTo>
                  <a:pt x="2056149" y="4441861"/>
                  <a:pt x="2078677" y="4441861"/>
                  <a:pt x="2101206" y="4441861"/>
                </a:cubicBezTo>
                <a:cubicBezTo>
                  <a:pt x="2101206" y="4441861"/>
                  <a:pt x="2101206" y="4442978"/>
                  <a:pt x="2101206" y="4442978"/>
                </a:cubicBezTo>
                <a:cubicBezTo>
                  <a:pt x="2082432" y="4442978"/>
                  <a:pt x="2059904" y="4442978"/>
                  <a:pt x="2037375" y="4444094"/>
                </a:cubicBezTo>
                <a:cubicBezTo>
                  <a:pt x="2044885" y="4445210"/>
                  <a:pt x="2048640" y="4447443"/>
                  <a:pt x="2052394" y="4447443"/>
                </a:cubicBezTo>
                <a:cubicBezTo>
                  <a:pt x="2089942" y="4448559"/>
                  <a:pt x="2127489" y="4451908"/>
                  <a:pt x="2165036" y="4450792"/>
                </a:cubicBezTo>
                <a:cubicBezTo>
                  <a:pt x="2172545" y="4450792"/>
                  <a:pt x="2180055" y="4450792"/>
                  <a:pt x="2187564" y="4450792"/>
                </a:cubicBezTo>
                <a:cubicBezTo>
                  <a:pt x="2210093" y="4450792"/>
                  <a:pt x="2225112" y="4453024"/>
                  <a:pt x="2236376" y="4457489"/>
                </a:cubicBezTo>
                <a:cubicBezTo>
                  <a:pt x="2247640" y="4457489"/>
                  <a:pt x="2258904" y="4457489"/>
                  <a:pt x="2270168" y="4457489"/>
                </a:cubicBezTo>
                <a:cubicBezTo>
                  <a:pt x="2277678" y="4457489"/>
                  <a:pt x="2277678" y="4458606"/>
                  <a:pt x="2281433" y="4459722"/>
                </a:cubicBezTo>
                <a:cubicBezTo>
                  <a:pt x="2285187" y="4460838"/>
                  <a:pt x="2281433" y="4461955"/>
                  <a:pt x="2277678" y="4463071"/>
                </a:cubicBezTo>
                <a:cubicBezTo>
                  <a:pt x="2266414" y="4467536"/>
                  <a:pt x="2266414" y="4467536"/>
                  <a:pt x="2251395" y="4464187"/>
                </a:cubicBezTo>
                <a:cubicBezTo>
                  <a:pt x="2247640" y="4463071"/>
                  <a:pt x="2236376" y="4459722"/>
                  <a:pt x="2236376" y="4458606"/>
                </a:cubicBezTo>
                <a:cubicBezTo>
                  <a:pt x="2221357" y="4460838"/>
                  <a:pt x="2210093" y="4457489"/>
                  <a:pt x="2198829" y="4457489"/>
                </a:cubicBezTo>
                <a:cubicBezTo>
                  <a:pt x="2183810" y="4459722"/>
                  <a:pt x="2165036" y="4459722"/>
                  <a:pt x="2153772" y="4457489"/>
                </a:cubicBezTo>
                <a:cubicBezTo>
                  <a:pt x="2146262" y="4457489"/>
                  <a:pt x="2142508" y="4456373"/>
                  <a:pt x="2134998" y="4457489"/>
                </a:cubicBezTo>
                <a:cubicBezTo>
                  <a:pt x="2127489" y="4457489"/>
                  <a:pt x="2119979" y="4456373"/>
                  <a:pt x="2108715" y="4458606"/>
                </a:cubicBezTo>
                <a:cubicBezTo>
                  <a:pt x="2101206" y="4459722"/>
                  <a:pt x="2089942" y="4456373"/>
                  <a:pt x="2082432" y="4457489"/>
                </a:cubicBezTo>
                <a:cubicBezTo>
                  <a:pt x="2078677" y="4459722"/>
                  <a:pt x="2071168" y="4458606"/>
                  <a:pt x="2067413" y="4458606"/>
                </a:cubicBezTo>
                <a:cubicBezTo>
                  <a:pt x="2059904" y="4458606"/>
                  <a:pt x="2063659" y="4456373"/>
                  <a:pt x="2059904" y="4455257"/>
                </a:cubicBezTo>
                <a:cubicBezTo>
                  <a:pt x="2056149" y="4455257"/>
                  <a:pt x="2048640" y="4455257"/>
                  <a:pt x="2041130" y="4455257"/>
                </a:cubicBezTo>
                <a:cubicBezTo>
                  <a:pt x="2041130" y="4456373"/>
                  <a:pt x="2037375" y="4457489"/>
                  <a:pt x="2033621" y="4457489"/>
                </a:cubicBezTo>
                <a:cubicBezTo>
                  <a:pt x="2026111" y="4456373"/>
                  <a:pt x="2029866" y="4454141"/>
                  <a:pt x="2029866" y="4453024"/>
                </a:cubicBezTo>
                <a:cubicBezTo>
                  <a:pt x="2022357" y="4453024"/>
                  <a:pt x="2014847" y="4453024"/>
                  <a:pt x="2007338" y="4453024"/>
                </a:cubicBezTo>
                <a:cubicBezTo>
                  <a:pt x="2011092" y="4455257"/>
                  <a:pt x="2003583" y="4455257"/>
                  <a:pt x="1999828" y="4455257"/>
                </a:cubicBezTo>
                <a:cubicBezTo>
                  <a:pt x="1992319" y="4454141"/>
                  <a:pt x="1996073" y="4453024"/>
                  <a:pt x="1996073" y="4450792"/>
                </a:cubicBezTo>
                <a:cubicBezTo>
                  <a:pt x="1977300" y="4450792"/>
                  <a:pt x="1954771" y="4453024"/>
                  <a:pt x="1935998" y="4449675"/>
                </a:cubicBezTo>
                <a:cubicBezTo>
                  <a:pt x="1932243" y="4448559"/>
                  <a:pt x="1928488" y="4448559"/>
                  <a:pt x="1924734" y="4449675"/>
                </a:cubicBezTo>
                <a:cubicBezTo>
                  <a:pt x="1920979" y="4451908"/>
                  <a:pt x="1913470" y="4451908"/>
                  <a:pt x="1909715" y="4450792"/>
                </a:cubicBezTo>
                <a:cubicBezTo>
                  <a:pt x="1898451" y="4450792"/>
                  <a:pt x="1883432" y="4451908"/>
                  <a:pt x="1875923" y="4453024"/>
                </a:cubicBezTo>
                <a:cubicBezTo>
                  <a:pt x="1864658" y="4455257"/>
                  <a:pt x="1853394" y="4455257"/>
                  <a:pt x="1842130" y="4453024"/>
                </a:cubicBezTo>
                <a:cubicBezTo>
                  <a:pt x="1834620" y="4451908"/>
                  <a:pt x="1823356" y="4450792"/>
                  <a:pt x="1808338" y="4450792"/>
                </a:cubicBezTo>
                <a:cubicBezTo>
                  <a:pt x="1800828" y="4451908"/>
                  <a:pt x="1789564" y="4450792"/>
                  <a:pt x="1782054" y="4450792"/>
                </a:cubicBezTo>
                <a:cubicBezTo>
                  <a:pt x="1778300" y="4454141"/>
                  <a:pt x="1770790" y="4453024"/>
                  <a:pt x="1767035" y="4453024"/>
                </a:cubicBezTo>
                <a:cubicBezTo>
                  <a:pt x="1759526" y="4453024"/>
                  <a:pt x="1755771" y="4453024"/>
                  <a:pt x="1748262" y="4453024"/>
                </a:cubicBezTo>
                <a:cubicBezTo>
                  <a:pt x="1736997" y="4456373"/>
                  <a:pt x="1725733" y="4456373"/>
                  <a:pt x="1714469" y="4453024"/>
                </a:cubicBezTo>
                <a:cubicBezTo>
                  <a:pt x="1714469" y="4453024"/>
                  <a:pt x="1710715" y="4453024"/>
                  <a:pt x="1710715" y="4453024"/>
                </a:cubicBezTo>
                <a:cubicBezTo>
                  <a:pt x="1680677" y="4453024"/>
                  <a:pt x="1680677" y="4453024"/>
                  <a:pt x="1669412" y="4446326"/>
                </a:cubicBezTo>
                <a:cubicBezTo>
                  <a:pt x="1669412" y="4445210"/>
                  <a:pt x="1669412" y="4444094"/>
                  <a:pt x="1669412" y="4444094"/>
                </a:cubicBezTo>
                <a:cubicBezTo>
                  <a:pt x="1661903" y="4440745"/>
                  <a:pt x="1665658" y="4437396"/>
                  <a:pt x="1680677" y="4437396"/>
                </a:cubicBezTo>
                <a:cubicBezTo>
                  <a:pt x="1688186" y="4437396"/>
                  <a:pt x="1699450" y="4437396"/>
                  <a:pt x="1710715" y="4437396"/>
                </a:cubicBezTo>
                <a:cubicBezTo>
                  <a:pt x="1718224" y="4437396"/>
                  <a:pt x="1721979" y="4437396"/>
                  <a:pt x="1721979" y="4435163"/>
                </a:cubicBezTo>
                <a:cubicBezTo>
                  <a:pt x="1721979" y="4432931"/>
                  <a:pt x="1718224" y="4434047"/>
                  <a:pt x="1710715" y="4434047"/>
                </a:cubicBezTo>
                <a:cubicBezTo>
                  <a:pt x="1706960" y="4434047"/>
                  <a:pt x="1699450" y="4432931"/>
                  <a:pt x="1695696" y="4435163"/>
                </a:cubicBezTo>
                <a:cubicBezTo>
                  <a:pt x="1688186" y="4436280"/>
                  <a:pt x="1680677" y="4436280"/>
                  <a:pt x="1676922" y="4435163"/>
                </a:cubicBezTo>
                <a:cubicBezTo>
                  <a:pt x="1665658" y="4434047"/>
                  <a:pt x="1654394" y="4434047"/>
                  <a:pt x="1646884" y="4434047"/>
                </a:cubicBezTo>
                <a:close/>
                <a:moveTo>
                  <a:pt x="2236283" y="4414691"/>
                </a:moveTo>
                <a:lnTo>
                  <a:pt x="2264278" y="4414691"/>
                </a:lnTo>
                <a:lnTo>
                  <a:pt x="2232621" y="4419535"/>
                </a:lnTo>
                <a:lnTo>
                  <a:pt x="2232528" y="4419494"/>
                </a:lnTo>
                <a:lnTo>
                  <a:pt x="2232528" y="4419156"/>
                </a:lnTo>
                <a:cubicBezTo>
                  <a:pt x="2232528" y="4418040"/>
                  <a:pt x="2228774" y="4415807"/>
                  <a:pt x="2236283" y="4414691"/>
                </a:cubicBezTo>
                <a:close/>
                <a:moveTo>
                  <a:pt x="2272500" y="4414478"/>
                </a:moveTo>
                <a:lnTo>
                  <a:pt x="2270076" y="4414691"/>
                </a:lnTo>
                <a:lnTo>
                  <a:pt x="2264278" y="4414691"/>
                </a:lnTo>
                <a:lnTo>
                  <a:pt x="2264536" y="4414652"/>
                </a:lnTo>
                <a:close/>
                <a:moveTo>
                  <a:pt x="1278967" y="4411605"/>
                </a:moveTo>
                <a:lnTo>
                  <a:pt x="1304864" y="4411605"/>
                </a:lnTo>
                <a:lnTo>
                  <a:pt x="1286431" y="4413954"/>
                </a:lnTo>
                <a:cubicBezTo>
                  <a:pt x="1282676" y="4415070"/>
                  <a:pt x="1278921" y="4413954"/>
                  <a:pt x="1278921" y="4411721"/>
                </a:cubicBezTo>
                <a:close/>
                <a:moveTo>
                  <a:pt x="553850" y="4407256"/>
                </a:moveTo>
                <a:cubicBezTo>
                  <a:pt x="561359" y="4406139"/>
                  <a:pt x="565114" y="4408372"/>
                  <a:pt x="565114" y="4409488"/>
                </a:cubicBezTo>
                <a:cubicBezTo>
                  <a:pt x="565114" y="4412837"/>
                  <a:pt x="568868" y="4415070"/>
                  <a:pt x="580133" y="4417302"/>
                </a:cubicBezTo>
                <a:cubicBezTo>
                  <a:pt x="583888" y="4418419"/>
                  <a:pt x="587642" y="4418419"/>
                  <a:pt x="591397" y="4418419"/>
                </a:cubicBezTo>
                <a:cubicBezTo>
                  <a:pt x="602661" y="4415070"/>
                  <a:pt x="621435" y="4417302"/>
                  <a:pt x="632699" y="4415070"/>
                </a:cubicBezTo>
                <a:cubicBezTo>
                  <a:pt x="640208" y="4413954"/>
                  <a:pt x="647718" y="4413954"/>
                  <a:pt x="658982" y="4413954"/>
                </a:cubicBezTo>
                <a:cubicBezTo>
                  <a:pt x="666491" y="4413954"/>
                  <a:pt x="670246" y="4417302"/>
                  <a:pt x="674001" y="4419535"/>
                </a:cubicBezTo>
                <a:cubicBezTo>
                  <a:pt x="681510" y="4422884"/>
                  <a:pt x="696529" y="4424000"/>
                  <a:pt x="704038" y="4419535"/>
                </a:cubicBezTo>
                <a:cubicBezTo>
                  <a:pt x="704038" y="4417302"/>
                  <a:pt x="707793" y="4416186"/>
                  <a:pt x="711548" y="4413954"/>
                </a:cubicBezTo>
                <a:cubicBezTo>
                  <a:pt x="711548" y="4411721"/>
                  <a:pt x="719057" y="4410605"/>
                  <a:pt x="730322" y="4410605"/>
                </a:cubicBezTo>
                <a:cubicBezTo>
                  <a:pt x="737831" y="4410605"/>
                  <a:pt x="745340" y="4410605"/>
                  <a:pt x="752850" y="4408372"/>
                </a:cubicBezTo>
                <a:cubicBezTo>
                  <a:pt x="764114" y="4407256"/>
                  <a:pt x="775378" y="4409488"/>
                  <a:pt x="782888" y="4412837"/>
                </a:cubicBezTo>
                <a:cubicBezTo>
                  <a:pt x="794152" y="4419535"/>
                  <a:pt x="816680" y="4419535"/>
                  <a:pt x="835454" y="4421768"/>
                </a:cubicBezTo>
                <a:cubicBezTo>
                  <a:pt x="842963" y="4422884"/>
                  <a:pt x="850473" y="4420651"/>
                  <a:pt x="861737" y="4419535"/>
                </a:cubicBezTo>
                <a:cubicBezTo>
                  <a:pt x="873001" y="4419535"/>
                  <a:pt x="884265" y="4417302"/>
                  <a:pt x="891775" y="4415070"/>
                </a:cubicBezTo>
                <a:cubicBezTo>
                  <a:pt x="914303" y="4410605"/>
                  <a:pt x="918058" y="4410605"/>
                  <a:pt x="933077" y="4416186"/>
                </a:cubicBezTo>
                <a:lnTo>
                  <a:pt x="940493" y="4419494"/>
                </a:lnTo>
                <a:lnTo>
                  <a:pt x="940493" y="4420200"/>
                </a:lnTo>
                <a:lnTo>
                  <a:pt x="990071" y="4421372"/>
                </a:lnTo>
                <a:cubicBezTo>
                  <a:pt x="1017293" y="4421372"/>
                  <a:pt x="1044514" y="4421093"/>
                  <a:pt x="1072675" y="4421651"/>
                </a:cubicBezTo>
                <a:cubicBezTo>
                  <a:pt x="1072675" y="4421651"/>
                  <a:pt x="1072675" y="4420535"/>
                  <a:pt x="1076429" y="4420535"/>
                </a:cubicBezTo>
                <a:cubicBezTo>
                  <a:pt x="1072675" y="4418302"/>
                  <a:pt x="1068920" y="4419419"/>
                  <a:pt x="1061411" y="4419419"/>
                </a:cubicBezTo>
                <a:cubicBezTo>
                  <a:pt x="1057656" y="4419419"/>
                  <a:pt x="1057656" y="4418302"/>
                  <a:pt x="1057656" y="4418302"/>
                </a:cubicBezTo>
                <a:cubicBezTo>
                  <a:pt x="1057656" y="4417186"/>
                  <a:pt x="1057656" y="4414954"/>
                  <a:pt x="1061411" y="4416070"/>
                </a:cubicBezTo>
                <a:cubicBezTo>
                  <a:pt x="1065165" y="4416070"/>
                  <a:pt x="1068920" y="4413837"/>
                  <a:pt x="1072675" y="4413837"/>
                </a:cubicBezTo>
                <a:lnTo>
                  <a:pt x="1081508" y="4413528"/>
                </a:lnTo>
                <a:lnTo>
                  <a:pt x="1139587" y="4412837"/>
                </a:lnTo>
                <a:lnTo>
                  <a:pt x="1148512" y="4411605"/>
                </a:lnTo>
                <a:lnTo>
                  <a:pt x="1163686" y="4411605"/>
                </a:lnTo>
                <a:lnTo>
                  <a:pt x="1165870" y="4411721"/>
                </a:lnTo>
                <a:cubicBezTo>
                  <a:pt x="1177134" y="4413954"/>
                  <a:pt x="1188398" y="4411721"/>
                  <a:pt x="1195907" y="4412837"/>
                </a:cubicBezTo>
                <a:cubicBezTo>
                  <a:pt x="1207172" y="4412837"/>
                  <a:pt x="1218436" y="4412837"/>
                  <a:pt x="1229700" y="4412837"/>
                </a:cubicBezTo>
                <a:cubicBezTo>
                  <a:pt x="1237209" y="4415070"/>
                  <a:pt x="1229700" y="4417302"/>
                  <a:pt x="1233455" y="4419535"/>
                </a:cubicBezTo>
                <a:cubicBezTo>
                  <a:pt x="1244719" y="4424000"/>
                  <a:pt x="1259738" y="4425117"/>
                  <a:pt x="1278511" y="4422884"/>
                </a:cubicBezTo>
                <a:cubicBezTo>
                  <a:pt x="1282266" y="4422884"/>
                  <a:pt x="1282266" y="4421768"/>
                  <a:pt x="1289775" y="4421768"/>
                </a:cubicBezTo>
                <a:cubicBezTo>
                  <a:pt x="1293530" y="4421768"/>
                  <a:pt x="1297285" y="4422884"/>
                  <a:pt x="1297285" y="4425117"/>
                </a:cubicBezTo>
                <a:cubicBezTo>
                  <a:pt x="1297285" y="4426233"/>
                  <a:pt x="1297285" y="4428466"/>
                  <a:pt x="1289775" y="4428466"/>
                </a:cubicBezTo>
                <a:cubicBezTo>
                  <a:pt x="1278511" y="4427349"/>
                  <a:pt x="1267247" y="4428466"/>
                  <a:pt x="1259738" y="4427349"/>
                </a:cubicBezTo>
                <a:cubicBezTo>
                  <a:pt x="1244719" y="4427349"/>
                  <a:pt x="1237209" y="4429582"/>
                  <a:pt x="1225945" y="4429582"/>
                </a:cubicBezTo>
                <a:lnTo>
                  <a:pt x="1222451" y="4431660"/>
                </a:lnTo>
                <a:lnTo>
                  <a:pt x="1196111" y="4429186"/>
                </a:lnTo>
                <a:cubicBezTo>
                  <a:pt x="1186255" y="4428628"/>
                  <a:pt x="1175930" y="4428349"/>
                  <a:pt x="1166543" y="4428349"/>
                </a:cubicBezTo>
                <a:lnTo>
                  <a:pt x="1146284" y="4428475"/>
                </a:lnTo>
                <a:lnTo>
                  <a:pt x="1141840" y="4430877"/>
                </a:lnTo>
                <a:cubicBezTo>
                  <a:pt x="1137616" y="4430877"/>
                  <a:pt x="1131984" y="4430319"/>
                  <a:pt x="1128230" y="4430319"/>
                </a:cubicBezTo>
                <a:lnTo>
                  <a:pt x="1087049" y="4432359"/>
                </a:lnTo>
                <a:lnTo>
                  <a:pt x="1221275" y="4432359"/>
                </a:lnTo>
                <a:lnTo>
                  <a:pt x="1214681" y="4436280"/>
                </a:lnTo>
                <a:cubicBezTo>
                  <a:pt x="1207172" y="4439629"/>
                  <a:pt x="1207172" y="4440745"/>
                  <a:pt x="1195907" y="4438512"/>
                </a:cubicBezTo>
                <a:cubicBezTo>
                  <a:pt x="1180888" y="4437396"/>
                  <a:pt x="1165870" y="4436280"/>
                  <a:pt x="1150851" y="4434047"/>
                </a:cubicBezTo>
                <a:cubicBezTo>
                  <a:pt x="1147096" y="4432931"/>
                  <a:pt x="1139587" y="4434047"/>
                  <a:pt x="1132077" y="4434047"/>
                </a:cubicBezTo>
                <a:cubicBezTo>
                  <a:pt x="1128322" y="4434047"/>
                  <a:pt x="1128322" y="4436280"/>
                  <a:pt x="1124568" y="4437396"/>
                </a:cubicBezTo>
                <a:cubicBezTo>
                  <a:pt x="1117058" y="4439629"/>
                  <a:pt x="1124568" y="4440745"/>
                  <a:pt x="1128322" y="4442978"/>
                </a:cubicBezTo>
                <a:cubicBezTo>
                  <a:pt x="1132077" y="4445210"/>
                  <a:pt x="1143341" y="4445210"/>
                  <a:pt x="1150851" y="4447443"/>
                </a:cubicBezTo>
                <a:cubicBezTo>
                  <a:pt x="1154605" y="4448559"/>
                  <a:pt x="1154605" y="4448559"/>
                  <a:pt x="1154605" y="4449675"/>
                </a:cubicBezTo>
                <a:cubicBezTo>
                  <a:pt x="1154605" y="4450792"/>
                  <a:pt x="1150851" y="4450792"/>
                  <a:pt x="1147096" y="4450792"/>
                </a:cubicBezTo>
                <a:cubicBezTo>
                  <a:pt x="1135832" y="4450792"/>
                  <a:pt x="1120813" y="4451908"/>
                  <a:pt x="1109549" y="4449675"/>
                </a:cubicBezTo>
                <a:cubicBezTo>
                  <a:pt x="1109549" y="4448559"/>
                  <a:pt x="1105794" y="4449675"/>
                  <a:pt x="1105794" y="4449675"/>
                </a:cubicBezTo>
                <a:cubicBezTo>
                  <a:pt x="1098285" y="4450792"/>
                  <a:pt x="1105794" y="4450792"/>
                  <a:pt x="1105794" y="4451908"/>
                </a:cubicBezTo>
                <a:cubicBezTo>
                  <a:pt x="1109549" y="4453024"/>
                  <a:pt x="1109549" y="4455257"/>
                  <a:pt x="1102039" y="4455257"/>
                </a:cubicBezTo>
                <a:cubicBezTo>
                  <a:pt x="1094530" y="4455257"/>
                  <a:pt x="1087020" y="4455257"/>
                  <a:pt x="1075756" y="4455257"/>
                </a:cubicBezTo>
                <a:cubicBezTo>
                  <a:pt x="1087020" y="4457489"/>
                  <a:pt x="1098285" y="4457489"/>
                  <a:pt x="1109549" y="4458606"/>
                </a:cubicBezTo>
                <a:cubicBezTo>
                  <a:pt x="1117058" y="4459722"/>
                  <a:pt x="1117058" y="4460838"/>
                  <a:pt x="1113303" y="4461955"/>
                </a:cubicBezTo>
                <a:lnTo>
                  <a:pt x="1122591" y="4467477"/>
                </a:lnTo>
                <a:lnTo>
                  <a:pt x="1129088" y="4467799"/>
                </a:lnTo>
                <a:cubicBezTo>
                  <a:pt x="1140352" y="4466683"/>
                  <a:pt x="1155371" y="4467799"/>
                  <a:pt x="1170390" y="4467799"/>
                </a:cubicBezTo>
                <a:cubicBezTo>
                  <a:pt x="1174145" y="4467799"/>
                  <a:pt x="1174145" y="4467799"/>
                  <a:pt x="1177900" y="4467799"/>
                </a:cubicBezTo>
                <a:lnTo>
                  <a:pt x="1187121" y="4469299"/>
                </a:lnTo>
                <a:lnTo>
                  <a:pt x="344167" y="4469299"/>
                </a:lnTo>
                <a:lnTo>
                  <a:pt x="353084" y="4450560"/>
                </a:lnTo>
                <a:lnTo>
                  <a:pt x="361051" y="4434278"/>
                </a:lnTo>
                <a:lnTo>
                  <a:pt x="384887" y="4435163"/>
                </a:lnTo>
                <a:cubicBezTo>
                  <a:pt x="388642" y="4436280"/>
                  <a:pt x="396151" y="4436280"/>
                  <a:pt x="403661" y="4435163"/>
                </a:cubicBezTo>
                <a:cubicBezTo>
                  <a:pt x="407415" y="4432931"/>
                  <a:pt x="414925" y="4434047"/>
                  <a:pt x="418680" y="4434047"/>
                </a:cubicBezTo>
                <a:cubicBezTo>
                  <a:pt x="426189" y="4434047"/>
                  <a:pt x="429944" y="4432931"/>
                  <a:pt x="429944" y="4435163"/>
                </a:cubicBezTo>
                <a:cubicBezTo>
                  <a:pt x="429944" y="4437396"/>
                  <a:pt x="426189" y="4437396"/>
                  <a:pt x="418680" y="4437396"/>
                </a:cubicBezTo>
                <a:cubicBezTo>
                  <a:pt x="407415" y="4437396"/>
                  <a:pt x="396151" y="4437396"/>
                  <a:pt x="388642" y="4437396"/>
                </a:cubicBezTo>
                <a:lnTo>
                  <a:pt x="383466" y="4440473"/>
                </a:lnTo>
                <a:lnTo>
                  <a:pt x="399831" y="4441394"/>
                </a:lnTo>
                <a:cubicBezTo>
                  <a:pt x="422359" y="4441394"/>
                  <a:pt x="448642" y="4440278"/>
                  <a:pt x="474926" y="4442511"/>
                </a:cubicBezTo>
                <a:cubicBezTo>
                  <a:pt x="489944" y="4444743"/>
                  <a:pt x="508718" y="4443627"/>
                  <a:pt x="523737" y="4442511"/>
                </a:cubicBezTo>
                <a:lnTo>
                  <a:pt x="527613" y="4442703"/>
                </a:lnTo>
                <a:lnTo>
                  <a:pt x="379717" y="4442703"/>
                </a:lnTo>
                <a:lnTo>
                  <a:pt x="377377" y="4444094"/>
                </a:lnTo>
                <a:cubicBezTo>
                  <a:pt x="377377" y="4444094"/>
                  <a:pt x="377377" y="4445210"/>
                  <a:pt x="377377" y="4446326"/>
                </a:cubicBezTo>
                <a:cubicBezTo>
                  <a:pt x="388642" y="4453024"/>
                  <a:pt x="388642" y="4453024"/>
                  <a:pt x="418680" y="4453024"/>
                </a:cubicBezTo>
                <a:cubicBezTo>
                  <a:pt x="418680" y="4453024"/>
                  <a:pt x="422434" y="4453024"/>
                  <a:pt x="422434" y="4453024"/>
                </a:cubicBezTo>
                <a:cubicBezTo>
                  <a:pt x="433698" y="4456373"/>
                  <a:pt x="444962" y="4456373"/>
                  <a:pt x="456227" y="4453024"/>
                </a:cubicBezTo>
                <a:cubicBezTo>
                  <a:pt x="463736" y="4453024"/>
                  <a:pt x="467491" y="4453024"/>
                  <a:pt x="475000" y="4453024"/>
                </a:cubicBezTo>
                <a:cubicBezTo>
                  <a:pt x="478755" y="4453024"/>
                  <a:pt x="486265" y="4454141"/>
                  <a:pt x="490019" y="4450792"/>
                </a:cubicBezTo>
                <a:cubicBezTo>
                  <a:pt x="497529" y="4450792"/>
                  <a:pt x="508793" y="4451908"/>
                  <a:pt x="516303" y="4450792"/>
                </a:cubicBezTo>
                <a:cubicBezTo>
                  <a:pt x="531321" y="4450792"/>
                  <a:pt x="542585" y="4451908"/>
                  <a:pt x="550095" y="4453024"/>
                </a:cubicBezTo>
                <a:cubicBezTo>
                  <a:pt x="561359" y="4455257"/>
                  <a:pt x="572623" y="4455257"/>
                  <a:pt x="583888" y="4453024"/>
                </a:cubicBezTo>
                <a:cubicBezTo>
                  <a:pt x="591397" y="4451908"/>
                  <a:pt x="606416" y="4450792"/>
                  <a:pt x="617680" y="4450792"/>
                </a:cubicBezTo>
                <a:cubicBezTo>
                  <a:pt x="621435" y="4451908"/>
                  <a:pt x="628944" y="4451908"/>
                  <a:pt x="632699" y="4449675"/>
                </a:cubicBezTo>
                <a:cubicBezTo>
                  <a:pt x="636453" y="4448559"/>
                  <a:pt x="640208" y="4448559"/>
                  <a:pt x="643963" y="4449675"/>
                </a:cubicBezTo>
                <a:cubicBezTo>
                  <a:pt x="662736" y="4453024"/>
                  <a:pt x="685265" y="4450792"/>
                  <a:pt x="704038" y="4450792"/>
                </a:cubicBezTo>
                <a:cubicBezTo>
                  <a:pt x="704038" y="4453024"/>
                  <a:pt x="700284" y="4454141"/>
                  <a:pt x="707793" y="4455257"/>
                </a:cubicBezTo>
                <a:cubicBezTo>
                  <a:pt x="711548" y="4455257"/>
                  <a:pt x="719057" y="4455257"/>
                  <a:pt x="715303" y="4453024"/>
                </a:cubicBezTo>
                <a:cubicBezTo>
                  <a:pt x="722812" y="4453024"/>
                  <a:pt x="730322" y="4453024"/>
                  <a:pt x="737831" y="4453024"/>
                </a:cubicBezTo>
                <a:cubicBezTo>
                  <a:pt x="737831" y="4454141"/>
                  <a:pt x="734076" y="4456373"/>
                  <a:pt x="741586" y="4457489"/>
                </a:cubicBezTo>
                <a:cubicBezTo>
                  <a:pt x="745340" y="4457489"/>
                  <a:pt x="749095" y="4456373"/>
                  <a:pt x="749095" y="4455257"/>
                </a:cubicBezTo>
                <a:cubicBezTo>
                  <a:pt x="756605" y="4455257"/>
                  <a:pt x="764114" y="4455257"/>
                  <a:pt x="767869" y="4455257"/>
                </a:cubicBezTo>
                <a:cubicBezTo>
                  <a:pt x="771624" y="4456373"/>
                  <a:pt x="767869" y="4458606"/>
                  <a:pt x="775378" y="4458606"/>
                </a:cubicBezTo>
                <a:cubicBezTo>
                  <a:pt x="779133" y="4458606"/>
                  <a:pt x="786642" y="4459722"/>
                  <a:pt x="790397" y="4457489"/>
                </a:cubicBezTo>
                <a:cubicBezTo>
                  <a:pt x="797907" y="4456373"/>
                  <a:pt x="809171" y="4459722"/>
                  <a:pt x="816680" y="4458606"/>
                </a:cubicBezTo>
                <a:cubicBezTo>
                  <a:pt x="827944" y="4456373"/>
                  <a:pt x="835454" y="4457489"/>
                  <a:pt x="842963" y="4457489"/>
                </a:cubicBezTo>
                <a:cubicBezTo>
                  <a:pt x="850473" y="4456373"/>
                  <a:pt x="854227" y="4457489"/>
                  <a:pt x="861737" y="4457489"/>
                </a:cubicBezTo>
                <a:cubicBezTo>
                  <a:pt x="873001" y="4459722"/>
                  <a:pt x="891775" y="4459722"/>
                  <a:pt x="906794" y="4457489"/>
                </a:cubicBezTo>
                <a:cubicBezTo>
                  <a:pt x="918058" y="4457489"/>
                  <a:pt x="929322" y="4460838"/>
                  <a:pt x="944341" y="4458606"/>
                </a:cubicBezTo>
                <a:cubicBezTo>
                  <a:pt x="944341" y="4459722"/>
                  <a:pt x="955605" y="4463071"/>
                  <a:pt x="959360" y="4464187"/>
                </a:cubicBezTo>
                <a:cubicBezTo>
                  <a:pt x="974379" y="4467536"/>
                  <a:pt x="974379" y="4467536"/>
                  <a:pt x="985643" y="4463071"/>
                </a:cubicBezTo>
                <a:cubicBezTo>
                  <a:pt x="989398" y="4461955"/>
                  <a:pt x="993152" y="4460838"/>
                  <a:pt x="989398" y="4459722"/>
                </a:cubicBezTo>
                <a:cubicBezTo>
                  <a:pt x="985643" y="4458606"/>
                  <a:pt x="985643" y="4457489"/>
                  <a:pt x="978133" y="4457489"/>
                </a:cubicBezTo>
                <a:cubicBezTo>
                  <a:pt x="966869" y="4457489"/>
                  <a:pt x="955605" y="4457489"/>
                  <a:pt x="944341" y="4457489"/>
                </a:cubicBezTo>
                <a:cubicBezTo>
                  <a:pt x="933077" y="4453024"/>
                  <a:pt x="918058" y="4450792"/>
                  <a:pt x="895529" y="4450792"/>
                </a:cubicBezTo>
                <a:cubicBezTo>
                  <a:pt x="888020" y="4450792"/>
                  <a:pt x="880510" y="4450792"/>
                  <a:pt x="873001" y="4450792"/>
                </a:cubicBezTo>
                <a:cubicBezTo>
                  <a:pt x="835454" y="4451908"/>
                  <a:pt x="797907" y="4448559"/>
                  <a:pt x="760359" y="4447443"/>
                </a:cubicBezTo>
                <a:cubicBezTo>
                  <a:pt x="756605" y="4447443"/>
                  <a:pt x="752850" y="4445210"/>
                  <a:pt x="745340" y="4444094"/>
                </a:cubicBezTo>
                <a:cubicBezTo>
                  <a:pt x="767869" y="4442978"/>
                  <a:pt x="790397" y="4442978"/>
                  <a:pt x="809171" y="4442978"/>
                </a:cubicBezTo>
                <a:cubicBezTo>
                  <a:pt x="809171" y="4442978"/>
                  <a:pt x="809171" y="4441861"/>
                  <a:pt x="809171" y="4441861"/>
                </a:cubicBezTo>
                <a:cubicBezTo>
                  <a:pt x="786642" y="4441861"/>
                  <a:pt x="764114" y="4441861"/>
                  <a:pt x="745340" y="4441861"/>
                </a:cubicBezTo>
                <a:cubicBezTo>
                  <a:pt x="722812" y="4441861"/>
                  <a:pt x="704038" y="4441861"/>
                  <a:pt x="685265" y="4441861"/>
                </a:cubicBezTo>
                <a:cubicBezTo>
                  <a:pt x="681510" y="4441861"/>
                  <a:pt x="674001" y="4441861"/>
                  <a:pt x="670246" y="4440745"/>
                </a:cubicBezTo>
                <a:cubicBezTo>
                  <a:pt x="662736" y="4438512"/>
                  <a:pt x="666491" y="4434047"/>
                  <a:pt x="651473" y="4435163"/>
                </a:cubicBezTo>
                <a:cubicBezTo>
                  <a:pt x="640208" y="4436280"/>
                  <a:pt x="632699" y="4432931"/>
                  <a:pt x="621435" y="4434047"/>
                </a:cubicBezTo>
                <a:cubicBezTo>
                  <a:pt x="613925" y="4434047"/>
                  <a:pt x="602661" y="4432931"/>
                  <a:pt x="595151" y="4435163"/>
                </a:cubicBezTo>
                <a:cubicBezTo>
                  <a:pt x="591397" y="4436280"/>
                  <a:pt x="587642" y="4435163"/>
                  <a:pt x="580133" y="4435163"/>
                </a:cubicBezTo>
                <a:cubicBezTo>
                  <a:pt x="583888" y="4432931"/>
                  <a:pt x="591397" y="4431815"/>
                  <a:pt x="591397" y="4430698"/>
                </a:cubicBezTo>
                <a:cubicBezTo>
                  <a:pt x="595151" y="4428466"/>
                  <a:pt x="591397" y="4426233"/>
                  <a:pt x="583888" y="4426233"/>
                </a:cubicBezTo>
                <a:cubicBezTo>
                  <a:pt x="576378" y="4426233"/>
                  <a:pt x="565114" y="4426233"/>
                  <a:pt x="565114" y="4422884"/>
                </a:cubicBezTo>
                <a:cubicBezTo>
                  <a:pt x="565114" y="4421768"/>
                  <a:pt x="557605" y="4421768"/>
                  <a:pt x="553850" y="4421768"/>
                </a:cubicBezTo>
                <a:cubicBezTo>
                  <a:pt x="535076" y="4425117"/>
                  <a:pt x="516303" y="4420651"/>
                  <a:pt x="501283" y="4420651"/>
                </a:cubicBezTo>
                <a:cubicBezTo>
                  <a:pt x="497529" y="4419535"/>
                  <a:pt x="493774" y="4419535"/>
                  <a:pt x="493774" y="4418419"/>
                </a:cubicBezTo>
                <a:cubicBezTo>
                  <a:pt x="493774" y="4417302"/>
                  <a:pt x="497529" y="4416186"/>
                  <a:pt x="501283" y="4416186"/>
                </a:cubicBezTo>
                <a:cubicBezTo>
                  <a:pt x="520057" y="4413954"/>
                  <a:pt x="538831" y="4411721"/>
                  <a:pt x="553850" y="4407256"/>
                </a:cubicBezTo>
                <a:close/>
                <a:moveTo>
                  <a:pt x="255797" y="4402571"/>
                </a:moveTo>
                <a:cubicBezTo>
                  <a:pt x="253372" y="4409849"/>
                  <a:pt x="251482" y="4413093"/>
                  <a:pt x="249591" y="4416338"/>
                </a:cubicBezTo>
                <a:cubicBezTo>
                  <a:pt x="238251" y="4435803"/>
                  <a:pt x="228800" y="4452024"/>
                  <a:pt x="219349" y="4468245"/>
                </a:cubicBezTo>
                <a:lnTo>
                  <a:pt x="219044" y="4469299"/>
                </a:lnTo>
                <a:lnTo>
                  <a:pt x="184261" y="4469299"/>
                </a:lnTo>
                <a:lnTo>
                  <a:pt x="200627" y="4444301"/>
                </a:lnTo>
                <a:cubicBezTo>
                  <a:pt x="204408" y="4437812"/>
                  <a:pt x="209543" y="4432114"/>
                  <a:pt x="212789" y="4429659"/>
                </a:cubicBezTo>
                <a:cubicBezTo>
                  <a:pt x="227660" y="4416596"/>
                  <a:pt x="242531" y="4403533"/>
                  <a:pt x="255797" y="4402571"/>
                </a:cubicBezTo>
                <a:close/>
                <a:moveTo>
                  <a:pt x="1354762" y="4401034"/>
                </a:moveTo>
                <a:lnTo>
                  <a:pt x="1343015" y="4406023"/>
                </a:lnTo>
                <a:cubicBezTo>
                  <a:pt x="1339260" y="4408256"/>
                  <a:pt x="1335505" y="4408256"/>
                  <a:pt x="1331751" y="4407139"/>
                </a:cubicBezTo>
                <a:cubicBezTo>
                  <a:pt x="1320487" y="4404907"/>
                  <a:pt x="1305468" y="4406023"/>
                  <a:pt x="1294203" y="4406023"/>
                </a:cubicBezTo>
                <a:cubicBezTo>
                  <a:pt x="1271675" y="4406023"/>
                  <a:pt x="1252902" y="4406023"/>
                  <a:pt x="1230373" y="4402674"/>
                </a:cubicBezTo>
                <a:lnTo>
                  <a:pt x="1230079" y="4402646"/>
                </a:lnTo>
                <a:close/>
                <a:moveTo>
                  <a:pt x="1474430" y="4392628"/>
                </a:moveTo>
                <a:cubicBezTo>
                  <a:pt x="1481940" y="4392628"/>
                  <a:pt x="1485695" y="4392628"/>
                  <a:pt x="1489449" y="4392628"/>
                </a:cubicBezTo>
                <a:cubicBezTo>
                  <a:pt x="1493204" y="4392628"/>
                  <a:pt x="1496959" y="4391511"/>
                  <a:pt x="1500713" y="4393744"/>
                </a:cubicBezTo>
                <a:cubicBezTo>
                  <a:pt x="1500713" y="4394860"/>
                  <a:pt x="1496959" y="4397093"/>
                  <a:pt x="1493204" y="4397093"/>
                </a:cubicBezTo>
                <a:cubicBezTo>
                  <a:pt x="1481940" y="4398209"/>
                  <a:pt x="1470675" y="4401558"/>
                  <a:pt x="1455657" y="4401558"/>
                </a:cubicBezTo>
                <a:cubicBezTo>
                  <a:pt x="1448147" y="4401558"/>
                  <a:pt x="1448147" y="4403791"/>
                  <a:pt x="1440638" y="4404907"/>
                </a:cubicBezTo>
                <a:lnTo>
                  <a:pt x="1489418" y="4408774"/>
                </a:lnTo>
                <a:lnTo>
                  <a:pt x="1477921" y="4408372"/>
                </a:lnTo>
                <a:cubicBezTo>
                  <a:pt x="1447884" y="4408372"/>
                  <a:pt x="1417846" y="4408372"/>
                  <a:pt x="1387808" y="4408372"/>
                </a:cubicBezTo>
                <a:lnTo>
                  <a:pt x="1382456" y="4408145"/>
                </a:lnTo>
                <a:lnTo>
                  <a:pt x="1395581" y="4404907"/>
                </a:lnTo>
                <a:cubicBezTo>
                  <a:pt x="1391826" y="4402674"/>
                  <a:pt x="1384317" y="4402674"/>
                  <a:pt x="1380562" y="4401558"/>
                </a:cubicBezTo>
                <a:lnTo>
                  <a:pt x="1365945" y="4400889"/>
                </a:lnTo>
                <a:lnTo>
                  <a:pt x="1391563" y="4400558"/>
                </a:lnTo>
                <a:cubicBezTo>
                  <a:pt x="1414091" y="4399442"/>
                  <a:pt x="1436619" y="4398325"/>
                  <a:pt x="1470412" y="4398325"/>
                </a:cubicBezTo>
                <a:cubicBezTo>
                  <a:pt x="1461025" y="4397209"/>
                  <a:pt x="1453515" y="4395814"/>
                  <a:pt x="1446945" y="4394698"/>
                </a:cubicBezTo>
                <a:lnTo>
                  <a:pt x="1432962" y="4393166"/>
                </a:lnTo>
                <a:lnTo>
                  <a:pt x="1445800" y="4392767"/>
                </a:lnTo>
                <a:cubicBezTo>
                  <a:pt x="1455657" y="4392070"/>
                  <a:pt x="1465043" y="4391512"/>
                  <a:pt x="1474430" y="4392628"/>
                </a:cubicBezTo>
                <a:close/>
                <a:moveTo>
                  <a:pt x="1263741" y="4390974"/>
                </a:moveTo>
                <a:lnTo>
                  <a:pt x="1286694" y="4391372"/>
                </a:lnTo>
                <a:cubicBezTo>
                  <a:pt x="1305468" y="4392070"/>
                  <a:pt x="1324241" y="4392628"/>
                  <a:pt x="1343015" y="4391511"/>
                </a:cubicBezTo>
                <a:cubicBezTo>
                  <a:pt x="1358034" y="4391511"/>
                  <a:pt x="1365543" y="4394860"/>
                  <a:pt x="1376807" y="4393744"/>
                </a:cubicBezTo>
                <a:lnTo>
                  <a:pt x="1393989" y="4393744"/>
                </a:lnTo>
                <a:lnTo>
                  <a:pt x="1376544" y="4396093"/>
                </a:lnTo>
                <a:cubicBezTo>
                  <a:pt x="1372789" y="4397209"/>
                  <a:pt x="1365280" y="4397209"/>
                  <a:pt x="1357770" y="4397209"/>
                </a:cubicBezTo>
                <a:cubicBezTo>
                  <a:pt x="1320223" y="4397209"/>
                  <a:pt x="1278921" y="4397209"/>
                  <a:pt x="1237619" y="4397209"/>
                </a:cubicBezTo>
                <a:cubicBezTo>
                  <a:pt x="1226355" y="4397209"/>
                  <a:pt x="1215091" y="4396093"/>
                  <a:pt x="1203827" y="4392744"/>
                </a:cubicBezTo>
                <a:cubicBezTo>
                  <a:pt x="1216968" y="4393302"/>
                  <a:pt x="1228232" y="4393023"/>
                  <a:pt x="1239027" y="4392465"/>
                </a:cubicBezTo>
                <a:close/>
                <a:moveTo>
                  <a:pt x="4346457" y="4381118"/>
                </a:moveTo>
                <a:lnTo>
                  <a:pt x="4350210" y="4382234"/>
                </a:lnTo>
                <a:cubicBezTo>
                  <a:pt x="4355842" y="4385025"/>
                  <a:pt x="4364291" y="4386421"/>
                  <a:pt x="4373208" y="4386560"/>
                </a:cubicBezTo>
                <a:cubicBezTo>
                  <a:pt x="4382126" y="4386700"/>
                  <a:pt x="4391512" y="4385584"/>
                  <a:pt x="4399022" y="4383351"/>
                </a:cubicBezTo>
                <a:lnTo>
                  <a:pt x="4403909" y="4381898"/>
                </a:lnTo>
                <a:lnTo>
                  <a:pt x="4388168" y="4381118"/>
                </a:lnTo>
                <a:cubicBezTo>
                  <a:pt x="4376903" y="4382234"/>
                  <a:pt x="4361884" y="4381118"/>
                  <a:pt x="4346865" y="4381118"/>
                </a:cubicBezTo>
                <a:close/>
                <a:moveTo>
                  <a:pt x="4038978" y="4377769"/>
                </a:moveTo>
                <a:cubicBezTo>
                  <a:pt x="4016450" y="4376653"/>
                  <a:pt x="3997676" y="4381118"/>
                  <a:pt x="3978903" y="4378885"/>
                </a:cubicBezTo>
                <a:lnTo>
                  <a:pt x="3989757" y="4378885"/>
                </a:lnTo>
                <a:cubicBezTo>
                  <a:pt x="3997266" y="4378885"/>
                  <a:pt x="4004776" y="4378885"/>
                  <a:pt x="4012285" y="4381118"/>
                </a:cubicBezTo>
                <a:cubicBezTo>
                  <a:pt x="4016040" y="4382234"/>
                  <a:pt x="4027304" y="4382234"/>
                  <a:pt x="4027304" y="4381118"/>
                </a:cubicBezTo>
                <a:cubicBezTo>
                  <a:pt x="4034814" y="4378885"/>
                  <a:pt x="4046078" y="4380002"/>
                  <a:pt x="4057342" y="4378885"/>
                </a:cubicBezTo>
                <a:lnTo>
                  <a:pt x="4093414" y="4378885"/>
                </a:lnTo>
                <a:lnTo>
                  <a:pt x="4076525" y="4377769"/>
                </a:lnTo>
                <a:cubicBezTo>
                  <a:pt x="4065261" y="4377769"/>
                  <a:pt x="4050242" y="4377769"/>
                  <a:pt x="4038978" y="4377769"/>
                </a:cubicBezTo>
                <a:close/>
                <a:moveTo>
                  <a:pt x="389750" y="4375620"/>
                </a:moveTo>
                <a:lnTo>
                  <a:pt x="392304" y="4375620"/>
                </a:lnTo>
                <a:lnTo>
                  <a:pt x="402673" y="4375620"/>
                </a:lnTo>
                <a:lnTo>
                  <a:pt x="407341" y="4377765"/>
                </a:lnTo>
                <a:cubicBezTo>
                  <a:pt x="411095" y="4383347"/>
                  <a:pt x="411095" y="4391161"/>
                  <a:pt x="441133" y="4391161"/>
                </a:cubicBezTo>
                <a:cubicBezTo>
                  <a:pt x="452397" y="4391161"/>
                  <a:pt x="463661" y="4394510"/>
                  <a:pt x="463661" y="4397859"/>
                </a:cubicBezTo>
                <a:cubicBezTo>
                  <a:pt x="467416" y="4401207"/>
                  <a:pt x="471171" y="4403440"/>
                  <a:pt x="478680" y="4406789"/>
                </a:cubicBezTo>
                <a:cubicBezTo>
                  <a:pt x="478680" y="4407905"/>
                  <a:pt x="478680" y="4409022"/>
                  <a:pt x="478680" y="4409022"/>
                </a:cubicBezTo>
                <a:cubicBezTo>
                  <a:pt x="459907" y="4414603"/>
                  <a:pt x="444888" y="4420185"/>
                  <a:pt x="422359" y="4420185"/>
                </a:cubicBezTo>
                <a:lnTo>
                  <a:pt x="367946" y="4420185"/>
                </a:lnTo>
                <a:close/>
                <a:moveTo>
                  <a:pt x="351938" y="4375603"/>
                </a:moveTo>
                <a:lnTo>
                  <a:pt x="354757" y="4375620"/>
                </a:lnTo>
                <a:cubicBezTo>
                  <a:pt x="354757" y="4375620"/>
                  <a:pt x="358511" y="4375620"/>
                  <a:pt x="358511" y="4375620"/>
                </a:cubicBezTo>
                <a:lnTo>
                  <a:pt x="376345" y="4375620"/>
                </a:lnTo>
                <a:lnTo>
                  <a:pt x="358149" y="4401366"/>
                </a:lnTo>
                <a:lnTo>
                  <a:pt x="347184" y="4420185"/>
                </a:lnTo>
                <a:lnTo>
                  <a:pt x="332208" y="4420185"/>
                </a:lnTo>
                <a:lnTo>
                  <a:pt x="332208" y="4430378"/>
                </a:lnTo>
                <a:lnTo>
                  <a:pt x="336076" y="4431815"/>
                </a:lnTo>
                <a:lnTo>
                  <a:pt x="340128" y="4432297"/>
                </a:lnTo>
                <a:lnTo>
                  <a:pt x="327906" y="4453273"/>
                </a:lnTo>
                <a:lnTo>
                  <a:pt x="321334" y="4469299"/>
                </a:lnTo>
                <a:lnTo>
                  <a:pt x="295188" y="4469299"/>
                </a:lnTo>
                <a:lnTo>
                  <a:pt x="317314" y="4434066"/>
                </a:lnTo>
                <a:cubicBezTo>
                  <a:pt x="328121" y="4418634"/>
                  <a:pt x="337572" y="4402414"/>
                  <a:pt x="345667" y="4385402"/>
                </a:cubicBezTo>
                <a:close/>
                <a:moveTo>
                  <a:pt x="1813123" y="4375509"/>
                </a:moveTo>
                <a:lnTo>
                  <a:pt x="1812000" y="4375620"/>
                </a:lnTo>
                <a:lnTo>
                  <a:pt x="1808633" y="4375620"/>
                </a:lnTo>
                <a:close/>
                <a:moveTo>
                  <a:pt x="426096" y="4373388"/>
                </a:moveTo>
                <a:cubicBezTo>
                  <a:pt x="433606" y="4373388"/>
                  <a:pt x="444870" y="4374504"/>
                  <a:pt x="452380" y="4373388"/>
                </a:cubicBezTo>
                <a:cubicBezTo>
                  <a:pt x="467398" y="4373388"/>
                  <a:pt x="478662" y="4374504"/>
                  <a:pt x="486172" y="4375620"/>
                </a:cubicBezTo>
                <a:lnTo>
                  <a:pt x="516598" y="4375620"/>
                </a:lnTo>
                <a:lnTo>
                  <a:pt x="456227" y="4377116"/>
                </a:lnTo>
                <a:cubicBezTo>
                  <a:pt x="452472" y="4378232"/>
                  <a:pt x="448717" y="4378232"/>
                  <a:pt x="444962" y="4377116"/>
                </a:cubicBezTo>
                <a:lnTo>
                  <a:pt x="407815" y="4375620"/>
                </a:lnTo>
                <a:lnTo>
                  <a:pt x="411077" y="4375620"/>
                </a:lnTo>
                <a:cubicBezTo>
                  <a:pt x="414832" y="4375620"/>
                  <a:pt x="422342" y="4376737"/>
                  <a:pt x="426096" y="4373388"/>
                </a:cubicBezTo>
                <a:close/>
                <a:moveTo>
                  <a:pt x="568776" y="4372271"/>
                </a:moveTo>
                <a:cubicBezTo>
                  <a:pt x="572530" y="4371155"/>
                  <a:pt x="576285" y="4371155"/>
                  <a:pt x="580040" y="4372271"/>
                </a:cubicBezTo>
                <a:cubicBezTo>
                  <a:pt x="598813" y="4375620"/>
                  <a:pt x="621342" y="4373388"/>
                  <a:pt x="640115" y="4373388"/>
                </a:cubicBezTo>
                <a:cubicBezTo>
                  <a:pt x="640115" y="4375620"/>
                  <a:pt x="636361" y="4376737"/>
                  <a:pt x="643870" y="4377853"/>
                </a:cubicBezTo>
                <a:cubicBezTo>
                  <a:pt x="647625" y="4377853"/>
                  <a:pt x="655134" y="4377853"/>
                  <a:pt x="651380" y="4375620"/>
                </a:cubicBezTo>
                <a:cubicBezTo>
                  <a:pt x="658889" y="4375620"/>
                  <a:pt x="666399" y="4375620"/>
                  <a:pt x="673908" y="4375620"/>
                </a:cubicBezTo>
                <a:cubicBezTo>
                  <a:pt x="673908" y="4376179"/>
                  <a:pt x="672969" y="4377016"/>
                  <a:pt x="672969" y="4377853"/>
                </a:cubicBezTo>
                <a:lnTo>
                  <a:pt x="673480" y="4378096"/>
                </a:lnTo>
                <a:lnTo>
                  <a:pt x="655227" y="4379348"/>
                </a:lnTo>
                <a:cubicBezTo>
                  <a:pt x="640208" y="4380465"/>
                  <a:pt x="621435" y="4379348"/>
                  <a:pt x="602661" y="4378232"/>
                </a:cubicBezTo>
                <a:cubicBezTo>
                  <a:pt x="587642" y="4375999"/>
                  <a:pt x="565114" y="4374883"/>
                  <a:pt x="546340" y="4374883"/>
                </a:cubicBezTo>
                <a:lnTo>
                  <a:pt x="521088" y="4375509"/>
                </a:lnTo>
                <a:lnTo>
                  <a:pt x="535453" y="4374086"/>
                </a:lnTo>
                <a:cubicBezTo>
                  <a:pt x="541554" y="4373667"/>
                  <a:pt x="548125" y="4373388"/>
                  <a:pt x="553757" y="4373388"/>
                </a:cubicBezTo>
                <a:cubicBezTo>
                  <a:pt x="557512" y="4374504"/>
                  <a:pt x="565021" y="4374504"/>
                  <a:pt x="568776" y="4372271"/>
                </a:cubicBezTo>
                <a:close/>
                <a:moveTo>
                  <a:pt x="2050077" y="4371871"/>
                </a:moveTo>
                <a:lnTo>
                  <a:pt x="2101113" y="4373388"/>
                </a:lnTo>
                <a:cubicBezTo>
                  <a:pt x="2108622" y="4373388"/>
                  <a:pt x="2116132" y="4373388"/>
                  <a:pt x="2123641" y="4373388"/>
                </a:cubicBezTo>
                <a:cubicBezTo>
                  <a:pt x="2146170" y="4373388"/>
                  <a:pt x="2161189" y="4375620"/>
                  <a:pt x="2172453" y="4380085"/>
                </a:cubicBezTo>
                <a:cubicBezTo>
                  <a:pt x="2183717" y="4380085"/>
                  <a:pt x="2194981" y="4380085"/>
                  <a:pt x="2206245" y="4380085"/>
                </a:cubicBezTo>
                <a:cubicBezTo>
                  <a:pt x="2213755" y="4380085"/>
                  <a:pt x="2213755" y="4381202"/>
                  <a:pt x="2217510" y="4382318"/>
                </a:cubicBezTo>
                <a:cubicBezTo>
                  <a:pt x="2221264" y="4383434"/>
                  <a:pt x="2217510" y="4384551"/>
                  <a:pt x="2213755" y="4385667"/>
                </a:cubicBezTo>
                <a:cubicBezTo>
                  <a:pt x="2202491" y="4390132"/>
                  <a:pt x="2202491" y="4390132"/>
                  <a:pt x="2187472" y="4386783"/>
                </a:cubicBezTo>
                <a:cubicBezTo>
                  <a:pt x="2183717" y="4385667"/>
                  <a:pt x="2172453" y="4382318"/>
                  <a:pt x="2172453" y="4381202"/>
                </a:cubicBezTo>
                <a:cubicBezTo>
                  <a:pt x="2157434" y="4383434"/>
                  <a:pt x="2146170" y="4380085"/>
                  <a:pt x="2134906" y="4380085"/>
                </a:cubicBezTo>
                <a:cubicBezTo>
                  <a:pt x="2119887" y="4382318"/>
                  <a:pt x="2101113" y="4382318"/>
                  <a:pt x="2089849" y="4380085"/>
                </a:cubicBezTo>
                <a:cubicBezTo>
                  <a:pt x="2082339" y="4380085"/>
                  <a:pt x="2078585" y="4378969"/>
                  <a:pt x="2071075" y="4380085"/>
                </a:cubicBezTo>
                <a:cubicBezTo>
                  <a:pt x="2063566" y="4380085"/>
                  <a:pt x="2056056" y="4378969"/>
                  <a:pt x="2044792" y="4381202"/>
                </a:cubicBezTo>
                <a:cubicBezTo>
                  <a:pt x="2037283" y="4382318"/>
                  <a:pt x="2026019" y="4378969"/>
                  <a:pt x="2018509" y="4380085"/>
                </a:cubicBezTo>
                <a:cubicBezTo>
                  <a:pt x="2014754" y="4382318"/>
                  <a:pt x="2007245" y="4381202"/>
                  <a:pt x="2003490" y="4381202"/>
                </a:cubicBezTo>
                <a:cubicBezTo>
                  <a:pt x="1995981" y="4381202"/>
                  <a:pt x="1999736" y="4378969"/>
                  <a:pt x="1995981" y="4377853"/>
                </a:cubicBezTo>
                <a:cubicBezTo>
                  <a:pt x="1992226" y="4377853"/>
                  <a:pt x="1984717" y="4377853"/>
                  <a:pt x="1977207" y="4377853"/>
                </a:cubicBezTo>
                <a:cubicBezTo>
                  <a:pt x="1977207" y="4378969"/>
                  <a:pt x="1973452" y="4380085"/>
                  <a:pt x="1969698" y="4380085"/>
                </a:cubicBezTo>
                <a:lnTo>
                  <a:pt x="1965515" y="4378096"/>
                </a:lnTo>
                <a:lnTo>
                  <a:pt x="1996073" y="4375999"/>
                </a:lnTo>
                <a:close/>
                <a:moveTo>
                  <a:pt x="438364" y="4365107"/>
                </a:moveTo>
                <a:lnTo>
                  <a:pt x="459814" y="4365107"/>
                </a:lnTo>
                <a:lnTo>
                  <a:pt x="463690" y="4365299"/>
                </a:lnTo>
                <a:lnTo>
                  <a:pt x="439009" y="4365299"/>
                </a:lnTo>
                <a:close/>
                <a:moveTo>
                  <a:pt x="359149" y="4364336"/>
                </a:moveTo>
                <a:lnTo>
                  <a:pt x="378749" y="4364627"/>
                </a:lnTo>
                <a:lnTo>
                  <a:pt x="380211" y="4365299"/>
                </a:lnTo>
                <a:lnTo>
                  <a:pt x="358532" y="4365299"/>
                </a:lnTo>
                <a:close/>
                <a:moveTo>
                  <a:pt x="290415" y="4356583"/>
                </a:moveTo>
                <a:lnTo>
                  <a:pt x="290926" y="4356643"/>
                </a:lnTo>
                <a:cubicBezTo>
                  <a:pt x="298436" y="4356643"/>
                  <a:pt x="309700" y="4356643"/>
                  <a:pt x="320964" y="4357759"/>
                </a:cubicBezTo>
                <a:cubicBezTo>
                  <a:pt x="324719" y="4358876"/>
                  <a:pt x="332228" y="4358876"/>
                  <a:pt x="339738" y="4357759"/>
                </a:cubicBezTo>
                <a:lnTo>
                  <a:pt x="344493" y="4357406"/>
                </a:lnTo>
                <a:lnTo>
                  <a:pt x="343055" y="4359992"/>
                </a:lnTo>
                <a:lnTo>
                  <a:pt x="324719" y="4359992"/>
                </a:lnTo>
                <a:lnTo>
                  <a:pt x="319543" y="4363069"/>
                </a:lnTo>
                <a:lnTo>
                  <a:pt x="335908" y="4363990"/>
                </a:lnTo>
                <a:lnTo>
                  <a:pt x="340790" y="4364063"/>
                </a:lnTo>
                <a:lnTo>
                  <a:pt x="340103" y="4365299"/>
                </a:lnTo>
                <a:lnTo>
                  <a:pt x="315794" y="4365299"/>
                </a:lnTo>
                <a:lnTo>
                  <a:pt x="313454" y="4366690"/>
                </a:lnTo>
                <a:cubicBezTo>
                  <a:pt x="313454" y="4366690"/>
                  <a:pt x="313454" y="4367806"/>
                  <a:pt x="313454" y="4368922"/>
                </a:cubicBezTo>
                <a:cubicBezTo>
                  <a:pt x="319086" y="4372271"/>
                  <a:pt x="321903" y="4373946"/>
                  <a:pt x="327066" y="4374783"/>
                </a:cubicBezTo>
                <a:lnTo>
                  <a:pt x="334528" y="4375322"/>
                </a:lnTo>
                <a:lnTo>
                  <a:pt x="320240" y="4401006"/>
                </a:lnTo>
                <a:cubicBezTo>
                  <a:pt x="313089" y="4416395"/>
                  <a:pt x="305395" y="4430381"/>
                  <a:pt x="297192" y="4444070"/>
                </a:cubicBezTo>
                <a:lnTo>
                  <a:pt x="281246" y="4469299"/>
                </a:lnTo>
                <a:lnTo>
                  <a:pt x="224182" y="4469299"/>
                </a:lnTo>
                <a:lnTo>
                  <a:pt x="247987" y="4428439"/>
                </a:lnTo>
                <a:cubicBezTo>
                  <a:pt x="259327" y="4408974"/>
                  <a:pt x="272025" y="4390298"/>
                  <a:pt x="282009" y="4370042"/>
                </a:cubicBezTo>
                <a:close/>
                <a:moveTo>
                  <a:pt x="4380658" y="4349862"/>
                </a:moveTo>
                <a:cubicBezTo>
                  <a:pt x="4380658" y="4349862"/>
                  <a:pt x="4380658" y="4350978"/>
                  <a:pt x="4376903" y="4350978"/>
                </a:cubicBezTo>
                <a:cubicBezTo>
                  <a:pt x="4380658" y="4353211"/>
                  <a:pt x="4384413" y="4352094"/>
                  <a:pt x="4391922" y="4352094"/>
                </a:cubicBezTo>
                <a:cubicBezTo>
                  <a:pt x="4395677" y="4352094"/>
                  <a:pt x="4395677" y="4353211"/>
                  <a:pt x="4395677" y="4353211"/>
                </a:cubicBezTo>
                <a:cubicBezTo>
                  <a:pt x="4395677" y="4354327"/>
                  <a:pt x="4395677" y="4356559"/>
                  <a:pt x="4391922" y="4355443"/>
                </a:cubicBezTo>
                <a:cubicBezTo>
                  <a:pt x="4388168" y="4355443"/>
                  <a:pt x="4384413" y="4357676"/>
                  <a:pt x="4380658" y="4357676"/>
                </a:cubicBezTo>
                <a:cubicBezTo>
                  <a:pt x="4358130" y="4356559"/>
                  <a:pt x="4339356" y="4359908"/>
                  <a:pt x="4316827" y="4359908"/>
                </a:cubicBezTo>
                <a:cubicBezTo>
                  <a:pt x="4249242" y="4359908"/>
                  <a:pt x="4177903" y="4359908"/>
                  <a:pt x="4110318" y="4359908"/>
                </a:cubicBezTo>
                <a:cubicBezTo>
                  <a:pt x="4087790" y="4359908"/>
                  <a:pt x="4069016" y="4361025"/>
                  <a:pt x="4057752" y="4366606"/>
                </a:cubicBezTo>
                <a:cubicBezTo>
                  <a:pt x="4061506" y="4368839"/>
                  <a:pt x="4069016" y="4368839"/>
                  <a:pt x="4072771" y="4369955"/>
                </a:cubicBezTo>
                <a:cubicBezTo>
                  <a:pt x="4095299" y="4372188"/>
                  <a:pt x="4102808" y="4372188"/>
                  <a:pt x="4110318" y="4365490"/>
                </a:cubicBezTo>
                <a:cubicBezTo>
                  <a:pt x="4114073" y="4363257"/>
                  <a:pt x="4117827" y="4363257"/>
                  <a:pt x="4121582" y="4364374"/>
                </a:cubicBezTo>
                <a:cubicBezTo>
                  <a:pt x="4132846" y="4366606"/>
                  <a:pt x="4147865" y="4365490"/>
                  <a:pt x="4159129" y="4365490"/>
                </a:cubicBezTo>
                <a:cubicBezTo>
                  <a:pt x="4181657" y="4365490"/>
                  <a:pt x="4200431" y="4365490"/>
                  <a:pt x="4222960" y="4368839"/>
                </a:cubicBezTo>
                <a:cubicBezTo>
                  <a:pt x="4230469" y="4369955"/>
                  <a:pt x="4245488" y="4371071"/>
                  <a:pt x="4249242" y="4369955"/>
                </a:cubicBezTo>
                <a:cubicBezTo>
                  <a:pt x="4264262" y="4366606"/>
                  <a:pt x="4283035" y="4368839"/>
                  <a:pt x="4294299" y="4366606"/>
                </a:cubicBezTo>
                <a:cubicBezTo>
                  <a:pt x="4301809" y="4365490"/>
                  <a:pt x="4309318" y="4365490"/>
                  <a:pt x="4316827" y="4366606"/>
                </a:cubicBezTo>
                <a:cubicBezTo>
                  <a:pt x="4331847" y="4368839"/>
                  <a:pt x="4343111" y="4368839"/>
                  <a:pt x="4358130" y="4366606"/>
                </a:cubicBezTo>
                <a:cubicBezTo>
                  <a:pt x="4369394" y="4365490"/>
                  <a:pt x="4376903" y="4365490"/>
                  <a:pt x="4388168" y="4367722"/>
                </a:cubicBezTo>
                <a:cubicBezTo>
                  <a:pt x="4406941" y="4373304"/>
                  <a:pt x="4433224" y="4374420"/>
                  <a:pt x="4459507" y="4373304"/>
                </a:cubicBezTo>
                <a:cubicBezTo>
                  <a:pt x="4467017" y="4373304"/>
                  <a:pt x="4474526" y="4372188"/>
                  <a:pt x="4478281" y="4371071"/>
                </a:cubicBezTo>
                <a:lnTo>
                  <a:pt x="4500922" y="4368827"/>
                </a:lnTo>
                <a:lnTo>
                  <a:pt x="4500922" y="4361392"/>
                </a:lnTo>
                <a:lnTo>
                  <a:pt x="4482110" y="4360375"/>
                </a:lnTo>
                <a:cubicBezTo>
                  <a:pt x="4478356" y="4360375"/>
                  <a:pt x="4470846" y="4361491"/>
                  <a:pt x="4467091" y="4359259"/>
                </a:cubicBezTo>
                <a:lnTo>
                  <a:pt x="4447128" y="4350087"/>
                </a:lnTo>
                <a:close/>
                <a:moveTo>
                  <a:pt x="1665658" y="4344743"/>
                </a:moveTo>
                <a:cubicBezTo>
                  <a:pt x="1691941" y="4343627"/>
                  <a:pt x="1718224" y="4344743"/>
                  <a:pt x="1736997" y="4350325"/>
                </a:cubicBezTo>
                <a:cubicBezTo>
                  <a:pt x="1748262" y="4352557"/>
                  <a:pt x="1755771" y="4352557"/>
                  <a:pt x="1767035" y="4351441"/>
                </a:cubicBezTo>
                <a:cubicBezTo>
                  <a:pt x="1782054" y="4349208"/>
                  <a:pt x="1793318" y="4349208"/>
                  <a:pt x="1808338" y="4351441"/>
                </a:cubicBezTo>
                <a:lnTo>
                  <a:pt x="1819792" y="4351441"/>
                </a:lnTo>
                <a:lnTo>
                  <a:pt x="1819509" y="4353294"/>
                </a:lnTo>
                <a:cubicBezTo>
                  <a:pt x="1819509" y="4354411"/>
                  <a:pt x="1812000" y="4355527"/>
                  <a:pt x="1808245" y="4357759"/>
                </a:cubicBezTo>
                <a:cubicBezTo>
                  <a:pt x="1815754" y="4357759"/>
                  <a:pt x="1819509" y="4358876"/>
                  <a:pt x="1823263" y="4357759"/>
                </a:cubicBezTo>
                <a:cubicBezTo>
                  <a:pt x="1830773" y="4355527"/>
                  <a:pt x="1842037" y="4356643"/>
                  <a:pt x="1849547" y="4356643"/>
                </a:cubicBezTo>
                <a:cubicBezTo>
                  <a:pt x="1860811" y="4355527"/>
                  <a:pt x="1868320" y="4358876"/>
                  <a:pt x="1879585" y="4357759"/>
                </a:cubicBezTo>
                <a:lnTo>
                  <a:pt x="1882605" y="4358139"/>
                </a:lnTo>
                <a:lnTo>
                  <a:pt x="1808338" y="4358139"/>
                </a:lnTo>
                <a:cubicBezTo>
                  <a:pt x="1785809" y="4358139"/>
                  <a:pt x="1767035" y="4361488"/>
                  <a:pt x="1744507" y="4360371"/>
                </a:cubicBezTo>
                <a:cubicBezTo>
                  <a:pt x="1740752" y="4360371"/>
                  <a:pt x="1736997" y="4362604"/>
                  <a:pt x="1733243" y="4362604"/>
                </a:cubicBezTo>
                <a:cubicBezTo>
                  <a:pt x="1729488" y="4361488"/>
                  <a:pt x="1729488" y="4363720"/>
                  <a:pt x="1729488" y="4364836"/>
                </a:cubicBezTo>
                <a:cubicBezTo>
                  <a:pt x="1729488" y="4364836"/>
                  <a:pt x="1729488" y="4365953"/>
                  <a:pt x="1733243" y="4365953"/>
                </a:cubicBezTo>
                <a:cubicBezTo>
                  <a:pt x="1740752" y="4365953"/>
                  <a:pt x="1744507" y="4364836"/>
                  <a:pt x="1748262" y="4367069"/>
                </a:cubicBezTo>
                <a:cubicBezTo>
                  <a:pt x="1744507" y="4367069"/>
                  <a:pt x="1744507" y="4368185"/>
                  <a:pt x="1744507" y="4368185"/>
                </a:cubicBezTo>
                <a:lnTo>
                  <a:pt x="1605253" y="4366304"/>
                </a:lnTo>
                <a:lnTo>
                  <a:pt x="1602673" y="4362085"/>
                </a:lnTo>
                <a:cubicBezTo>
                  <a:pt x="1604551" y="4360829"/>
                  <a:pt x="1609244" y="4359992"/>
                  <a:pt x="1616754" y="4359992"/>
                </a:cubicBezTo>
                <a:cubicBezTo>
                  <a:pt x="1624263" y="4359992"/>
                  <a:pt x="1635527" y="4359992"/>
                  <a:pt x="1646792" y="4359992"/>
                </a:cubicBezTo>
                <a:cubicBezTo>
                  <a:pt x="1654301" y="4359992"/>
                  <a:pt x="1658056" y="4359992"/>
                  <a:pt x="1658056" y="4357759"/>
                </a:cubicBezTo>
                <a:cubicBezTo>
                  <a:pt x="1658056" y="4355527"/>
                  <a:pt x="1654301" y="4356643"/>
                  <a:pt x="1646792" y="4356643"/>
                </a:cubicBezTo>
                <a:cubicBezTo>
                  <a:pt x="1643037" y="4356643"/>
                  <a:pt x="1635527" y="4355527"/>
                  <a:pt x="1631773" y="4357759"/>
                </a:cubicBezTo>
                <a:cubicBezTo>
                  <a:pt x="1624263" y="4358876"/>
                  <a:pt x="1616754" y="4358876"/>
                  <a:pt x="1612999" y="4357759"/>
                </a:cubicBezTo>
                <a:cubicBezTo>
                  <a:pt x="1601735" y="4356643"/>
                  <a:pt x="1590471" y="4356643"/>
                  <a:pt x="1582961" y="4356643"/>
                </a:cubicBezTo>
                <a:cubicBezTo>
                  <a:pt x="1575451" y="4356643"/>
                  <a:pt x="1567942" y="4355527"/>
                  <a:pt x="1564188" y="4354411"/>
                </a:cubicBezTo>
                <a:lnTo>
                  <a:pt x="1557218" y="4352557"/>
                </a:lnTo>
                <a:lnTo>
                  <a:pt x="1590563" y="4352557"/>
                </a:lnTo>
                <a:cubicBezTo>
                  <a:pt x="1609337" y="4352557"/>
                  <a:pt x="1628111" y="4351441"/>
                  <a:pt x="1646884" y="4346976"/>
                </a:cubicBezTo>
                <a:cubicBezTo>
                  <a:pt x="1650639" y="4345859"/>
                  <a:pt x="1658148" y="4344743"/>
                  <a:pt x="1665658" y="4344743"/>
                </a:cubicBezTo>
                <a:close/>
                <a:moveTo>
                  <a:pt x="1003125" y="4336296"/>
                </a:moveTo>
                <a:lnTo>
                  <a:pt x="948505" y="4339162"/>
                </a:lnTo>
                <a:lnTo>
                  <a:pt x="910619" y="4339162"/>
                </a:lnTo>
                <a:lnTo>
                  <a:pt x="940493" y="4336550"/>
                </a:lnTo>
                <a:cubicBezTo>
                  <a:pt x="955512" y="4336550"/>
                  <a:pt x="966777" y="4336550"/>
                  <a:pt x="981795" y="4336550"/>
                </a:cubicBezTo>
                <a:close/>
                <a:moveTo>
                  <a:pt x="1088805" y="4333619"/>
                </a:moveTo>
                <a:cubicBezTo>
                  <a:pt x="1092560" y="4332922"/>
                  <a:pt x="1096314" y="4332643"/>
                  <a:pt x="1101947" y="4334317"/>
                </a:cubicBezTo>
                <a:cubicBezTo>
                  <a:pt x="1113211" y="4336550"/>
                  <a:pt x="1124475" y="4334317"/>
                  <a:pt x="1131984" y="4335433"/>
                </a:cubicBezTo>
                <a:cubicBezTo>
                  <a:pt x="1143249" y="4335433"/>
                  <a:pt x="1154513" y="4335433"/>
                  <a:pt x="1165777" y="4335433"/>
                </a:cubicBezTo>
                <a:cubicBezTo>
                  <a:pt x="1173286" y="4337666"/>
                  <a:pt x="1165777" y="4339898"/>
                  <a:pt x="1169532" y="4342131"/>
                </a:cubicBezTo>
                <a:lnTo>
                  <a:pt x="1172083" y="4342321"/>
                </a:lnTo>
                <a:lnTo>
                  <a:pt x="1162525" y="4342510"/>
                </a:lnTo>
                <a:cubicBezTo>
                  <a:pt x="1147506" y="4342510"/>
                  <a:pt x="1128732" y="4344743"/>
                  <a:pt x="1109958" y="4340278"/>
                </a:cubicBezTo>
                <a:cubicBezTo>
                  <a:pt x="1098694" y="4342510"/>
                  <a:pt x="1083675" y="4340278"/>
                  <a:pt x="1076166" y="4338045"/>
                </a:cubicBezTo>
                <a:lnTo>
                  <a:pt x="1050269" y="4335735"/>
                </a:lnTo>
                <a:lnTo>
                  <a:pt x="1075664" y="4335433"/>
                </a:lnTo>
                <a:cubicBezTo>
                  <a:pt x="1081296" y="4335433"/>
                  <a:pt x="1085050" y="4334317"/>
                  <a:pt x="1088805" y="4333619"/>
                </a:cubicBezTo>
                <a:close/>
                <a:moveTo>
                  <a:pt x="489927" y="4329852"/>
                </a:moveTo>
                <a:cubicBezTo>
                  <a:pt x="497436" y="4328735"/>
                  <a:pt x="501191" y="4330968"/>
                  <a:pt x="501191" y="4332084"/>
                </a:cubicBezTo>
                <a:cubicBezTo>
                  <a:pt x="501191" y="4335433"/>
                  <a:pt x="504945" y="4337666"/>
                  <a:pt x="516210" y="4339898"/>
                </a:cubicBezTo>
                <a:cubicBezTo>
                  <a:pt x="519965" y="4341015"/>
                  <a:pt x="523719" y="4341015"/>
                  <a:pt x="527474" y="4341015"/>
                </a:cubicBezTo>
                <a:cubicBezTo>
                  <a:pt x="538738" y="4337666"/>
                  <a:pt x="557512" y="4339898"/>
                  <a:pt x="568776" y="4337666"/>
                </a:cubicBezTo>
                <a:cubicBezTo>
                  <a:pt x="576285" y="4336550"/>
                  <a:pt x="583795" y="4336550"/>
                  <a:pt x="595059" y="4336550"/>
                </a:cubicBezTo>
                <a:cubicBezTo>
                  <a:pt x="602568" y="4336550"/>
                  <a:pt x="606323" y="4339898"/>
                  <a:pt x="610078" y="4342131"/>
                </a:cubicBezTo>
                <a:cubicBezTo>
                  <a:pt x="617587" y="4345480"/>
                  <a:pt x="632606" y="4346596"/>
                  <a:pt x="640115" y="4342131"/>
                </a:cubicBezTo>
                <a:cubicBezTo>
                  <a:pt x="640115" y="4339898"/>
                  <a:pt x="643870" y="4338782"/>
                  <a:pt x="647625" y="4336550"/>
                </a:cubicBezTo>
                <a:cubicBezTo>
                  <a:pt x="647625" y="4334317"/>
                  <a:pt x="655134" y="4333201"/>
                  <a:pt x="666399" y="4333201"/>
                </a:cubicBezTo>
                <a:cubicBezTo>
                  <a:pt x="673908" y="4333201"/>
                  <a:pt x="681417" y="4333201"/>
                  <a:pt x="688927" y="4330968"/>
                </a:cubicBezTo>
                <a:cubicBezTo>
                  <a:pt x="700191" y="4329852"/>
                  <a:pt x="711455" y="4332084"/>
                  <a:pt x="718965" y="4335433"/>
                </a:cubicBezTo>
                <a:cubicBezTo>
                  <a:pt x="730229" y="4342131"/>
                  <a:pt x="752757" y="4342131"/>
                  <a:pt x="771531" y="4344364"/>
                </a:cubicBezTo>
                <a:cubicBezTo>
                  <a:pt x="779040" y="4345480"/>
                  <a:pt x="786550" y="4343247"/>
                  <a:pt x="797814" y="4342131"/>
                </a:cubicBezTo>
                <a:lnTo>
                  <a:pt x="814541" y="4339645"/>
                </a:lnTo>
                <a:lnTo>
                  <a:pt x="825598" y="4339301"/>
                </a:lnTo>
                <a:cubicBezTo>
                  <a:pt x="835454" y="4338604"/>
                  <a:pt x="844840" y="4338046"/>
                  <a:pt x="854227" y="4339162"/>
                </a:cubicBezTo>
                <a:lnTo>
                  <a:pt x="843373" y="4339162"/>
                </a:lnTo>
                <a:lnTo>
                  <a:pt x="828032" y="4337642"/>
                </a:lnTo>
                <a:lnTo>
                  <a:pt x="851319" y="4334457"/>
                </a:lnTo>
                <a:cubicBezTo>
                  <a:pt x="856951" y="4334597"/>
                  <a:pt x="861644" y="4335992"/>
                  <a:pt x="869154" y="4338782"/>
                </a:cubicBezTo>
                <a:lnTo>
                  <a:pt x="870006" y="4339162"/>
                </a:lnTo>
                <a:lnTo>
                  <a:pt x="869246" y="4339162"/>
                </a:lnTo>
                <a:lnTo>
                  <a:pt x="870223" y="4339259"/>
                </a:lnTo>
                <a:lnTo>
                  <a:pt x="876509" y="4342063"/>
                </a:lnTo>
                <a:lnTo>
                  <a:pt x="873001" y="4343627"/>
                </a:lnTo>
                <a:cubicBezTo>
                  <a:pt x="861737" y="4344743"/>
                  <a:pt x="850473" y="4348092"/>
                  <a:pt x="835454" y="4348092"/>
                </a:cubicBezTo>
                <a:cubicBezTo>
                  <a:pt x="827944" y="4348092"/>
                  <a:pt x="827944" y="4350325"/>
                  <a:pt x="820435" y="4351441"/>
                </a:cubicBezTo>
                <a:cubicBezTo>
                  <a:pt x="839209" y="4354790"/>
                  <a:pt x="857982" y="4354790"/>
                  <a:pt x="876756" y="4355906"/>
                </a:cubicBezTo>
                <a:cubicBezTo>
                  <a:pt x="891775" y="4357022"/>
                  <a:pt x="903039" y="4359255"/>
                  <a:pt x="918058" y="4360371"/>
                </a:cubicBezTo>
                <a:cubicBezTo>
                  <a:pt x="921813" y="4360371"/>
                  <a:pt x="929322" y="4362604"/>
                  <a:pt x="925567" y="4364836"/>
                </a:cubicBezTo>
                <a:cubicBezTo>
                  <a:pt x="921813" y="4367069"/>
                  <a:pt x="914303" y="4365953"/>
                  <a:pt x="910548" y="4365953"/>
                </a:cubicBezTo>
                <a:cubicBezTo>
                  <a:pt x="884265" y="4365953"/>
                  <a:pt x="861737" y="4365953"/>
                  <a:pt x="835454" y="4365953"/>
                </a:cubicBezTo>
                <a:lnTo>
                  <a:pt x="758042" y="4371871"/>
                </a:lnTo>
                <a:lnTo>
                  <a:pt x="696436" y="4370039"/>
                </a:lnTo>
                <a:cubicBezTo>
                  <a:pt x="692682" y="4370039"/>
                  <a:pt x="688927" y="4367806"/>
                  <a:pt x="681417" y="4366690"/>
                </a:cubicBezTo>
                <a:cubicBezTo>
                  <a:pt x="703946" y="4365574"/>
                  <a:pt x="726474" y="4365574"/>
                  <a:pt x="745248" y="4365574"/>
                </a:cubicBezTo>
                <a:cubicBezTo>
                  <a:pt x="745248" y="4365574"/>
                  <a:pt x="745248" y="4364457"/>
                  <a:pt x="745248" y="4364457"/>
                </a:cubicBezTo>
                <a:cubicBezTo>
                  <a:pt x="722719" y="4364457"/>
                  <a:pt x="700191" y="4364457"/>
                  <a:pt x="681417" y="4364457"/>
                </a:cubicBezTo>
                <a:cubicBezTo>
                  <a:pt x="658889" y="4364457"/>
                  <a:pt x="640115" y="4364457"/>
                  <a:pt x="621342" y="4364457"/>
                </a:cubicBezTo>
                <a:cubicBezTo>
                  <a:pt x="617587" y="4364457"/>
                  <a:pt x="610078" y="4364457"/>
                  <a:pt x="606323" y="4363341"/>
                </a:cubicBezTo>
                <a:cubicBezTo>
                  <a:pt x="602568" y="4362225"/>
                  <a:pt x="601629" y="4360550"/>
                  <a:pt x="599752" y="4359294"/>
                </a:cubicBezTo>
                <a:lnTo>
                  <a:pt x="590570" y="4358139"/>
                </a:lnTo>
                <a:lnTo>
                  <a:pt x="722812" y="4358139"/>
                </a:lnTo>
                <a:cubicBezTo>
                  <a:pt x="745340" y="4358139"/>
                  <a:pt x="764114" y="4357022"/>
                  <a:pt x="775378" y="4351441"/>
                </a:cubicBezTo>
                <a:cubicBezTo>
                  <a:pt x="771624" y="4349208"/>
                  <a:pt x="764114" y="4349208"/>
                  <a:pt x="760359" y="4348092"/>
                </a:cubicBezTo>
                <a:cubicBezTo>
                  <a:pt x="737831" y="4345859"/>
                  <a:pt x="730322" y="4345859"/>
                  <a:pt x="722812" y="4352557"/>
                </a:cubicBezTo>
                <a:cubicBezTo>
                  <a:pt x="719057" y="4354790"/>
                  <a:pt x="715303" y="4354790"/>
                  <a:pt x="711548" y="4353673"/>
                </a:cubicBezTo>
                <a:cubicBezTo>
                  <a:pt x="700284" y="4351441"/>
                  <a:pt x="685265" y="4352557"/>
                  <a:pt x="674001" y="4352557"/>
                </a:cubicBezTo>
                <a:cubicBezTo>
                  <a:pt x="651473" y="4352557"/>
                  <a:pt x="632699" y="4352557"/>
                  <a:pt x="610170" y="4349208"/>
                </a:cubicBezTo>
                <a:cubicBezTo>
                  <a:pt x="602661" y="4348092"/>
                  <a:pt x="587642" y="4346976"/>
                  <a:pt x="583888" y="4348092"/>
                </a:cubicBezTo>
                <a:cubicBezTo>
                  <a:pt x="568868" y="4351441"/>
                  <a:pt x="550095" y="4349208"/>
                  <a:pt x="538831" y="4351441"/>
                </a:cubicBezTo>
                <a:lnTo>
                  <a:pt x="527757" y="4351441"/>
                </a:lnTo>
                <a:lnTo>
                  <a:pt x="527943" y="4350225"/>
                </a:lnTo>
                <a:cubicBezTo>
                  <a:pt x="526535" y="4349388"/>
                  <a:pt x="523719" y="4348829"/>
                  <a:pt x="519965" y="4348829"/>
                </a:cubicBezTo>
                <a:cubicBezTo>
                  <a:pt x="512455" y="4348829"/>
                  <a:pt x="501191" y="4348829"/>
                  <a:pt x="501191" y="4345480"/>
                </a:cubicBezTo>
                <a:cubicBezTo>
                  <a:pt x="501191" y="4344364"/>
                  <a:pt x="493682" y="4344364"/>
                  <a:pt x="489927" y="4344364"/>
                </a:cubicBezTo>
                <a:cubicBezTo>
                  <a:pt x="471153" y="4347713"/>
                  <a:pt x="452380" y="4343247"/>
                  <a:pt x="437360" y="4343247"/>
                </a:cubicBezTo>
                <a:cubicBezTo>
                  <a:pt x="433606" y="4342131"/>
                  <a:pt x="429851" y="4342131"/>
                  <a:pt x="429851" y="4341015"/>
                </a:cubicBezTo>
                <a:cubicBezTo>
                  <a:pt x="429851" y="4339898"/>
                  <a:pt x="433606" y="4338782"/>
                  <a:pt x="437360" y="4338782"/>
                </a:cubicBezTo>
                <a:lnTo>
                  <a:pt x="448267" y="4336929"/>
                </a:lnTo>
                <a:lnTo>
                  <a:pt x="486265" y="4336929"/>
                </a:lnTo>
                <a:lnTo>
                  <a:pt x="486673" y="4336929"/>
                </a:lnTo>
                <a:lnTo>
                  <a:pt x="482920" y="4335813"/>
                </a:lnTo>
                <a:lnTo>
                  <a:pt x="469593" y="4333306"/>
                </a:lnTo>
                <a:close/>
                <a:moveTo>
                  <a:pt x="413732" y="4328776"/>
                </a:moveTo>
                <a:lnTo>
                  <a:pt x="414757" y="4329385"/>
                </a:lnTo>
                <a:cubicBezTo>
                  <a:pt x="414757" y="4330501"/>
                  <a:pt x="414757" y="4331618"/>
                  <a:pt x="414757" y="4331618"/>
                </a:cubicBezTo>
                <a:lnTo>
                  <a:pt x="411703" y="4332494"/>
                </a:lnTo>
                <a:close/>
                <a:moveTo>
                  <a:pt x="390189" y="4315511"/>
                </a:moveTo>
                <a:lnTo>
                  <a:pt x="392698" y="4315850"/>
                </a:lnTo>
                <a:cubicBezTo>
                  <a:pt x="396922" y="4317106"/>
                  <a:pt x="399738" y="4318780"/>
                  <a:pt x="399738" y="4320455"/>
                </a:cubicBezTo>
                <a:lnTo>
                  <a:pt x="409305" y="4326143"/>
                </a:lnTo>
                <a:lnTo>
                  <a:pt x="408933" y="4326660"/>
                </a:lnTo>
                <a:lnTo>
                  <a:pt x="404296" y="4334619"/>
                </a:lnTo>
                <a:lnTo>
                  <a:pt x="388005" y="4339293"/>
                </a:lnTo>
                <a:lnTo>
                  <a:pt x="371652" y="4341222"/>
                </a:lnTo>
                <a:lnTo>
                  <a:pt x="374019" y="4336738"/>
                </a:lnTo>
                <a:cubicBezTo>
                  <a:pt x="375909" y="4333493"/>
                  <a:pt x="377799" y="4330249"/>
                  <a:pt x="377799" y="4330249"/>
                </a:cubicBezTo>
                <a:close/>
                <a:moveTo>
                  <a:pt x="1214998" y="4293014"/>
                </a:moveTo>
                <a:lnTo>
                  <a:pt x="1234557" y="4294177"/>
                </a:lnTo>
                <a:lnTo>
                  <a:pt x="1233478" y="4294391"/>
                </a:lnTo>
                <a:cubicBezTo>
                  <a:pt x="1225968" y="4293833"/>
                  <a:pt x="1218459" y="4294949"/>
                  <a:pt x="1210480" y="4295647"/>
                </a:cubicBezTo>
                <a:lnTo>
                  <a:pt x="1190618" y="4294680"/>
                </a:lnTo>
                <a:lnTo>
                  <a:pt x="1192470" y="4294130"/>
                </a:lnTo>
                <a:cubicBezTo>
                  <a:pt x="1203734" y="4295247"/>
                  <a:pt x="1211243" y="4291898"/>
                  <a:pt x="1214998" y="4293014"/>
                </a:cubicBezTo>
                <a:close/>
                <a:moveTo>
                  <a:pt x="356089" y="4290671"/>
                </a:moveTo>
                <a:lnTo>
                  <a:pt x="365599" y="4290703"/>
                </a:lnTo>
                <a:lnTo>
                  <a:pt x="360064" y="4298867"/>
                </a:lnTo>
                <a:lnTo>
                  <a:pt x="349793" y="4298453"/>
                </a:lnTo>
                <a:close/>
                <a:moveTo>
                  <a:pt x="331931" y="4290589"/>
                </a:moveTo>
                <a:lnTo>
                  <a:pt x="347451" y="4290642"/>
                </a:lnTo>
                <a:lnTo>
                  <a:pt x="343277" y="4298191"/>
                </a:lnTo>
                <a:lnTo>
                  <a:pt x="338256" y="4297989"/>
                </a:lnTo>
                <a:lnTo>
                  <a:pt x="342349" y="4299870"/>
                </a:lnTo>
                <a:lnTo>
                  <a:pt x="332830" y="4317086"/>
                </a:lnTo>
                <a:lnTo>
                  <a:pt x="345623" y="4303115"/>
                </a:lnTo>
                <a:lnTo>
                  <a:pt x="350457" y="4309152"/>
                </a:lnTo>
                <a:lnTo>
                  <a:pt x="353522" y="4310235"/>
                </a:lnTo>
                <a:lnTo>
                  <a:pt x="346382" y="4324981"/>
                </a:lnTo>
                <a:cubicBezTo>
                  <a:pt x="344491" y="4328226"/>
                  <a:pt x="343956" y="4332259"/>
                  <a:pt x="343421" y="4336293"/>
                </a:cubicBezTo>
                <a:cubicBezTo>
                  <a:pt x="348557" y="4330594"/>
                  <a:pt x="352338" y="4324105"/>
                  <a:pt x="356118" y="4317617"/>
                </a:cubicBezTo>
                <a:cubicBezTo>
                  <a:pt x="359363" y="4315162"/>
                  <a:pt x="362608" y="4312707"/>
                  <a:pt x="362072" y="4316741"/>
                </a:cubicBezTo>
                <a:cubicBezTo>
                  <a:pt x="362893" y="4321564"/>
                  <a:pt x="362358" y="4325597"/>
                  <a:pt x="358577" y="4332087"/>
                </a:cubicBezTo>
                <a:lnTo>
                  <a:pt x="352628" y="4342781"/>
                </a:lnTo>
                <a:lnTo>
                  <a:pt x="299044" y="4342781"/>
                </a:lnTo>
                <a:lnTo>
                  <a:pt x="316853" y="4316468"/>
                </a:lnTo>
                <a:close/>
                <a:moveTo>
                  <a:pt x="2152203" y="4287542"/>
                </a:moveTo>
                <a:lnTo>
                  <a:pt x="2168060" y="4288328"/>
                </a:lnTo>
                <a:cubicBezTo>
                  <a:pt x="2164305" y="4289444"/>
                  <a:pt x="2160551" y="4290560"/>
                  <a:pt x="2156796" y="4290560"/>
                </a:cubicBezTo>
                <a:cubicBezTo>
                  <a:pt x="2141777" y="4289444"/>
                  <a:pt x="2126758" y="4295026"/>
                  <a:pt x="2107985" y="4290560"/>
                </a:cubicBezTo>
                <a:cubicBezTo>
                  <a:pt x="2107985" y="4290560"/>
                  <a:pt x="2104230" y="4290560"/>
                  <a:pt x="2104230" y="4290560"/>
                </a:cubicBezTo>
                <a:lnTo>
                  <a:pt x="2056009" y="4289126"/>
                </a:lnTo>
                <a:lnTo>
                  <a:pt x="2063566" y="4288549"/>
                </a:lnTo>
                <a:cubicBezTo>
                  <a:pt x="2089849" y="4288549"/>
                  <a:pt x="2112377" y="4288549"/>
                  <a:pt x="2138660" y="4288549"/>
                </a:cubicBezTo>
                <a:close/>
                <a:moveTo>
                  <a:pt x="452380" y="4280735"/>
                </a:moveTo>
                <a:lnTo>
                  <a:pt x="478521" y="4280735"/>
                </a:lnTo>
                <a:lnTo>
                  <a:pt x="478521" y="4285574"/>
                </a:lnTo>
                <a:lnTo>
                  <a:pt x="487411" y="4284064"/>
                </a:lnTo>
                <a:cubicBezTo>
                  <a:pt x="494920" y="4282947"/>
                  <a:pt x="498675" y="4285180"/>
                  <a:pt x="498675" y="4286296"/>
                </a:cubicBezTo>
                <a:cubicBezTo>
                  <a:pt x="498675" y="4289645"/>
                  <a:pt x="502429" y="4291878"/>
                  <a:pt x="513694" y="4294110"/>
                </a:cubicBezTo>
                <a:cubicBezTo>
                  <a:pt x="517449" y="4295227"/>
                  <a:pt x="521203" y="4295227"/>
                  <a:pt x="524958" y="4295227"/>
                </a:cubicBezTo>
                <a:cubicBezTo>
                  <a:pt x="536222" y="4291878"/>
                  <a:pt x="554996" y="4294110"/>
                  <a:pt x="566260" y="4291878"/>
                </a:cubicBezTo>
                <a:cubicBezTo>
                  <a:pt x="573769" y="4290762"/>
                  <a:pt x="581279" y="4290762"/>
                  <a:pt x="592543" y="4290762"/>
                </a:cubicBezTo>
                <a:lnTo>
                  <a:pt x="607527" y="4296330"/>
                </a:lnTo>
                <a:lnTo>
                  <a:pt x="637616" y="4296330"/>
                </a:lnTo>
                <a:lnTo>
                  <a:pt x="645109" y="4290762"/>
                </a:lnTo>
                <a:cubicBezTo>
                  <a:pt x="645109" y="4288529"/>
                  <a:pt x="652618" y="4287413"/>
                  <a:pt x="663883" y="4287413"/>
                </a:cubicBezTo>
                <a:cubicBezTo>
                  <a:pt x="671392" y="4287413"/>
                  <a:pt x="678901" y="4287413"/>
                  <a:pt x="686411" y="4285180"/>
                </a:cubicBezTo>
                <a:cubicBezTo>
                  <a:pt x="697675" y="4284064"/>
                  <a:pt x="708939" y="4286296"/>
                  <a:pt x="716449" y="4289645"/>
                </a:cubicBezTo>
                <a:lnTo>
                  <a:pt x="725662" y="4292055"/>
                </a:lnTo>
                <a:lnTo>
                  <a:pt x="640115" y="4298595"/>
                </a:lnTo>
                <a:cubicBezTo>
                  <a:pt x="625097" y="4300828"/>
                  <a:pt x="606323" y="4299712"/>
                  <a:pt x="591304" y="4301944"/>
                </a:cubicBezTo>
                <a:cubicBezTo>
                  <a:pt x="576285" y="4303061"/>
                  <a:pt x="557512" y="4301944"/>
                  <a:pt x="538738" y="4300828"/>
                </a:cubicBezTo>
                <a:cubicBezTo>
                  <a:pt x="523719" y="4298595"/>
                  <a:pt x="501191" y="4297479"/>
                  <a:pt x="482417" y="4297479"/>
                </a:cubicBezTo>
                <a:lnTo>
                  <a:pt x="399364" y="4299537"/>
                </a:lnTo>
                <a:lnTo>
                  <a:pt x="401302" y="4296141"/>
                </a:lnTo>
                <a:lnTo>
                  <a:pt x="409402" y="4282238"/>
                </a:lnTo>
                <a:lnTo>
                  <a:pt x="426079" y="4281654"/>
                </a:lnTo>
                <a:lnTo>
                  <a:pt x="421059" y="4290270"/>
                </a:lnTo>
                <a:cubicBezTo>
                  <a:pt x="422414" y="4291060"/>
                  <a:pt x="423769" y="4291849"/>
                  <a:pt x="425124" y="4292638"/>
                </a:cubicBezTo>
                <a:lnTo>
                  <a:pt x="431636" y="4281460"/>
                </a:lnTo>
                <a:close/>
                <a:moveTo>
                  <a:pt x="1937335" y="4276200"/>
                </a:moveTo>
                <a:lnTo>
                  <a:pt x="1938405" y="4276231"/>
                </a:lnTo>
                <a:lnTo>
                  <a:pt x="1938083" y="4276327"/>
                </a:lnTo>
                <a:cubicBezTo>
                  <a:pt x="1938083" y="4277164"/>
                  <a:pt x="1939022" y="4278281"/>
                  <a:pt x="1939022" y="4279397"/>
                </a:cubicBezTo>
                <a:cubicBezTo>
                  <a:pt x="1939022" y="4280514"/>
                  <a:pt x="1942777" y="4280514"/>
                  <a:pt x="1946532" y="4280514"/>
                </a:cubicBezTo>
                <a:lnTo>
                  <a:pt x="1956290" y="4280514"/>
                </a:lnTo>
                <a:lnTo>
                  <a:pt x="1950924" y="4280735"/>
                </a:lnTo>
                <a:lnTo>
                  <a:pt x="1937335" y="4280735"/>
                </a:lnTo>
                <a:close/>
                <a:moveTo>
                  <a:pt x="1298017" y="4273182"/>
                </a:moveTo>
                <a:lnTo>
                  <a:pt x="1298522" y="4273182"/>
                </a:lnTo>
                <a:lnTo>
                  <a:pt x="1298071" y="4273200"/>
                </a:lnTo>
                <a:close/>
                <a:moveTo>
                  <a:pt x="1964065" y="4269571"/>
                </a:moveTo>
                <a:cubicBezTo>
                  <a:pt x="1969697" y="4269013"/>
                  <a:pt x="1977207" y="4269571"/>
                  <a:pt x="1988471" y="4270688"/>
                </a:cubicBezTo>
                <a:cubicBezTo>
                  <a:pt x="1992226" y="4271804"/>
                  <a:pt x="1999736" y="4271804"/>
                  <a:pt x="2003490" y="4274037"/>
                </a:cubicBezTo>
                <a:lnTo>
                  <a:pt x="1996794" y="4275688"/>
                </a:lnTo>
                <a:lnTo>
                  <a:pt x="1965305" y="4273816"/>
                </a:lnTo>
                <a:lnTo>
                  <a:pt x="1952588" y="4274446"/>
                </a:lnTo>
                <a:close/>
                <a:moveTo>
                  <a:pt x="1601735" y="4267339"/>
                </a:moveTo>
                <a:cubicBezTo>
                  <a:pt x="1628018" y="4266223"/>
                  <a:pt x="1654301" y="4267339"/>
                  <a:pt x="1673074" y="4272921"/>
                </a:cubicBezTo>
                <a:cubicBezTo>
                  <a:pt x="1684339" y="4275153"/>
                  <a:pt x="1691848" y="4275153"/>
                  <a:pt x="1703112" y="4274037"/>
                </a:cubicBezTo>
                <a:cubicBezTo>
                  <a:pt x="1718131" y="4271804"/>
                  <a:pt x="1729395" y="4271804"/>
                  <a:pt x="1744415" y="4274037"/>
                </a:cubicBezTo>
                <a:cubicBezTo>
                  <a:pt x="1751924" y="4275153"/>
                  <a:pt x="1759433" y="4275153"/>
                  <a:pt x="1766943" y="4274037"/>
                </a:cubicBezTo>
                <a:cubicBezTo>
                  <a:pt x="1778207" y="4271804"/>
                  <a:pt x="1796980" y="4274037"/>
                  <a:pt x="1812000" y="4270688"/>
                </a:cubicBezTo>
                <a:cubicBezTo>
                  <a:pt x="1815754" y="4269572"/>
                  <a:pt x="1830773" y="4270688"/>
                  <a:pt x="1838282" y="4271804"/>
                </a:cubicBezTo>
                <a:lnTo>
                  <a:pt x="1879969" y="4273991"/>
                </a:lnTo>
                <a:lnTo>
                  <a:pt x="1791751" y="4280735"/>
                </a:lnTo>
                <a:lnTo>
                  <a:pt x="1744415" y="4280735"/>
                </a:lnTo>
                <a:cubicBezTo>
                  <a:pt x="1721886" y="4280735"/>
                  <a:pt x="1703112" y="4284084"/>
                  <a:pt x="1680584" y="4282967"/>
                </a:cubicBezTo>
                <a:cubicBezTo>
                  <a:pt x="1676829" y="4282967"/>
                  <a:pt x="1673074" y="4285200"/>
                  <a:pt x="1669320" y="4285200"/>
                </a:cubicBezTo>
                <a:lnTo>
                  <a:pt x="1668497" y="4285689"/>
                </a:lnTo>
                <a:lnTo>
                  <a:pt x="1657762" y="4285461"/>
                </a:lnTo>
                <a:cubicBezTo>
                  <a:pt x="1642743" y="4283228"/>
                  <a:pt x="1620215" y="4282112"/>
                  <a:pt x="1601441" y="4282112"/>
                </a:cubicBezTo>
                <a:cubicBezTo>
                  <a:pt x="1571403" y="4283228"/>
                  <a:pt x="1541365" y="4280996"/>
                  <a:pt x="1511327" y="4284345"/>
                </a:cubicBezTo>
                <a:cubicBezTo>
                  <a:pt x="1507573" y="4285461"/>
                  <a:pt x="1503818" y="4285461"/>
                  <a:pt x="1500063" y="4284345"/>
                </a:cubicBezTo>
                <a:cubicBezTo>
                  <a:pt x="1470026" y="4280996"/>
                  <a:pt x="1439988" y="4283228"/>
                  <a:pt x="1409950" y="4283228"/>
                </a:cubicBezTo>
                <a:cubicBezTo>
                  <a:pt x="1376157" y="4282112"/>
                  <a:pt x="1346120" y="4280996"/>
                  <a:pt x="1312327" y="4283228"/>
                </a:cubicBezTo>
                <a:lnTo>
                  <a:pt x="1257806" y="4284000"/>
                </a:lnTo>
                <a:lnTo>
                  <a:pt x="1230017" y="4282967"/>
                </a:lnTo>
                <a:cubicBezTo>
                  <a:pt x="1222508" y="4282967"/>
                  <a:pt x="1211243" y="4281851"/>
                  <a:pt x="1199979" y="4282967"/>
                </a:cubicBezTo>
                <a:cubicBezTo>
                  <a:pt x="1192470" y="4282967"/>
                  <a:pt x="1184960" y="4281851"/>
                  <a:pt x="1181205" y="4279618"/>
                </a:cubicBezTo>
                <a:cubicBezTo>
                  <a:pt x="1181205" y="4278502"/>
                  <a:pt x="1181205" y="4277386"/>
                  <a:pt x="1184960" y="4277386"/>
                </a:cubicBezTo>
                <a:cubicBezTo>
                  <a:pt x="1211243" y="4276269"/>
                  <a:pt x="1241281" y="4276269"/>
                  <a:pt x="1260055" y="4282967"/>
                </a:cubicBezTo>
                <a:cubicBezTo>
                  <a:pt x="1278828" y="4284084"/>
                  <a:pt x="1293847" y="4279618"/>
                  <a:pt x="1312621" y="4280735"/>
                </a:cubicBezTo>
                <a:cubicBezTo>
                  <a:pt x="1308866" y="4277386"/>
                  <a:pt x="1312621" y="4276269"/>
                  <a:pt x="1323885" y="4276269"/>
                </a:cubicBezTo>
                <a:cubicBezTo>
                  <a:pt x="1331394" y="4276269"/>
                  <a:pt x="1335149" y="4276269"/>
                  <a:pt x="1338904" y="4276269"/>
                </a:cubicBezTo>
                <a:lnTo>
                  <a:pt x="1338904" y="4273182"/>
                </a:lnTo>
                <a:lnTo>
                  <a:pt x="1342365" y="4273182"/>
                </a:lnTo>
                <a:lnTo>
                  <a:pt x="1460595" y="4274779"/>
                </a:lnTo>
                <a:lnTo>
                  <a:pt x="1466565" y="4275153"/>
                </a:lnTo>
                <a:lnTo>
                  <a:pt x="1488252" y="4275153"/>
                </a:lnTo>
                <a:lnTo>
                  <a:pt x="1507573" y="4275414"/>
                </a:lnTo>
                <a:lnTo>
                  <a:pt x="1508451" y="4275153"/>
                </a:lnTo>
                <a:lnTo>
                  <a:pt x="1526640" y="4275153"/>
                </a:lnTo>
                <a:cubicBezTo>
                  <a:pt x="1545414" y="4275153"/>
                  <a:pt x="1564188" y="4274037"/>
                  <a:pt x="1582961" y="4269572"/>
                </a:cubicBezTo>
                <a:cubicBezTo>
                  <a:pt x="1586716" y="4268455"/>
                  <a:pt x="1594225" y="4267339"/>
                  <a:pt x="1601735" y="4267339"/>
                </a:cubicBezTo>
                <a:close/>
                <a:moveTo>
                  <a:pt x="2093587" y="4267118"/>
                </a:moveTo>
                <a:lnTo>
                  <a:pt x="2104230" y="4267118"/>
                </a:lnTo>
                <a:cubicBezTo>
                  <a:pt x="2119249" y="4267118"/>
                  <a:pt x="2134268" y="4266002"/>
                  <a:pt x="2145532" y="4269351"/>
                </a:cubicBezTo>
                <a:cubicBezTo>
                  <a:pt x="2145532" y="4269351"/>
                  <a:pt x="2149286" y="4269351"/>
                  <a:pt x="2153041" y="4269351"/>
                </a:cubicBezTo>
                <a:cubicBezTo>
                  <a:pt x="2171815" y="4266002"/>
                  <a:pt x="2190588" y="4270467"/>
                  <a:pt x="2209362" y="4269351"/>
                </a:cubicBezTo>
                <a:cubicBezTo>
                  <a:pt x="2228136" y="4268234"/>
                  <a:pt x="2246909" y="4268234"/>
                  <a:pt x="2265683" y="4269351"/>
                </a:cubicBezTo>
                <a:lnTo>
                  <a:pt x="2392886" y="4271069"/>
                </a:lnTo>
                <a:lnTo>
                  <a:pt x="2402917" y="4272837"/>
                </a:lnTo>
                <a:cubicBezTo>
                  <a:pt x="2407141" y="4273395"/>
                  <a:pt x="2410896" y="4273953"/>
                  <a:pt x="2412773" y="4275069"/>
                </a:cubicBezTo>
                <a:cubicBezTo>
                  <a:pt x="2416527" y="4277302"/>
                  <a:pt x="2424037" y="4278418"/>
                  <a:pt x="2416527" y="4280651"/>
                </a:cubicBezTo>
                <a:cubicBezTo>
                  <a:pt x="2412773" y="4281767"/>
                  <a:pt x="2412773" y="4284000"/>
                  <a:pt x="2409018" y="4284000"/>
                </a:cubicBezTo>
                <a:cubicBezTo>
                  <a:pt x="2401508" y="4284000"/>
                  <a:pt x="2393999" y="4285116"/>
                  <a:pt x="2390244" y="4284000"/>
                </a:cubicBezTo>
                <a:cubicBezTo>
                  <a:pt x="2375225" y="4281767"/>
                  <a:pt x="2360207" y="4280651"/>
                  <a:pt x="2345188" y="4279535"/>
                </a:cubicBezTo>
                <a:cubicBezTo>
                  <a:pt x="2339555" y="4278418"/>
                  <a:pt x="2336739" y="4278139"/>
                  <a:pt x="2334392" y="4278558"/>
                </a:cubicBezTo>
                <a:lnTo>
                  <a:pt x="2330218" y="4280237"/>
                </a:lnTo>
                <a:lnTo>
                  <a:pt x="2318917" y="4279397"/>
                </a:lnTo>
                <a:lnTo>
                  <a:pt x="2235645" y="4279397"/>
                </a:lnTo>
                <a:cubicBezTo>
                  <a:pt x="2209362" y="4280514"/>
                  <a:pt x="2183079" y="4280514"/>
                  <a:pt x="2156796" y="4280514"/>
                </a:cubicBezTo>
                <a:lnTo>
                  <a:pt x="2145918" y="4282939"/>
                </a:lnTo>
                <a:lnTo>
                  <a:pt x="2104868" y="4278502"/>
                </a:lnTo>
                <a:cubicBezTo>
                  <a:pt x="2086094" y="4277386"/>
                  <a:pt x="2067321" y="4277386"/>
                  <a:pt x="2048547" y="4274037"/>
                </a:cubicBezTo>
                <a:cubicBezTo>
                  <a:pt x="2056056" y="4272921"/>
                  <a:pt x="2056056" y="4270688"/>
                  <a:pt x="2063566" y="4270688"/>
                </a:cubicBezTo>
                <a:close/>
                <a:moveTo>
                  <a:pt x="2434998" y="4263625"/>
                </a:moveTo>
                <a:lnTo>
                  <a:pt x="2432954" y="4264046"/>
                </a:lnTo>
                <a:cubicBezTo>
                  <a:pt x="2432485" y="4264744"/>
                  <a:pt x="2433424" y="4265581"/>
                  <a:pt x="2435301" y="4266139"/>
                </a:cubicBezTo>
                <a:cubicBezTo>
                  <a:pt x="2435301" y="4267255"/>
                  <a:pt x="2442810" y="4267255"/>
                  <a:pt x="2435301" y="4268372"/>
                </a:cubicBezTo>
                <a:cubicBezTo>
                  <a:pt x="2435301" y="4268372"/>
                  <a:pt x="2431546" y="4269488"/>
                  <a:pt x="2431546" y="4268372"/>
                </a:cubicBezTo>
                <a:lnTo>
                  <a:pt x="2416398" y="4267921"/>
                </a:lnTo>
                <a:lnTo>
                  <a:pt x="2419627" y="4266002"/>
                </a:lnTo>
                <a:cubicBezTo>
                  <a:pt x="2423381" y="4266002"/>
                  <a:pt x="2427136" y="4263769"/>
                  <a:pt x="2430891" y="4263769"/>
                </a:cubicBezTo>
                <a:close/>
                <a:moveTo>
                  <a:pt x="2463656" y="4262623"/>
                </a:moveTo>
                <a:lnTo>
                  <a:pt x="2465339" y="4262790"/>
                </a:lnTo>
                <a:lnTo>
                  <a:pt x="2458888" y="4262790"/>
                </a:lnTo>
                <a:close/>
                <a:moveTo>
                  <a:pt x="375112" y="4259231"/>
                </a:moveTo>
                <a:lnTo>
                  <a:pt x="381039" y="4259525"/>
                </a:lnTo>
                <a:lnTo>
                  <a:pt x="385666" y="4259525"/>
                </a:lnTo>
                <a:lnTo>
                  <a:pt x="377463" y="4272344"/>
                </a:lnTo>
                <a:lnTo>
                  <a:pt x="368788" y="4270943"/>
                </a:lnTo>
                <a:lnTo>
                  <a:pt x="374337" y="4261420"/>
                </a:lnTo>
                <a:close/>
                <a:moveTo>
                  <a:pt x="1102063" y="4245274"/>
                </a:moveTo>
                <a:cubicBezTo>
                  <a:pt x="1113327" y="4246391"/>
                  <a:pt x="1124591" y="4246391"/>
                  <a:pt x="1132100" y="4249739"/>
                </a:cubicBezTo>
                <a:cubicBezTo>
                  <a:pt x="1132100" y="4250856"/>
                  <a:pt x="1135855" y="4251972"/>
                  <a:pt x="1132100" y="4253088"/>
                </a:cubicBezTo>
                <a:cubicBezTo>
                  <a:pt x="1124591" y="4254205"/>
                  <a:pt x="1117082" y="4253088"/>
                  <a:pt x="1120836" y="4256437"/>
                </a:cubicBezTo>
                <a:cubicBezTo>
                  <a:pt x="1120836" y="4258670"/>
                  <a:pt x="1128346" y="4257554"/>
                  <a:pt x="1132100" y="4257554"/>
                </a:cubicBezTo>
                <a:cubicBezTo>
                  <a:pt x="1135855" y="4257554"/>
                  <a:pt x="1139610" y="4257554"/>
                  <a:pt x="1147119" y="4257554"/>
                </a:cubicBezTo>
                <a:cubicBezTo>
                  <a:pt x="1150874" y="4257554"/>
                  <a:pt x="1158383" y="4257554"/>
                  <a:pt x="1165893" y="4257554"/>
                </a:cubicBezTo>
                <a:cubicBezTo>
                  <a:pt x="1165893" y="4258670"/>
                  <a:pt x="1165893" y="4259786"/>
                  <a:pt x="1165893" y="4260902"/>
                </a:cubicBezTo>
                <a:cubicBezTo>
                  <a:pt x="1162138" y="4260902"/>
                  <a:pt x="1158383" y="4260902"/>
                  <a:pt x="1150874" y="4260902"/>
                </a:cubicBezTo>
                <a:cubicBezTo>
                  <a:pt x="1145242" y="4260902"/>
                  <a:pt x="1141487" y="4261181"/>
                  <a:pt x="1139610" y="4261879"/>
                </a:cubicBezTo>
                <a:lnTo>
                  <a:pt x="1139610" y="4264293"/>
                </a:lnTo>
                <a:lnTo>
                  <a:pt x="1098602" y="4265106"/>
                </a:lnTo>
                <a:lnTo>
                  <a:pt x="1075105" y="4265633"/>
                </a:lnTo>
                <a:lnTo>
                  <a:pt x="1052312" y="4261879"/>
                </a:lnTo>
                <a:lnTo>
                  <a:pt x="1019741" y="4261992"/>
                </a:lnTo>
                <a:lnTo>
                  <a:pt x="1014017" y="4260960"/>
                </a:lnTo>
                <a:lnTo>
                  <a:pt x="1014017" y="4247828"/>
                </a:lnTo>
                <a:lnTo>
                  <a:pt x="1026968" y="4247507"/>
                </a:lnTo>
                <a:cubicBezTo>
                  <a:pt x="1049497" y="4248623"/>
                  <a:pt x="1075780" y="4245274"/>
                  <a:pt x="1102063" y="4245274"/>
                </a:cubicBezTo>
                <a:close/>
                <a:moveTo>
                  <a:pt x="1394931" y="4241925"/>
                </a:moveTo>
                <a:cubicBezTo>
                  <a:pt x="1417460" y="4240809"/>
                  <a:pt x="1436233" y="4243042"/>
                  <a:pt x="1455007" y="4241925"/>
                </a:cubicBezTo>
                <a:cubicBezTo>
                  <a:pt x="1470026" y="4240809"/>
                  <a:pt x="1481290" y="4244158"/>
                  <a:pt x="1500063" y="4244158"/>
                </a:cubicBezTo>
                <a:cubicBezTo>
                  <a:pt x="1511327" y="4243042"/>
                  <a:pt x="1526346" y="4244158"/>
                  <a:pt x="1541365" y="4244158"/>
                </a:cubicBezTo>
                <a:cubicBezTo>
                  <a:pt x="1545120" y="4244158"/>
                  <a:pt x="1545120" y="4244158"/>
                  <a:pt x="1548875" y="4244158"/>
                </a:cubicBezTo>
                <a:cubicBezTo>
                  <a:pt x="1563894" y="4249739"/>
                  <a:pt x="1582667" y="4248623"/>
                  <a:pt x="1601441" y="4246391"/>
                </a:cubicBezTo>
                <a:cubicBezTo>
                  <a:pt x="1616460" y="4244158"/>
                  <a:pt x="1631479" y="4245274"/>
                  <a:pt x="1646498" y="4241925"/>
                </a:cubicBezTo>
                <a:cubicBezTo>
                  <a:pt x="1646498" y="4241925"/>
                  <a:pt x="1650252" y="4241925"/>
                  <a:pt x="1654007" y="4243042"/>
                </a:cubicBezTo>
                <a:cubicBezTo>
                  <a:pt x="1657762" y="4244158"/>
                  <a:pt x="1661516" y="4244158"/>
                  <a:pt x="1665271" y="4244158"/>
                </a:cubicBezTo>
                <a:cubicBezTo>
                  <a:pt x="1702818" y="4243042"/>
                  <a:pt x="1740366" y="4247507"/>
                  <a:pt x="1777913" y="4245274"/>
                </a:cubicBezTo>
                <a:cubicBezTo>
                  <a:pt x="1792932" y="4245274"/>
                  <a:pt x="1800441" y="4248623"/>
                  <a:pt x="1811705" y="4247507"/>
                </a:cubicBezTo>
                <a:cubicBezTo>
                  <a:pt x="1822970" y="4247507"/>
                  <a:pt x="1837988" y="4247507"/>
                  <a:pt x="1849253" y="4247507"/>
                </a:cubicBezTo>
                <a:cubicBezTo>
                  <a:pt x="1871781" y="4248623"/>
                  <a:pt x="1890555" y="4244158"/>
                  <a:pt x="1909328" y="4246391"/>
                </a:cubicBezTo>
                <a:cubicBezTo>
                  <a:pt x="1916838" y="4246391"/>
                  <a:pt x="1920593" y="4246391"/>
                  <a:pt x="1924347" y="4246391"/>
                </a:cubicBezTo>
                <a:cubicBezTo>
                  <a:pt x="1928102" y="4246391"/>
                  <a:pt x="1931857" y="4245274"/>
                  <a:pt x="1935611" y="4247507"/>
                </a:cubicBezTo>
                <a:cubicBezTo>
                  <a:pt x="1935611" y="4248623"/>
                  <a:pt x="1931857" y="4250856"/>
                  <a:pt x="1928102" y="4250856"/>
                </a:cubicBezTo>
                <a:cubicBezTo>
                  <a:pt x="1916838" y="4251972"/>
                  <a:pt x="1905573" y="4255321"/>
                  <a:pt x="1890555" y="4255321"/>
                </a:cubicBezTo>
                <a:cubicBezTo>
                  <a:pt x="1883045" y="4255321"/>
                  <a:pt x="1883045" y="4257554"/>
                  <a:pt x="1875536" y="4258670"/>
                </a:cubicBezTo>
                <a:lnTo>
                  <a:pt x="1898774" y="4260512"/>
                </a:lnTo>
                <a:lnTo>
                  <a:pt x="1894603" y="4260502"/>
                </a:lnTo>
                <a:cubicBezTo>
                  <a:pt x="1875830" y="4259804"/>
                  <a:pt x="1857056" y="4258967"/>
                  <a:pt x="1838282" y="4259525"/>
                </a:cubicBezTo>
                <a:lnTo>
                  <a:pt x="1830242" y="4258728"/>
                </a:lnTo>
                <a:lnTo>
                  <a:pt x="1830479" y="4258670"/>
                </a:lnTo>
                <a:cubicBezTo>
                  <a:pt x="1826724" y="4256437"/>
                  <a:pt x="1819215" y="4256437"/>
                  <a:pt x="1815460" y="4255321"/>
                </a:cubicBezTo>
                <a:cubicBezTo>
                  <a:pt x="1792932" y="4253088"/>
                  <a:pt x="1785423" y="4253088"/>
                  <a:pt x="1777913" y="4259786"/>
                </a:cubicBezTo>
                <a:cubicBezTo>
                  <a:pt x="1774158" y="4262019"/>
                  <a:pt x="1770403" y="4262019"/>
                  <a:pt x="1766649" y="4260902"/>
                </a:cubicBezTo>
                <a:cubicBezTo>
                  <a:pt x="1755385" y="4258670"/>
                  <a:pt x="1740366" y="4259786"/>
                  <a:pt x="1729101" y="4259786"/>
                </a:cubicBezTo>
                <a:cubicBezTo>
                  <a:pt x="1706573" y="4259786"/>
                  <a:pt x="1687800" y="4259786"/>
                  <a:pt x="1665271" y="4256437"/>
                </a:cubicBezTo>
                <a:cubicBezTo>
                  <a:pt x="1657762" y="4255321"/>
                  <a:pt x="1642743" y="4254205"/>
                  <a:pt x="1638988" y="4255321"/>
                </a:cubicBezTo>
                <a:lnTo>
                  <a:pt x="1616447" y="4257292"/>
                </a:lnTo>
                <a:lnTo>
                  <a:pt x="1567942" y="4257292"/>
                </a:lnTo>
                <a:lnTo>
                  <a:pt x="1544768" y="4258670"/>
                </a:lnTo>
                <a:lnTo>
                  <a:pt x="1530101" y="4258670"/>
                </a:lnTo>
                <a:cubicBezTo>
                  <a:pt x="1518837" y="4259786"/>
                  <a:pt x="1511327" y="4259786"/>
                  <a:pt x="1500063" y="4257554"/>
                </a:cubicBezTo>
                <a:cubicBezTo>
                  <a:pt x="1481290" y="4251972"/>
                  <a:pt x="1455007" y="4250856"/>
                  <a:pt x="1428724" y="4251972"/>
                </a:cubicBezTo>
                <a:cubicBezTo>
                  <a:pt x="1421214" y="4251972"/>
                  <a:pt x="1413705" y="4253088"/>
                  <a:pt x="1409950" y="4254205"/>
                </a:cubicBezTo>
                <a:cubicBezTo>
                  <a:pt x="1391176" y="4258670"/>
                  <a:pt x="1372403" y="4259786"/>
                  <a:pt x="1353629" y="4259786"/>
                </a:cubicBezTo>
                <a:cubicBezTo>
                  <a:pt x="1334855" y="4259786"/>
                  <a:pt x="1312327" y="4259786"/>
                  <a:pt x="1293554" y="4259786"/>
                </a:cubicBezTo>
                <a:cubicBezTo>
                  <a:pt x="1271025" y="4259786"/>
                  <a:pt x="1244742" y="4258670"/>
                  <a:pt x="1222214" y="4255321"/>
                </a:cubicBezTo>
                <a:cubicBezTo>
                  <a:pt x="1214704" y="4255321"/>
                  <a:pt x="1207195" y="4255321"/>
                  <a:pt x="1203440" y="4255321"/>
                </a:cubicBezTo>
                <a:cubicBezTo>
                  <a:pt x="1192176" y="4255321"/>
                  <a:pt x="1188421" y="4254205"/>
                  <a:pt x="1184667" y="4251972"/>
                </a:cubicBezTo>
                <a:cubicBezTo>
                  <a:pt x="1210950" y="4253088"/>
                  <a:pt x="1229723" y="4249739"/>
                  <a:pt x="1252252" y="4249739"/>
                </a:cubicBezTo>
                <a:cubicBezTo>
                  <a:pt x="1282289" y="4248623"/>
                  <a:pt x="1312327" y="4247507"/>
                  <a:pt x="1338610" y="4245274"/>
                </a:cubicBezTo>
                <a:cubicBezTo>
                  <a:pt x="1357384" y="4244158"/>
                  <a:pt x="1376157" y="4243042"/>
                  <a:pt x="1394931" y="4241925"/>
                </a:cubicBezTo>
                <a:close/>
                <a:moveTo>
                  <a:pt x="2025381" y="4241443"/>
                </a:moveTo>
                <a:cubicBezTo>
                  <a:pt x="2036645" y="4242560"/>
                  <a:pt x="2047909" y="4242560"/>
                  <a:pt x="2055418" y="4245908"/>
                </a:cubicBezTo>
                <a:cubicBezTo>
                  <a:pt x="2055418" y="4247025"/>
                  <a:pt x="2059173" y="4248141"/>
                  <a:pt x="2055418" y="4249257"/>
                </a:cubicBezTo>
                <a:cubicBezTo>
                  <a:pt x="2047909" y="4250374"/>
                  <a:pt x="2040400" y="4249257"/>
                  <a:pt x="2044154" y="4252606"/>
                </a:cubicBezTo>
                <a:cubicBezTo>
                  <a:pt x="2044154" y="4254839"/>
                  <a:pt x="2051664" y="4253723"/>
                  <a:pt x="2055418" y="4253723"/>
                </a:cubicBezTo>
                <a:cubicBezTo>
                  <a:pt x="2059173" y="4253723"/>
                  <a:pt x="2062928" y="4253723"/>
                  <a:pt x="2070437" y="4253723"/>
                </a:cubicBezTo>
                <a:cubicBezTo>
                  <a:pt x="2074192" y="4253723"/>
                  <a:pt x="2081701" y="4253723"/>
                  <a:pt x="2089211" y="4253723"/>
                </a:cubicBezTo>
                <a:cubicBezTo>
                  <a:pt x="2089211" y="4254839"/>
                  <a:pt x="2089211" y="4255955"/>
                  <a:pt x="2089211" y="4257071"/>
                </a:cubicBezTo>
                <a:cubicBezTo>
                  <a:pt x="2085456" y="4257071"/>
                  <a:pt x="2081701" y="4257071"/>
                  <a:pt x="2074192" y="4257071"/>
                </a:cubicBezTo>
                <a:cubicBezTo>
                  <a:pt x="2062928" y="4257071"/>
                  <a:pt x="2059173" y="4258188"/>
                  <a:pt x="2062928" y="4261537"/>
                </a:cubicBezTo>
                <a:lnTo>
                  <a:pt x="2054543" y="4261893"/>
                </a:lnTo>
                <a:lnTo>
                  <a:pt x="2053709" y="4261897"/>
                </a:lnTo>
                <a:cubicBezTo>
                  <a:pt x="2043853" y="4262594"/>
                  <a:pt x="2033528" y="4263432"/>
                  <a:pt x="2022264" y="4262874"/>
                </a:cubicBezTo>
                <a:lnTo>
                  <a:pt x="2004928" y="4262874"/>
                </a:lnTo>
                <a:lnTo>
                  <a:pt x="1975630" y="4258048"/>
                </a:lnTo>
                <a:lnTo>
                  <a:pt x="1937335" y="4258181"/>
                </a:lnTo>
                <a:lnTo>
                  <a:pt x="1937335" y="4243997"/>
                </a:lnTo>
                <a:lnTo>
                  <a:pt x="1950286" y="4243676"/>
                </a:lnTo>
                <a:cubicBezTo>
                  <a:pt x="1972815" y="4244792"/>
                  <a:pt x="1999098" y="4241443"/>
                  <a:pt x="2025381" y="4241443"/>
                </a:cubicBezTo>
                <a:close/>
                <a:moveTo>
                  <a:pt x="2318249" y="4238094"/>
                </a:moveTo>
                <a:cubicBezTo>
                  <a:pt x="2340778" y="4236978"/>
                  <a:pt x="2359551" y="4239211"/>
                  <a:pt x="2378325" y="4238094"/>
                </a:cubicBezTo>
                <a:cubicBezTo>
                  <a:pt x="2393344" y="4236978"/>
                  <a:pt x="2404608" y="4240327"/>
                  <a:pt x="2423381" y="4240327"/>
                </a:cubicBezTo>
                <a:cubicBezTo>
                  <a:pt x="2434645" y="4239211"/>
                  <a:pt x="2449664" y="4240327"/>
                  <a:pt x="2464683" y="4240327"/>
                </a:cubicBezTo>
                <a:cubicBezTo>
                  <a:pt x="2468438" y="4240327"/>
                  <a:pt x="2468438" y="4240327"/>
                  <a:pt x="2472193" y="4240327"/>
                </a:cubicBezTo>
                <a:lnTo>
                  <a:pt x="2476849" y="4241084"/>
                </a:lnTo>
                <a:lnTo>
                  <a:pt x="2472848" y="4241580"/>
                </a:lnTo>
                <a:cubicBezTo>
                  <a:pt x="2446565" y="4241580"/>
                  <a:pt x="2427792" y="4247162"/>
                  <a:pt x="2401508" y="4246046"/>
                </a:cubicBezTo>
                <a:cubicBezTo>
                  <a:pt x="2401508" y="4246046"/>
                  <a:pt x="2401508" y="4247162"/>
                  <a:pt x="2401508" y="4247162"/>
                </a:cubicBezTo>
                <a:cubicBezTo>
                  <a:pt x="2401508" y="4248278"/>
                  <a:pt x="2401508" y="4248278"/>
                  <a:pt x="2401508" y="4249395"/>
                </a:cubicBezTo>
                <a:cubicBezTo>
                  <a:pt x="2405263" y="4249395"/>
                  <a:pt x="2412773" y="4249395"/>
                  <a:pt x="2416527" y="4249395"/>
                </a:cubicBezTo>
                <a:cubicBezTo>
                  <a:pt x="2424037" y="4249953"/>
                  <a:pt x="2427791" y="4250511"/>
                  <a:pt x="2429199" y="4251487"/>
                </a:cubicBezTo>
                <a:lnTo>
                  <a:pt x="2428458" y="4253911"/>
                </a:lnTo>
                <a:lnTo>
                  <a:pt x="2423381" y="4253723"/>
                </a:lnTo>
                <a:cubicBezTo>
                  <a:pt x="2404608" y="4248141"/>
                  <a:pt x="2378325" y="4247025"/>
                  <a:pt x="2352042" y="4248141"/>
                </a:cubicBezTo>
                <a:cubicBezTo>
                  <a:pt x="2344532" y="4248141"/>
                  <a:pt x="2337023" y="4249257"/>
                  <a:pt x="2333268" y="4250374"/>
                </a:cubicBezTo>
                <a:cubicBezTo>
                  <a:pt x="2314494" y="4254839"/>
                  <a:pt x="2295721" y="4255955"/>
                  <a:pt x="2276947" y="4255955"/>
                </a:cubicBezTo>
                <a:cubicBezTo>
                  <a:pt x="2258173" y="4255955"/>
                  <a:pt x="2235645" y="4255955"/>
                  <a:pt x="2216872" y="4255955"/>
                </a:cubicBezTo>
                <a:cubicBezTo>
                  <a:pt x="2194343" y="4255955"/>
                  <a:pt x="2168060" y="4254839"/>
                  <a:pt x="2145532" y="4251490"/>
                </a:cubicBezTo>
                <a:cubicBezTo>
                  <a:pt x="2138022" y="4251490"/>
                  <a:pt x="2130513" y="4251490"/>
                  <a:pt x="2126758" y="4251490"/>
                </a:cubicBezTo>
                <a:cubicBezTo>
                  <a:pt x="2115494" y="4251490"/>
                  <a:pt x="2111739" y="4250374"/>
                  <a:pt x="2107985" y="4248141"/>
                </a:cubicBezTo>
                <a:cubicBezTo>
                  <a:pt x="2134268" y="4249257"/>
                  <a:pt x="2153041" y="4245908"/>
                  <a:pt x="2175570" y="4245908"/>
                </a:cubicBezTo>
                <a:cubicBezTo>
                  <a:pt x="2205607" y="4244792"/>
                  <a:pt x="2235645" y="4243676"/>
                  <a:pt x="2261928" y="4241443"/>
                </a:cubicBezTo>
                <a:cubicBezTo>
                  <a:pt x="2280702" y="4240327"/>
                  <a:pt x="2299475" y="4239211"/>
                  <a:pt x="2318249" y="4238094"/>
                </a:cubicBezTo>
                <a:close/>
                <a:moveTo>
                  <a:pt x="3696532" y="4218992"/>
                </a:moveTo>
                <a:cubicBezTo>
                  <a:pt x="3696532" y="4218992"/>
                  <a:pt x="3696532" y="4220108"/>
                  <a:pt x="3692778" y="4220108"/>
                </a:cubicBezTo>
                <a:cubicBezTo>
                  <a:pt x="3696532" y="4222341"/>
                  <a:pt x="3700287" y="4221224"/>
                  <a:pt x="3707796" y="4221224"/>
                </a:cubicBezTo>
                <a:cubicBezTo>
                  <a:pt x="3711551" y="4221224"/>
                  <a:pt x="3711551" y="4222341"/>
                  <a:pt x="3711551" y="4222341"/>
                </a:cubicBezTo>
                <a:cubicBezTo>
                  <a:pt x="3711551" y="4223457"/>
                  <a:pt x="3711551" y="4225689"/>
                  <a:pt x="3707796" y="4224573"/>
                </a:cubicBezTo>
                <a:cubicBezTo>
                  <a:pt x="3704042" y="4224573"/>
                  <a:pt x="3700287" y="4226806"/>
                  <a:pt x="3696532" y="4226806"/>
                </a:cubicBezTo>
                <a:cubicBezTo>
                  <a:pt x="3674004" y="4225689"/>
                  <a:pt x="3655230" y="4229038"/>
                  <a:pt x="3632702" y="4229038"/>
                </a:cubicBezTo>
                <a:cubicBezTo>
                  <a:pt x="3565117" y="4229038"/>
                  <a:pt x="3493777" y="4229038"/>
                  <a:pt x="3426192" y="4229038"/>
                </a:cubicBezTo>
                <a:cubicBezTo>
                  <a:pt x="3403664" y="4229038"/>
                  <a:pt x="3384890" y="4230155"/>
                  <a:pt x="3373626" y="4235736"/>
                </a:cubicBezTo>
                <a:cubicBezTo>
                  <a:pt x="3377381" y="4237969"/>
                  <a:pt x="3384890" y="4237969"/>
                  <a:pt x="3388645" y="4239085"/>
                </a:cubicBezTo>
                <a:cubicBezTo>
                  <a:pt x="3411173" y="4241318"/>
                  <a:pt x="3418682" y="4241318"/>
                  <a:pt x="3426192" y="4234620"/>
                </a:cubicBezTo>
                <a:cubicBezTo>
                  <a:pt x="3429947" y="4232387"/>
                  <a:pt x="3433702" y="4232387"/>
                  <a:pt x="3437456" y="4233504"/>
                </a:cubicBezTo>
                <a:cubicBezTo>
                  <a:pt x="3448720" y="4235736"/>
                  <a:pt x="3463739" y="4234620"/>
                  <a:pt x="3475004" y="4234620"/>
                </a:cubicBezTo>
                <a:cubicBezTo>
                  <a:pt x="3497532" y="4234620"/>
                  <a:pt x="3516305" y="4234620"/>
                  <a:pt x="3538834" y="4237969"/>
                </a:cubicBezTo>
                <a:cubicBezTo>
                  <a:pt x="3546343" y="4239085"/>
                  <a:pt x="3561362" y="4240201"/>
                  <a:pt x="3565117" y="4239085"/>
                </a:cubicBezTo>
                <a:cubicBezTo>
                  <a:pt x="3580136" y="4235736"/>
                  <a:pt x="3598909" y="4237969"/>
                  <a:pt x="3610174" y="4235736"/>
                </a:cubicBezTo>
                <a:cubicBezTo>
                  <a:pt x="3617683" y="4234620"/>
                  <a:pt x="3625192" y="4234620"/>
                  <a:pt x="3632702" y="4235736"/>
                </a:cubicBezTo>
                <a:cubicBezTo>
                  <a:pt x="3647721" y="4237969"/>
                  <a:pt x="3658985" y="4237969"/>
                  <a:pt x="3674004" y="4235736"/>
                </a:cubicBezTo>
                <a:cubicBezTo>
                  <a:pt x="3685268" y="4234620"/>
                  <a:pt x="3692778" y="4234620"/>
                  <a:pt x="3704042" y="4236852"/>
                </a:cubicBezTo>
                <a:lnTo>
                  <a:pt x="3764670" y="4241596"/>
                </a:lnTo>
                <a:lnTo>
                  <a:pt x="3764883" y="4241580"/>
                </a:lnTo>
                <a:cubicBezTo>
                  <a:pt x="3779902" y="4241580"/>
                  <a:pt x="3794921" y="4239348"/>
                  <a:pt x="3809940" y="4235999"/>
                </a:cubicBezTo>
                <a:cubicBezTo>
                  <a:pt x="3809940" y="4234883"/>
                  <a:pt x="3817449" y="4234883"/>
                  <a:pt x="3817449" y="4233766"/>
                </a:cubicBezTo>
                <a:cubicBezTo>
                  <a:pt x="3817449" y="4231534"/>
                  <a:pt x="3809940" y="4231534"/>
                  <a:pt x="3806185" y="4231534"/>
                </a:cubicBezTo>
                <a:cubicBezTo>
                  <a:pt x="3794921" y="4231534"/>
                  <a:pt x="3783657" y="4231534"/>
                  <a:pt x="3772393" y="4231534"/>
                </a:cubicBezTo>
                <a:cubicBezTo>
                  <a:pt x="3768638" y="4231534"/>
                  <a:pt x="3764883" y="4231534"/>
                  <a:pt x="3764883" y="4230417"/>
                </a:cubicBezTo>
                <a:cubicBezTo>
                  <a:pt x="3764883" y="4229301"/>
                  <a:pt x="3764883" y="4228185"/>
                  <a:pt x="3768638" y="4228185"/>
                </a:cubicBezTo>
                <a:cubicBezTo>
                  <a:pt x="3776147" y="4228185"/>
                  <a:pt x="3779902" y="4225952"/>
                  <a:pt x="3791166" y="4225952"/>
                </a:cubicBezTo>
                <a:cubicBezTo>
                  <a:pt x="3802430" y="4225952"/>
                  <a:pt x="3813695" y="4225952"/>
                  <a:pt x="3824959" y="4225952"/>
                </a:cubicBezTo>
                <a:cubicBezTo>
                  <a:pt x="3832468" y="4224836"/>
                  <a:pt x="3828714" y="4222603"/>
                  <a:pt x="3828714" y="4221487"/>
                </a:cubicBezTo>
                <a:lnTo>
                  <a:pt x="3828714" y="4220443"/>
                </a:lnTo>
                <a:lnTo>
                  <a:pt x="3779136" y="4219271"/>
                </a:lnTo>
                <a:cubicBezTo>
                  <a:pt x="3751914" y="4219271"/>
                  <a:pt x="3724693" y="4219550"/>
                  <a:pt x="3696532" y="4218992"/>
                </a:cubicBezTo>
                <a:close/>
                <a:moveTo>
                  <a:pt x="2480358" y="4212557"/>
                </a:moveTo>
                <a:cubicBezTo>
                  <a:pt x="2502886" y="4212557"/>
                  <a:pt x="2514150" y="4218138"/>
                  <a:pt x="2536679" y="4219255"/>
                </a:cubicBezTo>
                <a:cubicBezTo>
                  <a:pt x="2536679" y="4219255"/>
                  <a:pt x="2536679" y="4220371"/>
                  <a:pt x="2536679" y="4221487"/>
                </a:cubicBezTo>
                <a:cubicBezTo>
                  <a:pt x="2536679" y="4222603"/>
                  <a:pt x="2540433" y="4224836"/>
                  <a:pt x="2532924" y="4225952"/>
                </a:cubicBezTo>
                <a:cubicBezTo>
                  <a:pt x="2521660" y="4225952"/>
                  <a:pt x="2510395" y="4225952"/>
                  <a:pt x="2499131" y="4225952"/>
                </a:cubicBezTo>
                <a:cubicBezTo>
                  <a:pt x="2487867" y="4225952"/>
                  <a:pt x="2484112" y="4228185"/>
                  <a:pt x="2476603" y="4228185"/>
                </a:cubicBezTo>
                <a:cubicBezTo>
                  <a:pt x="2472848" y="4228185"/>
                  <a:pt x="2472848" y="4229301"/>
                  <a:pt x="2472848" y="4230417"/>
                </a:cubicBezTo>
                <a:cubicBezTo>
                  <a:pt x="2472848" y="4231534"/>
                  <a:pt x="2476603" y="4231534"/>
                  <a:pt x="2480358" y="4231534"/>
                </a:cubicBezTo>
                <a:cubicBezTo>
                  <a:pt x="2491622" y="4231534"/>
                  <a:pt x="2502886" y="4231534"/>
                  <a:pt x="2514150" y="4231534"/>
                </a:cubicBezTo>
                <a:cubicBezTo>
                  <a:pt x="2517905" y="4231534"/>
                  <a:pt x="2525414" y="4231534"/>
                  <a:pt x="2525414" y="4233766"/>
                </a:cubicBezTo>
                <a:cubicBezTo>
                  <a:pt x="2525414" y="4234883"/>
                  <a:pt x="2517905" y="4234883"/>
                  <a:pt x="2517905" y="4235999"/>
                </a:cubicBezTo>
                <a:lnTo>
                  <a:pt x="2479451" y="4240762"/>
                </a:lnTo>
                <a:lnTo>
                  <a:pt x="2476087" y="4240183"/>
                </a:lnTo>
                <a:cubicBezTo>
                  <a:pt x="2471863" y="4237532"/>
                  <a:pt x="2470925" y="4234183"/>
                  <a:pt x="2469048" y="4231392"/>
                </a:cubicBezTo>
                <a:cubicBezTo>
                  <a:pt x="2467170" y="4227485"/>
                  <a:pt x="2461538" y="4224136"/>
                  <a:pt x="2454029" y="4221066"/>
                </a:cubicBezTo>
                <a:lnTo>
                  <a:pt x="2430738" y="4213400"/>
                </a:lnTo>
                <a:close/>
                <a:moveTo>
                  <a:pt x="524958" y="4211504"/>
                </a:moveTo>
                <a:cubicBezTo>
                  <a:pt x="524958" y="4211504"/>
                  <a:pt x="528712" y="4211504"/>
                  <a:pt x="532467" y="4212621"/>
                </a:cubicBezTo>
                <a:cubicBezTo>
                  <a:pt x="536222" y="4213737"/>
                  <a:pt x="539977" y="4213737"/>
                  <a:pt x="543731" y="4213737"/>
                </a:cubicBezTo>
                <a:cubicBezTo>
                  <a:pt x="581279" y="4212621"/>
                  <a:pt x="618826" y="4217086"/>
                  <a:pt x="656373" y="4214853"/>
                </a:cubicBezTo>
                <a:cubicBezTo>
                  <a:pt x="671392" y="4214853"/>
                  <a:pt x="678901" y="4218202"/>
                  <a:pt x="690166" y="4217086"/>
                </a:cubicBezTo>
                <a:cubicBezTo>
                  <a:pt x="701430" y="4217086"/>
                  <a:pt x="716449" y="4217086"/>
                  <a:pt x="727713" y="4217086"/>
                </a:cubicBezTo>
                <a:cubicBezTo>
                  <a:pt x="750241" y="4218202"/>
                  <a:pt x="769015" y="4213737"/>
                  <a:pt x="787788" y="4215970"/>
                </a:cubicBezTo>
                <a:cubicBezTo>
                  <a:pt x="795298" y="4215970"/>
                  <a:pt x="799053" y="4215970"/>
                  <a:pt x="802807" y="4215970"/>
                </a:cubicBezTo>
                <a:cubicBezTo>
                  <a:pt x="806562" y="4215970"/>
                  <a:pt x="810317" y="4214853"/>
                  <a:pt x="814071" y="4217086"/>
                </a:cubicBezTo>
                <a:cubicBezTo>
                  <a:pt x="814071" y="4218202"/>
                  <a:pt x="810317" y="4220435"/>
                  <a:pt x="806562" y="4220435"/>
                </a:cubicBezTo>
                <a:cubicBezTo>
                  <a:pt x="795298" y="4221551"/>
                  <a:pt x="784034" y="4224900"/>
                  <a:pt x="769015" y="4224900"/>
                </a:cubicBezTo>
                <a:cubicBezTo>
                  <a:pt x="761505" y="4224900"/>
                  <a:pt x="761505" y="4227133"/>
                  <a:pt x="753996" y="4228249"/>
                </a:cubicBezTo>
                <a:cubicBezTo>
                  <a:pt x="772770" y="4231598"/>
                  <a:pt x="791543" y="4231598"/>
                  <a:pt x="810317" y="4232714"/>
                </a:cubicBezTo>
                <a:cubicBezTo>
                  <a:pt x="825336" y="4233830"/>
                  <a:pt x="836600" y="4236063"/>
                  <a:pt x="851619" y="4237179"/>
                </a:cubicBezTo>
                <a:cubicBezTo>
                  <a:pt x="855374" y="4237179"/>
                  <a:pt x="862883" y="4239412"/>
                  <a:pt x="859128" y="4241644"/>
                </a:cubicBezTo>
                <a:cubicBezTo>
                  <a:pt x="855374" y="4243877"/>
                  <a:pt x="847864" y="4242761"/>
                  <a:pt x="844109" y="4242761"/>
                </a:cubicBezTo>
                <a:cubicBezTo>
                  <a:pt x="817826" y="4242761"/>
                  <a:pt x="795298" y="4242761"/>
                  <a:pt x="769015" y="4242761"/>
                </a:cubicBezTo>
                <a:cubicBezTo>
                  <a:pt x="723958" y="4242761"/>
                  <a:pt x="678901" y="4246110"/>
                  <a:pt x="637599" y="4252807"/>
                </a:cubicBezTo>
                <a:cubicBezTo>
                  <a:pt x="622581" y="4255040"/>
                  <a:pt x="603807" y="4253924"/>
                  <a:pt x="588788" y="4256156"/>
                </a:cubicBezTo>
                <a:cubicBezTo>
                  <a:pt x="573769" y="4257273"/>
                  <a:pt x="554996" y="4256156"/>
                  <a:pt x="536222" y="4255040"/>
                </a:cubicBezTo>
                <a:cubicBezTo>
                  <a:pt x="521203" y="4252807"/>
                  <a:pt x="498675" y="4251691"/>
                  <a:pt x="479901" y="4251691"/>
                </a:cubicBezTo>
                <a:lnTo>
                  <a:pt x="478521" y="4251699"/>
                </a:lnTo>
                <a:lnTo>
                  <a:pt x="478521" y="4273822"/>
                </a:lnTo>
                <a:lnTo>
                  <a:pt x="474908" y="4274037"/>
                </a:lnTo>
                <a:cubicBezTo>
                  <a:pt x="467398" y="4275153"/>
                  <a:pt x="459889" y="4275153"/>
                  <a:pt x="452380" y="4274037"/>
                </a:cubicBezTo>
                <a:lnTo>
                  <a:pt x="435961" y="4274037"/>
                </a:lnTo>
                <a:lnTo>
                  <a:pt x="442135" y="4263439"/>
                </a:lnTo>
                <a:cubicBezTo>
                  <a:pt x="444025" y="4260196"/>
                  <a:pt x="446451" y="4252917"/>
                  <a:pt x="449162" y="4254497"/>
                </a:cubicBezTo>
                <a:cubicBezTo>
                  <a:pt x="455117" y="4253622"/>
                  <a:pt x="449981" y="4259320"/>
                  <a:pt x="447557" y="4266598"/>
                </a:cubicBezTo>
                <a:cubicBezTo>
                  <a:pt x="447021" y="4270632"/>
                  <a:pt x="450266" y="4268177"/>
                  <a:pt x="451622" y="4268967"/>
                </a:cubicBezTo>
                <a:cubicBezTo>
                  <a:pt x="459467" y="4264847"/>
                  <a:pt x="465137" y="4255114"/>
                  <a:pt x="472164" y="4246171"/>
                </a:cubicBezTo>
                <a:lnTo>
                  <a:pt x="478521" y="4233726"/>
                </a:lnTo>
                <a:lnTo>
                  <a:pt x="478521" y="4234947"/>
                </a:lnTo>
                <a:lnTo>
                  <a:pt x="656373" y="4234947"/>
                </a:lnTo>
                <a:cubicBezTo>
                  <a:pt x="678901" y="4234947"/>
                  <a:pt x="697675" y="4233830"/>
                  <a:pt x="708939" y="4228249"/>
                </a:cubicBezTo>
                <a:cubicBezTo>
                  <a:pt x="705185" y="4226016"/>
                  <a:pt x="697675" y="4226016"/>
                  <a:pt x="693920" y="4224900"/>
                </a:cubicBezTo>
                <a:cubicBezTo>
                  <a:pt x="682656" y="4223783"/>
                  <a:pt x="675147" y="4223225"/>
                  <a:pt x="669515" y="4223783"/>
                </a:cubicBezTo>
                <a:cubicBezTo>
                  <a:pt x="663883" y="4224341"/>
                  <a:pt x="660128" y="4226016"/>
                  <a:pt x="656373" y="4229365"/>
                </a:cubicBezTo>
                <a:cubicBezTo>
                  <a:pt x="652618" y="4231598"/>
                  <a:pt x="648864" y="4231598"/>
                  <a:pt x="645109" y="4230481"/>
                </a:cubicBezTo>
                <a:cubicBezTo>
                  <a:pt x="633845" y="4228249"/>
                  <a:pt x="618826" y="4229365"/>
                  <a:pt x="607562" y="4229365"/>
                </a:cubicBezTo>
                <a:cubicBezTo>
                  <a:pt x="585034" y="4229365"/>
                  <a:pt x="566260" y="4229365"/>
                  <a:pt x="543731" y="4226016"/>
                </a:cubicBezTo>
                <a:cubicBezTo>
                  <a:pt x="536222" y="4224900"/>
                  <a:pt x="521203" y="4223784"/>
                  <a:pt x="517449" y="4224900"/>
                </a:cubicBezTo>
                <a:cubicBezTo>
                  <a:pt x="509939" y="4226574"/>
                  <a:pt x="501491" y="4226853"/>
                  <a:pt x="493512" y="4226993"/>
                </a:cubicBezTo>
                <a:lnTo>
                  <a:pt x="481598" y="4227701"/>
                </a:lnTo>
                <a:lnTo>
                  <a:pt x="488000" y="4215167"/>
                </a:lnTo>
                <a:close/>
                <a:moveTo>
                  <a:pt x="3515209" y="4208284"/>
                </a:moveTo>
                <a:lnTo>
                  <a:pt x="3546343" y="4208945"/>
                </a:lnTo>
                <a:cubicBezTo>
                  <a:pt x="3561362" y="4211178"/>
                  <a:pt x="3583890" y="4212294"/>
                  <a:pt x="3602664" y="4212294"/>
                </a:cubicBezTo>
                <a:lnTo>
                  <a:pt x="3622923" y="4212168"/>
                </a:lnTo>
                <a:lnTo>
                  <a:pt x="3627367" y="4209766"/>
                </a:lnTo>
                <a:cubicBezTo>
                  <a:pt x="3631591" y="4209766"/>
                  <a:pt x="3637223" y="4210324"/>
                  <a:pt x="3640977" y="4210324"/>
                </a:cubicBezTo>
                <a:lnTo>
                  <a:pt x="3682158" y="4208284"/>
                </a:lnTo>
                <a:close/>
                <a:moveTo>
                  <a:pt x="1207902" y="4205842"/>
                </a:moveTo>
                <a:lnTo>
                  <a:pt x="1264945" y="4205842"/>
                </a:lnTo>
                <a:cubicBezTo>
                  <a:pt x="1283719" y="4205842"/>
                  <a:pt x="1306247" y="4205842"/>
                  <a:pt x="1328776" y="4205842"/>
                </a:cubicBezTo>
                <a:cubicBezTo>
                  <a:pt x="1328776" y="4205842"/>
                  <a:pt x="1328776" y="4206958"/>
                  <a:pt x="1328776" y="4206958"/>
                </a:cubicBezTo>
                <a:lnTo>
                  <a:pt x="1296661" y="4207520"/>
                </a:lnTo>
                <a:lnTo>
                  <a:pt x="1241253" y="4206834"/>
                </a:lnTo>
                <a:close/>
                <a:moveTo>
                  <a:pt x="478521" y="4172949"/>
                </a:moveTo>
                <a:lnTo>
                  <a:pt x="478521" y="4188888"/>
                </a:lnTo>
                <a:lnTo>
                  <a:pt x="477051" y="4191440"/>
                </a:lnTo>
                <a:cubicBezTo>
                  <a:pt x="469589" y="4202302"/>
                  <a:pt x="461412" y="4211661"/>
                  <a:pt x="452621" y="4217404"/>
                </a:cubicBezTo>
                <a:cubicBezTo>
                  <a:pt x="441815" y="4232834"/>
                  <a:pt x="439676" y="4248970"/>
                  <a:pt x="428869" y="4264402"/>
                </a:cubicBezTo>
                <a:cubicBezTo>
                  <a:pt x="431847" y="4263964"/>
                  <a:pt x="433202" y="4264753"/>
                  <a:pt x="433104" y="4266869"/>
                </a:cubicBezTo>
                <a:lnTo>
                  <a:pt x="430021" y="4274037"/>
                </a:lnTo>
                <a:lnTo>
                  <a:pt x="414180" y="4274037"/>
                </a:lnTo>
                <a:lnTo>
                  <a:pt x="422635" y="4259525"/>
                </a:lnTo>
                <a:lnTo>
                  <a:pt x="422750" y="4259525"/>
                </a:lnTo>
                <a:lnTo>
                  <a:pt x="422652" y="4259496"/>
                </a:lnTo>
                <a:lnTo>
                  <a:pt x="437215" y="4234500"/>
                </a:lnTo>
                <a:cubicBezTo>
                  <a:pt x="440995" y="4228012"/>
                  <a:pt x="446130" y="4222312"/>
                  <a:pt x="451265" y="4216613"/>
                </a:cubicBezTo>
                <a:cubicBezTo>
                  <a:pt x="455581" y="4206092"/>
                  <a:pt x="463427" y="4201971"/>
                  <a:pt x="467742" y="4191449"/>
                </a:cubicBezTo>
                <a:close/>
                <a:moveTo>
                  <a:pt x="491344" y="4166629"/>
                </a:moveTo>
                <a:lnTo>
                  <a:pt x="489777" y="4169349"/>
                </a:lnTo>
                <a:lnTo>
                  <a:pt x="480925" y="4168823"/>
                </a:lnTo>
                <a:lnTo>
                  <a:pt x="482186" y="4166658"/>
                </a:lnTo>
                <a:close/>
                <a:moveTo>
                  <a:pt x="491756" y="4156381"/>
                </a:moveTo>
                <a:lnTo>
                  <a:pt x="495867" y="4158777"/>
                </a:lnTo>
                <a:lnTo>
                  <a:pt x="494477" y="4161190"/>
                </a:lnTo>
                <a:lnTo>
                  <a:pt x="487064" y="4161190"/>
                </a:lnTo>
                <a:close/>
                <a:moveTo>
                  <a:pt x="1403722" y="4149331"/>
                </a:moveTo>
                <a:lnTo>
                  <a:pt x="1383463" y="4149457"/>
                </a:lnTo>
                <a:lnTo>
                  <a:pt x="1379019" y="4151859"/>
                </a:lnTo>
                <a:cubicBezTo>
                  <a:pt x="1374795" y="4151859"/>
                  <a:pt x="1369163" y="4151301"/>
                  <a:pt x="1365409" y="4151301"/>
                </a:cubicBezTo>
                <a:lnTo>
                  <a:pt x="1324228" y="4153341"/>
                </a:lnTo>
                <a:lnTo>
                  <a:pt x="1491177" y="4153341"/>
                </a:lnTo>
                <a:lnTo>
                  <a:pt x="1460043" y="4152680"/>
                </a:lnTo>
                <a:cubicBezTo>
                  <a:pt x="1445024" y="4150447"/>
                  <a:pt x="1422496" y="4149331"/>
                  <a:pt x="1403722" y="4149331"/>
                </a:cubicBezTo>
                <a:close/>
                <a:moveTo>
                  <a:pt x="1016219" y="4101067"/>
                </a:moveTo>
                <a:cubicBezTo>
                  <a:pt x="1023729" y="4099951"/>
                  <a:pt x="1027483" y="4101067"/>
                  <a:pt x="1034993" y="4101067"/>
                </a:cubicBezTo>
                <a:cubicBezTo>
                  <a:pt x="1046257" y="4103300"/>
                  <a:pt x="1065031" y="4103300"/>
                  <a:pt x="1080050" y="4101067"/>
                </a:cubicBezTo>
                <a:lnTo>
                  <a:pt x="1085311" y="4101223"/>
                </a:lnTo>
                <a:lnTo>
                  <a:pt x="1065945" y="4103143"/>
                </a:lnTo>
                <a:cubicBezTo>
                  <a:pt x="1056558" y="4104259"/>
                  <a:pt x="1047171" y="4105096"/>
                  <a:pt x="1038254" y="4104956"/>
                </a:cubicBezTo>
                <a:lnTo>
                  <a:pt x="1014732" y="4101130"/>
                </a:lnTo>
                <a:close/>
                <a:moveTo>
                  <a:pt x="924290" y="4098835"/>
                </a:moveTo>
                <a:lnTo>
                  <a:pt x="941125" y="4098835"/>
                </a:lnTo>
                <a:lnTo>
                  <a:pt x="941816" y="4099451"/>
                </a:lnTo>
                <a:lnTo>
                  <a:pt x="940631" y="4099375"/>
                </a:lnTo>
                <a:close/>
                <a:moveTo>
                  <a:pt x="888559" y="4096602"/>
                </a:moveTo>
                <a:cubicBezTo>
                  <a:pt x="896068" y="4096602"/>
                  <a:pt x="903578" y="4096602"/>
                  <a:pt x="911087" y="4096602"/>
                </a:cubicBezTo>
                <a:lnTo>
                  <a:pt x="910214" y="4098677"/>
                </a:lnTo>
                <a:lnTo>
                  <a:pt x="884768" y="4098677"/>
                </a:lnTo>
                <a:lnTo>
                  <a:pt x="887620" y="4098556"/>
                </a:lnTo>
                <a:cubicBezTo>
                  <a:pt x="889497" y="4098276"/>
                  <a:pt x="890436" y="4097718"/>
                  <a:pt x="888559" y="4096602"/>
                </a:cubicBezTo>
                <a:close/>
                <a:moveTo>
                  <a:pt x="558226" y="4093173"/>
                </a:moveTo>
                <a:lnTo>
                  <a:pt x="564244" y="4095765"/>
                </a:lnTo>
                <a:cubicBezTo>
                  <a:pt x="569407" y="4096602"/>
                  <a:pt x="576917" y="4096602"/>
                  <a:pt x="591936" y="4096602"/>
                </a:cubicBezTo>
                <a:cubicBezTo>
                  <a:pt x="591936" y="4096602"/>
                  <a:pt x="595690" y="4096602"/>
                  <a:pt x="595690" y="4096602"/>
                </a:cubicBezTo>
                <a:cubicBezTo>
                  <a:pt x="606954" y="4099951"/>
                  <a:pt x="618218" y="4099951"/>
                  <a:pt x="629483" y="4096602"/>
                </a:cubicBezTo>
                <a:cubicBezTo>
                  <a:pt x="636992" y="4096602"/>
                  <a:pt x="640747" y="4096602"/>
                  <a:pt x="648256" y="4096602"/>
                </a:cubicBezTo>
                <a:cubicBezTo>
                  <a:pt x="652011" y="4096602"/>
                  <a:pt x="659521" y="4097719"/>
                  <a:pt x="663275" y="4094370"/>
                </a:cubicBezTo>
                <a:cubicBezTo>
                  <a:pt x="670785" y="4094370"/>
                  <a:pt x="682049" y="4095486"/>
                  <a:pt x="689559" y="4094370"/>
                </a:cubicBezTo>
                <a:cubicBezTo>
                  <a:pt x="704577" y="4094370"/>
                  <a:pt x="715841" y="4095486"/>
                  <a:pt x="723351" y="4096602"/>
                </a:cubicBezTo>
                <a:cubicBezTo>
                  <a:pt x="734615" y="4098835"/>
                  <a:pt x="745879" y="4098835"/>
                  <a:pt x="757144" y="4096602"/>
                </a:cubicBezTo>
                <a:cubicBezTo>
                  <a:pt x="764653" y="4095486"/>
                  <a:pt x="779672" y="4094370"/>
                  <a:pt x="790936" y="4094370"/>
                </a:cubicBezTo>
                <a:cubicBezTo>
                  <a:pt x="794691" y="4095486"/>
                  <a:pt x="802200" y="4095486"/>
                  <a:pt x="805955" y="4093253"/>
                </a:cubicBezTo>
                <a:cubicBezTo>
                  <a:pt x="809709" y="4092137"/>
                  <a:pt x="813464" y="4092137"/>
                  <a:pt x="817219" y="4093253"/>
                </a:cubicBezTo>
                <a:cubicBezTo>
                  <a:pt x="835992" y="4096602"/>
                  <a:pt x="858521" y="4094370"/>
                  <a:pt x="877294" y="4094370"/>
                </a:cubicBezTo>
                <a:cubicBezTo>
                  <a:pt x="877294" y="4095486"/>
                  <a:pt x="876355" y="4096323"/>
                  <a:pt x="876355" y="4097021"/>
                </a:cubicBezTo>
                <a:lnTo>
                  <a:pt x="880640" y="4098677"/>
                </a:lnTo>
                <a:lnTo>
                  <a:pt x="859435" y="4098677"/>
                </a:lnTo>
                <a:cubicBezTo>
                  <a:pt x="840661" y="4099794"/>
                  <a:pt x="821888" y="4100910"/>
                  <a:pt x="803114" y="4102026"/>
                </a:cubicBezTo>
                <a:cubicBezTo>
                  <a:pt x="776831" y="4104259"/>
                  <a:pt x="746793" y="4105375"/>
                  <a:pt x="716756" y="4106491"/>
                </a:cubicBezTo>
                <a:cubicBezTo>
                  <a:pt x="694227" y="4106491"/>
                  <a:pt x="675454" y="4109840"/>
                  <a:pt x="649171" y="4108724"/>
                </a:cubicBezTo>
                <a:cubicBezTo>
                  <a:pt x="652925" y="4110957"/>
                  <a:pt x="656680" y="4112073"/>
                  <a:pt x="667944" y="4112073"/>
                </a:cubicBezTo>
                <a:cubicBezTo>
                  <a:pt x="671699" y="4112073"/>
                  <a:pt x="679208" y="4112073"/>
                  <a:pt x="686718" y="4112073"/>
                </a:cubicBezTo>
                <a:cubicBezTo>
                  <a:pt x="709246" y="4115422"/>
                  <a:pt x="735529" y="4116538"/>
                  <a:pt x="758058" y="4116538"/>
                </a:cubicBezTo>
                <a:cubicBezTo>
                  <a:pt x="776831" y="4116538"/>
                  <a:pt x="799359" y="4116538"/>
                  <a:pt x="818133" y="4116538"/>
                </a:cubicBezTo>
                <a:cubicBezTo>
                  <a:pt x="836907" y="4116538"/>
                  <a:pt x="855680" y="4115422"/>
                  <a:pt x="874454" y="4110957"/>
                </a:cubicBezTo>
                <a:cubicBezTo>
                  <a:pt x="878209" y="4109840"/>
                  <a:pt x="885718" y="4108724"/>
                  <a:pt x="893228" y="4108724"/>
                </a:cubicBezTo>
                <a:cubicBezTo>
                  <a:pt x="919511" y="4107608"/>
                  <a:pt x="945794" y="4108724"/>
                  <a:pt x="964567" y="4114306"/>
                </a:cubicBezTo>
                <a:cubicBezTo>
                  <a:pt x="975831" y="4116538"/>
                  <a:pt x="983341" y="4116538"/>
                  <a:pt x="994605" y="4115422"/>
                </a:cubicBezTo>
                <a:cubicBezTo>
                  <a:pt x="1009624" y="4113189"/>
                  <a:pt x="1020888" y="4113189"/>
                  <a:pt x="1035907" y="4115422"/>
                </a:cubicBezTo>
                <a:cubicBezTo>
                  <a:pt x="1043417" y="4116538"/>
                  <a:pt x="1050926" y="4116538"/>
                  <a:pt x="1058435" y="4115422"/>
                </a:cubicBezTo>
                <a:cubicBezTo>
                  <a:pt x="1069700" y="4113189"/>
                  <a:pt x="1088473" y="4115422"/>
                  <a:pt x="1103492" y="4112073"/>
                </a:cubicBezTo>
                <a:cubicBezTo>
                  <a:pt x="1107247" y="4110957"/>
                  <a:pt x="1122266" y="4112073"/>
                  <a:pt x="1129775" y="4113189"/>
                </a:cubicBezTo>
                <a:cubicBezTo>
                  <a:pt x="1152304" y="4116538"/>
                  <a:pt x="1171077" y="4116538"/>
                  <a:pt x="1193605" y="4116538"/>
                </a:cubicBezTo>
                <a:cubicBezTo>
                  <a:pt x="1204870" y="4116538"/>
                  <a:pt x="1219889" y="4115422"/>
                  <a:pt x="1231153" y="4117654"/>
                </a:cubicBezTo>
                <a:cubicBezTo>
                  <a:pt x="1234907" y="4118771"/>
                  <a:pt x="1238662" y="4118771"/>
                  <a:pt x="1242417" y="4116538"/>
                </a:cubicBezTo>
                <a:cubicBezTo>
                  <a:pt x="1249927" y="4109840"/>
                  <a:pt x="1257436" y="4109840"/>
                  <a:pt x="1279964" y="4112073"/>
                </a:cubicBezTo>
                <a:cubicBezTo>
                  <a:pt x="1283719" y="4113189"/>
                  <a:pt x="1291228" y="4113189"/>
                  <a:pt x="1294983" y="4115422"/>
                </a:cubicBezTo>
                <a:cubicBezTo>
                  <a:pt x="1289351" y="4118212"/>
                  <a:pt x="1281841" y="4119887"/>
                  <a:pt x="1272924" y="4120864"/>
                </a:cubicBezTo>
                <a:lnTo>
                  <a:pt x="1259466" y="4121418"/>
                </a:lnTo>
                <a:lnTo>
                  <a:pt x="1241716" y="4120029"/>
                </a:lnTo>
                <a:lnTo>
                  <a:pt x="1241503" y="4120045"/>
                </a:lnTo>
                <a:lnTo>
                  <a:pt x="1224751" y="4122120"/>
                </a:lnTo>
                <a:lnTo>
                  <a:pt x="1035907" y="4122120"/>
                </a:lnTo>
                <a:cubicBezTo>
                  <a:pt x="1013379" y="4122120"/>
                  <a:pt x="994605" y="4125469"/>
                  <a:pt x="972077" y="4124352"/>
                </a:cubicBezTo>
                <a:cubicBezTo>
                  <a:pt x="968322" y="4124352"/>
                  <a:pt x="964567" y="4126585"/>
                  <a:pt x="960813" y="4126585"/>
                </a:cubicBezTo>
                <a:cubicBezTo>
                  <a:pt x="957058" y="4125469"/>
                  <a:pt x="957058" y="4127701"/>
                  <a:pt x="957058" y="4128817"/>
                </a:cubicBezTo>
                <a:cubicBezTo>
                  <a:pt x="957058" y="4128817"/>
                  <a:pt x="957058" y="4129934"/>
                  <a:pt x="960813" y="4129934"/>
                </a:cubicBezTo>
                <a:cubicBezTo>
                  <a:pt x="968322" y="4129934"/>
                  <a:pt x="972077" y="4128817"/>
                  <a:pt x="975831" y="4131050"/>
                </a:cubicBezTo>
                <a:cubicBezTo>
                  <a:pt x="972077" y="4131050"/>
                  <a:pt x="972077" y="4132166"/>
                  <a:pt x="972077" y="4132166"/>
                </a:cubicBezTo>
                <a:cubicBezTo>
                  <a:pt x="915756" y="4131050"/>
                  <a:pt x="863190" y="4133283"/>
                  <a:pt x="806869" y="4129934"/>
                </a:cubicBezTo>
                <a:cubicBezTo>
                  <a:pt x="788095" y="4128817"/>
                  <a:pt x="769322" y="4128817"/>
                  <a:pt x="750548" y="4129934"/>
                </a:cubicBezTo>
                <a:cubicBezTo>
                  <a:pt x="731774" y="4131050"/>
                  <a:pt x="713001" y="4126585"/>
                  <a:pt x="694227" y="4129934"/>
                </a:cubicBezTo>
                <a:cubicBezTo>
                  <a:pt x="690472" y="4129934"/>
                  <a:pt x="686718" y="4129934"/>
                  <a:pt x="686718" y="4129934"/>
                </a:cubicBezTo>
                <a:cubicBezTo>
                  <a:pt x="675454" y="4126585"/>
                  <a:pt x="660435" y="4127701"/>
                  <a:pt x="645416" y="4127701"/>
                </a:cubicBezTo>
                <a:cubicBezTo>
                  <a:pt x="622887" y="4127701"/>
                  <a:pt x="600359" y="4127701"/>
                  <a:pt x="574076" y="4127701"/>
                </a:cubicBezTo>
                <a:cubicBezTo>
                  <a:pt x="566567" y="4127701"/>
                  <a:pt x="559057" y="4126585"/>
                  <a:pt x="551548" y="4125469"/>
                </a:cubicBezTo>
                <a:lnTo>
                  <a:pt x="543926" y="4125185"/>
                </a:lnTo>
                <a:lnTo>
                  <a:pt x="544722" y="4123227"/>
                </a:lnTo>
                <a:lnTo>
                  <a:pt x="551548" y="4124352"/>
                </a:lnTo>
                <a:cubicBezTo>
                  <a:pt x="570321" y="4125469"/>
                  <a:pt x="585340" y="4121003"/>
                  <a:pt x="604114" y="4122120"/>
                </a:cubicBezTo>
                <a:cubicBezTo>
                  <a:pt x="600359" y="4118771"/>
                  <a:pt x="604114" y="4117654"/>
                  <a:pt x="615378" y="4117654"/>
                </a:cubicBezTo>
                <a:cubicBezTo>
                  <a:pt x="622887" y="4117654"/>
                  <a:pt x="626642" y="4117654"/>
                  <a:pt x="630397" y="4117654"/>
                </a:cubicBezTo>
                <a:cubicBezTo>
                  <a:pt x="630397" y="4116538"/>
                  <a:pt x="630397" y="4115422"/>
                  <a:pt x="630397" y="4114306"/>
                </a:cubicBezTo>
                <a:cubicBezTo>
                  <a:pt x="622887" y="4114306"/>
                  <a:pt x="615378" y="4114306"/>
                  <a:pt x="611623" y="4114306"/>
                </a:cubicBezTo>
                <a:cubicBezTo>
                  <a:pt x="604114" y="4114306"/>
                  <a:pt x="600359" y="4114306"/>
                  <a:pt x="596604" y="4114306"/>
                </a:cubicBezTo>
                <a:cubicBezTo>
                  <a:pt x="592850" y="4114306"/>
                  <a:pt x="585340" y="4115422"/>
                  <a:pt x="585340" y="4113189"/>
                </a:cubicBezTo>
                <a:cubicBezTo>
                  <a:pt x="581586" y="4109840"/>
                  <a:pt x="589095" y="4110957"/>
                  <a:pt x="596604" y="4109840"/>
                </a:cubicBezTo>
                <a:cubicBezTo>
                  <a:pt x="600359" y="4108724"/>
                  <a:pt x="596604" y="4107608"/>
                  <a:pt x="596604" y="4106491"/>
                </a:cubicBezTo>
                <a:cubicBezTo>
                  <a:pt x="589095" y="4103143"/>
                  <a:pt x="577831" y="4103143"/>
                  <a:pt x="566567" y="4102026"/>
                </a:cubicBezTo>
                <a:lnTo>
                  <a:pt x="553844" y="4102404"/>
                </a:lnTo>
                <a:lnTo>
                  <a:pt x="558073" y="4093475"/>
                </a:lnTo>
                <a:close/>
                <a:moveTo>
                  <a:pt x="562667" y="4084385"/>
                </a:moveTo>
                <a:lnTo>
                  <a:pt x="573087" y="4084972"/>
                </a:lnTo>
                <a:cubicBezTo>
                  <a:pt x="595615" y="4084972"/>
                  <a:pt x="621898" y="4083856"/>
                  <a:pt x="648182" y="4086089"/>
                </a:cubicBezTo>
                <a:cubicBezTo>
                  <a:pt x="663200" y="4088321"/>
                  <a:pt x="681974" y="4087205"/>
                  <a:pt x="696993" y="4086089"/>
                </a:cubicBezTo>
                <a:lnTo>
                  <a:pt x="700869" y="4086281"/>
                </a:lnTo>
                <a:lnTo>
                  <a:pt x="561709" y="4086281"/>
                </a:lnTo>
                <a:close/>
                <a:moveTo>
                  <a:pt x="591936" y="4077625"/>
                </a:moveTo>
                <a:cubicBezTo>
                  <a:pt x="599445" y="4077625"/>
                  <a:pt x="603200" y="4076509"/>
                  <a:pt x="603200" y="4078741"/>
                </a:cubicBezTo>
                <a:cubicBezTo>
                  <a:pt x="603200" y="4080974"/>
                  <a:pt x="599445" y="4080974"/>
                  <a:pt x="591936" y="4080974"/>
                </a:cubicBezTo>
                <a:lnTo>
                  <a:pt x="564391" y="4080974"/>
                </a:lnTo>
                <a:lnTo>
                  <a:pt x="565519" y="4078741"/>
                </a:lnTo>
                <a:lnTo>
                  <a:pt x="576917" y="4078741"/>
                </a:lnTo>
                <a:cubicBezTo>
                  <a:pt x="580671" y="4076509"/>
                  <a:pt x="588181" y="4077625"/>
                  <a:pt x="591936" y="4077625"/>
                </a:cubicBezTo>
                <a:close/>
                <a:moveTo>
                  <a:pt x="727106" y="4050834"/>
                </a:moveTo>
                <a:cubicBezTo>
                  <a:pt x="734615" y="4049717"/>
                  <a:pt x="738370" y="4051950"/>
                  <a:pt x="738370" y="4053066"/>
                </a:cubicBezTo>
                <a:cubicBezTo>
                  <a:pt x="738370" y="4056415"/>
                  <a:pt x="742124" y="4058648"/>
                  <a:pt x="753389" y="4060880"/>
                </a:cubicBezTo>
                <a:cubicBezTo>
                  <a:pt x="757144" y="4061997"/>
                  <a:pt x="760898" y="4061997"/>
                  <a:pt x="764653" y="4061997"/>
                </a:cubicBezTo>
                <a:cubicBezTo>
                  <a:pt x="775917" y="4058648"/>
                  <a:pt x="794691" y="4060880"/>
                  <a:pt x="805955" y="4058648"/>
                </a:cubicBezTo>
                <a:cubicBezTo>
                  <a:pt x="813464" y="4057532"/>
                  <a:pt x="820974" y="4057532"/>
                  <a:pt x="832238" y="4057532"/>
                </a:cubicBezTo>
                <a:cubicBezTo>
                  <a:pt x="839747" y="4057532"/>
                  <a:pt x="843502" y="4060880"/>
                  <a:pt x="847257" y="4063113"/>
                </a:cubicBezTo>
                <a:cubicBezTo>
                  <a:pt x="854766" y="4066462"/>
                  <a:pt x="869785" y="4067578"/>
                  <a:pt x="877294" y="4063113"/>
                </a:cubicBezTo>
                <a:cubicBezTo>
                  <a:pt x="877294" y="4060880"/>
                  <a:pt x="881049" y="4059764"/>
                  <a:pt x="884804" y="4057532"/>
                </a:cubicBezTo>
                <a:cubicBezTo>
                  <a:pt x="884804" y="4055299"/>
                  <a:pt x="892313" y="4054183"/>
                  <a:pt x="903578" y="4054183"/>
                </a:cubicBezTo>
                <a:cubicBezTo>
                  <a:pt x="911087" y="4054183"/>
                  <a:pt x="918596" y="4054183"/>
                  <a:pt x="926106" y="4051950"/>
                </a:cubicBezTo>
                <a:cubicBezTo>
                  <a:pt x="937370" y="4050834"/>
                  <a:pt x="948634" y="4053066"/>
                  <a:pt x="956144" y="4056415"/>
                </a:cubicBezTo>
                <a:cubicBezTo>
                  <a:pt x="967408" y="4063113"/>
                  <a:pt x="989936" y="4063113"/>
                  <a:pt x="1008710" y="4065346"/>
                </a:cubicBezTo>
                <a:cubicBezTo>
                  <a:pt x="1016219" y="4066462"/>
                  <a:pt x="1023729" y="4064229"/>
                  <a:pt x="1034993" y="4063113"/>
                </a:cubicBezTo>
                <a:cubicBezTo>
                  <a:pt x="1046257" y="4063113"/>
                  <a:pt x="1057521" y="4060880"/>
                  <a:pt x="1065031" y="4058648"/>
                </a:cubicBezTo>
                <a:cubicBezTo>
                  <a:pt x="1087559" y="4054183"/>
                  <a:pt x="1091314" y="4054183"/>
                  <a:pt x="1106333" y="4059764"/>
                </a:cubicBezTo>
                <a:cubicBezTo>
                  <a:pt x="1110087" y="4059764"/>
                  <a:pt x="1110087" y="4061997"/>
                  <a:pt x="1113842" y="4063113"/>
                </a:cubicBezTo>
                <a:cubicBezTo>
                  <a:pt x="1136370" y="4057532"/>
                  <a:pt x="1155144" y="4057532"/>
                  <a:pt x="1177672" y="4057532"/>
                </a:cubicBezTo>
                <a:cubicBezTo>
                  <a:pt x="1192691" y="4057532"/>
                  <a:pt x="1203956" y="4057532"/>
                  <a:pt x="1218974" y="4057532"/>
                </a:cubicBezTo>
                <a:cubicBezTo>
                  <a:pt x="1249012" y="4058648"/>
                  <a:pt x="1279050" y="4055299"/>
                  <a:pt x="1312843" y="4056415"/>
                </a:cubicBezTo>
                <a:cubicBezTo>
                  <a:pt x="1324107" y="4056415"/>
                  <a:pt x="1327861" y="4051950"/>
                  <a:pt x="1339126" y="4055299"/>
                </a:cubicBezTo>
                <a:cubicBezTo>
                  <a:pt x="1350390" y="4057532"/>
                  <a:pt x="1361654" y="4055299"/>
                  <a:pt x="1369163" y="4056415"/>
                </a:cubicBezTo>
                <a:cubicBezTo>
                  <a:pt x="1380428" y="4056415"/>
                  <a:pt x="1391692" y="4056415"/>
                  <a:pt x="1402956" y="4056415"/>
                </a:cubicBezTo>
                <a:cubicBezTo>
                  <a:pt x="1410465" y="4058648"/>
                  <a:pt x="1402956" y="4060880"/>
                  <a:pt x="1406711" y="4063113"/>
                </a:cubicBezTo>
                <a:cubicBezTo>
                  <a:pt x="1417975" y="4067578"/>
                  <a:pt x="1432994" y="4068695"/>
                  <a:pt x="1451767" y="4066462"/>
                </a:cubicBezTo>
                <a:cubicBezTo>
                  <a:pt x="1455522" y="4066462"/>
                  <a:pt x="1455522" y="4065346"/>
                  <a:pt x="1463031" y="4065346"/>
                </a:cubicBezTo>
                <a:cubicBezTo>
                  <a:pt x="1466786" y="4065346"/>
                  <a:pt x="1470541" y="4066462"/>
                  <a:pt x="1470541" y="4068695"/>
                </a:cubicBezTo>
                <a:cubicBezTo>
                  <a:pt x="1470541" y="4069811"/>
                  <a:pt x="1470541" y="4072044"/>
                  <a:pt x="1463031" y="4072044"/>
                </a:cubicBezTo>
                <a:cubicBezTo>
                  <a:pt x="1451767" y="4070927"/>
                  <a:pt x="1440503" y="4072044"/>
                  <a:pt x="1432994" y="4070927"/>
                </a:cubicBezTo>
                <a:cubicBezTo>
                  <a:pt x="1417975" y="4070927"/>
                  <a:pt x="1410465" y="4073160"/>
                  <a:pt x="1399201" y="4073160"/>
                </a:cubicBezTo>
                <a:cubicBezTo>
                  <a:pt x="1391692" y="4074276"/>
                  <a:pt x="1387937" y="4077625"/>
                  <a:pt x="1387937" y="4079858"/>
                </a:cubicBezTo>
                <a:cubicBezTo>
                  <a:pt x="1380428" y="4083207"/>
                  <a:pt x="1380428" y="4084323"/>
                  <a:pt x="1369163" y="4082090"/>
                </a:cubicBezTo>
                <a:cubicBezTo>
                  <a:pt x="1354144" y="4080974"/>
                  <a:pt x="1339126" y="4079858"/>
                  <a:pt x="1324107" y="4077625"/>
                </a:cubicBezTo>
                <a:cubicBezTo>
                  <a:pt x="1320352" y="4076509"/>
                  <a:pt x="1312843" y="4077625"/>
                  <a:pt x="1305333" y="4077625"/>
                </a:cubicBezTo>
                <a:cubicBezTo>
                  <a:pt x="1301578" y="4077625"/>
                  <a:pt x="1301578" y="4079858"/>
                  <a:pt x="1297824" y="4080974"/>
                </a:cubicBezTo>
                <a:cubicBezTo>
                  <a:pt x="1290314" y="4083207"/>
                  <a:pt x="1297824" y="4084323"/>
                  <a:pt x="1301578" y="4086556"/>
                </a:cubicBezTo>
                <a:cubicBezTo>
                  <a:pt x="1305333" y="4088788"/>
                  <a:pt x="1316597" y="4088788"/>
                  <a:pt x="1324107" y="4091021"/>
                </a:cubicBezTo>
                <a:cubicBezTo>
                  <a:pt x="1327861" y="4092137"/>
                  <a:pt x="1327861" y="4092137"/>
                  <a:pt x="1327861" y="4093253"/>
                </a:cubicBezTo>
                <a:cubicBezTo>
                  <a:pt x="1327861" y="4094370"/>
                  <a:pt x="1324107" y="4094370"/>
                  <a:pt x="1320352" y="4094370"/>
                </a:cubicBezTo>
                <a:cubicBezTo>
                  <a:pt x="1309088" y="4094370"/>
                  <a:pt x="1294069" y="4095486"/>
                  <a:pt x="1282805" y="4093253"/>
                </a:cubicBezTo>
                <a:cubicBezTo>
                  <a:pt x="1282805" y="4092137"/>
                  <a:pt x="1279050" y="4093253"/>
                  <a:pt x="1279050" y="4093253"/>
                </a:cubicBezTo>
                <a:cubicBezTo>
                  <a:pt x="1271541" y="4094370"/>
                  <a:pt x="1279050" y="4094370"/>
                  <a:pt x="1279050" y="4095486"/>
                </a:cubicBezTo>
                <a:cubicBezTo>
                  <a:pt x="1282805" y="4096602"/>
                  <a:pt x="1282805" y="4098835"/>
                  <a:pt x="1275295" y="4098835"/>
                </a:cubicBezTo>
                <a:cubicBezTo>
                  <a:pt x="1267786" y="4098835"/>
                  <a:pt x="1260276" y="4098835"/>
                  <a:pt x="1249012" y="4098835"/>
                </a:cubicBezTo>
                <a:cubicBezTo>
                  <a:pt x="1260276" y="4101067"/>
                  <a:pt x="1271541" y="4101067"/>
                  <a:pt x="1282805" y="4102184"/>
                </a:cubicBezTo>
                <a:cubicBezTo>
                  <a:pt x="1286559" y="4102742"/>
                  <a:pt x="1288437" y="4103300"/>
                  <a:pt x="1288906" y="4103858"/>
                </a:cubicBezTo>
                <a:lnTo>
                  <a:pt x="1288344" y="4104259"/>
                </a:lnTo>
                <a:lnTo>
                  <a:pt x="1276209" y="4104259"/>
                </a:lnTo>
                <a:cubicBezTo>
                  <a:pt x="1264945" y="4105375"/>
                  <a:pt x="1257436" y="4102026"/>
                  <a:pt x="1242417" y="4102026"/>
                </a:cubicBezTo>
                <a:cubicBezTo>
                  <a:pt x="1223643" y="4103142"/>
                  <a:pt x="1204870" y="4102584"/>
                  <a:pt x="1186096" y="4101887"/>
                </a:cubicBezTo>
                <a:lnTo>
                  <a:pt x="1154053" y="4101331"/>
                </a:lnTo>
                <a:lnTo>
                  <a:pt x="1151389" y="4101067"/>
                </a:lnTo>
                <a:lnTo>
                  <a:pt x="1138826" y="4101067"/>
                </a:lnTo>
                <a:lnTo>
                  <a:pt x="1129775" y="4100910"/>
                </a:lnTo>
                <a:cubicBezTo>
                  <a:pt x="1126020" y="4100910"/>
                  <a:pt x="1122266" y="4100910"/>
                  <a:pt x="1118511" y="4099794"/>
                </a:cubicBezTo>
                <a:cubicBezTo>
                  <a:pt x="1114756" y="4098677"/>
                  <a:pt x="1111002" y="4098677"/>
                  <a:pt x="1111002" y="4098677"/>
                </a:cubicBezTo>
                <a:lnTo>
                  <a:pt x="1108851" y="4098890"/>
                </a:lnTo>
                <a:lnTo>
                  <a:pt x="1097415" y="4096044"/>
                </a:lnTo>
                <a:cubicBezTo>
                  <a:pt x="1089436" y="4094928"/>
                  <a:pt x="1080049" y="4094370"/>
                  <a:pt x="1068785" y="4094370"/>
                </a:cubicBezTo>
                <a:cubicBezTo>
                  <a:pt x="1061276" y="4094370"/>
                  <a:pt x="1053766" y="4094370"/>
                  <a:pt x="1046257" y="4094370"/>
                </a:cubicBezTo>
                <a:cubicBezTo>
                  <a:pt x="1008710" y="4095486"/>
                  <a:pt x="971163" y="4092137"/>
                  <a:pt x="933615" y="4091021"/>
                </a:cubicBezTo>
                <a:cubicBezTo>
                  <a:pt x="929861" y="4091021"/>
                  <a:pt x="926106" y="4088788"/>
                  <a:pt x="918596" y="4087672"/>
                </a:cubicBezTo>
                <a:cubicBezTo>
                  <a:pt x="941125" y="4086556"/>
                  <a:pt x="963653" y="4086556"/>
                  <a:pt x="982427" y="4086556"/>
                </a:cubicBezTo>
                <a:cubicBezTo>
                  <a:pt x="982427" y="4086556"/>
                  <a:pt x="982427" y="4085439"/>
                  <a:pt x="982427" y="4085439"/>
                </a:cubicBezTo>
                <a:cubicBezTo>
                  <a:pt x="959898" y="4085439"/>
                  <a:pt x="937370" y="4085439"/>
                  <a:pt x="918596" y="4085439"/>
                </a:cubicBezTo>
                <a:cubicBezTo>
                  <a:pt x="896068" y="4085439"/>
                  <a:pt x="877294" y="4085439"/>
                  <a:pt x="858521" y="4085439"/>
                </a:cubicBezTo>
                <a:cubicBezTo>
                  <a:pt x="854766" y="4085439"/>
                  <a:pt x="847257" y="4085439"/>
                  <a:pt x="843502" y="4084323"/>
                </a:cubicBezTo>
                <a:cubicBezTo>
                  <a:pt x="835992" y="4082090"/>
                  <a:pt x="839747" y="4077625"/>
                  <a:pt x="824729" y="4078741"/>
                </a:cubicBezTo>
                <a:cubicBezTo>
                  <a:pt x="813464" y="4079858"/>
                  <a:pt x="805955" y="4076509"/>
                  <a:pt x="794691" y="4077625"/>
                </a:cubicBezTo>
                <a:cubicBezTo>
                  <a:pt x="787181" y="4077625"/>
                  <a:pt x="775917" y="4076509"/>
                  <a:pt x="768407" y="4078741"/>
                </a:cubicBezTo>
                <a:cubicBezTo>
                  <a:pt x="764653" y="4079858"/>
                  <a:pt x="760898" y="4078741"/>
                  <a:pt x="753389" y="4078741"/>
                </a:cubicBezTo>
                <a:cubicBezTo>
                  <a:pt x="757144" y="4076509"/>
                  <a:pt x="764653" y="4075393"/>
                  <a:pt x="764653" y="4074276"/>
                </a:cubicBezTo>
                <a:cubicBezTo>
                  <a:pt x="768407" y="4072044"/>
                  <a:pt x="764653" y="4069811"/>
                  <a:pt x="757144" y="4069811"/>
                </a:cubicBezTo>
                <a:cubicBezTo>
                  <a:pt x="749634" y="4069811"/>
                  <a:pt x="738370" y="4069811"/>
                  <a:pt x="738370" y="4066462"/>
                </a:cubicBezTo>
                <a:cubicBezTo>
                  <a:pt x="738370" y="4065346"/>
                  <a:pt x="730861" y="4065346"/>
                  <a:pt x="727106" y="4065346"/>
                </a:cubicBezTo>
                <a:cubicBezTo>
                  <a:pt x="708332" y="4068695"/>
                  <a:pt x="689559" y="4064229"/>
                  <a:pt x="674539" y="4064229"/>
                </a:cubicBezTo>
                <a:cubicBezTo>
                  <a:pt x="670785" y="4063113"/>
                  <a:pt x="667030" y="4063113"/>
                  <a:pt x="667030" y="4061997"/>
                </a:cubicBezTo>
                <a:cubicBezTo>
                  <a:pt x="667030" y="4060880"/>
                  <a:pt x="670785" y="4059764"/>
                  <a:pt x="674539" y="4059764"/>
                </a:cubicBezTo>
                <a:cubicBezTo>
                  <a:pt x="693313" y="4057532"/>
                  <a:pt x="712087" y="4055299"/>
                  <a:pt x="727106" y="4050834"/>
                </a:cubicBezTo>
                <a:close/>
                <a:moveTo>
                  <a:pt x="599001" y="4033583"/>
                </a:moveTo>
                <a:lnTo>
                  <a:pt x="614389" y="4034739"/>
                </a:lnTo>
                <a:cubicBezTo>
                  <a:pt x="625653" y="4034739"/>
                  <a:pt x="636917" y="4038088"/>
                  <a:pt x="636917" y="4041437"/>
                </a:cubicBezTo>
                <a:cubicBezTo>
                  <a:pt x="640672" y="4044785"/>
                  <a:pt x="644427" y="4047018"/>
                  <a:pt x="651936" y="4050367"/>
                </a:cubicBezTo>
                <a:cubicBezTo>
                  <a:pt x="651936" y="4051483"/>
                  <a:pt x="651936" y="4052600"/>
                  <a:pt x="651936" y="4052600"/>
                </a:cubicBezTo>
                <a:cubicBezTo>
                  <a:pt x="633163" y="4058181"/>
                  <a:pt x="618144" y="4063763"/>
                  <a:pt x="595615" y="4063763"/>
                </a:cubicBezTo>
                <a:lnTo>
                  <a:pt x="579813" y="4063763"/>
                </a:lnTo>
                <a:lnTo>
                  <a:pt x="584252" y="4060967"/>
                </a:lnTo>
                <a:lnTo>
                  <a:pt x="599399" y="4034968"/>
                </a:lnTo>
                <a:close/>
                <a:moveTo>
                  <a:pt x="339045" y="4030543"/>
                </a:moveTo>
                <a:lnTo>
                  <a:pt x="335209" y="4037180"/>
                </a:lnTo>
                <a:lnTo>
                  <a:pt x="336809" y="4033736"/>
                </a:lnTo>
                <a:close/>
                <a:moveTo>
                  <a:pt x="290453" y="4029505"/>
                </a:moveTo>
                <a:lnTo>
                  <a:pt x="286529" y="4036814"/>
                </a:lnTo>
                <a:lnTo>
                  <a:pt x="293485" y="4040866"/>
                </a:lnTo>
                <a:lnTo>
                  <a:pt x="293201" y="4041809"/>
                </a:lnTo>
                <a:lnTo>
                  <a:pt x="292056" y="4044494"/>
                </a:lnTo>
                <a:lnTo>
                  <a:pt x="292429" y="4044366"/>
                </a:lnTo>
                <a:lnTo>
                  <a:pt x="291022" y="4049025"/>
                </a:lnTo>
                <a:cubicBezTo>
                  <a:pt x="288597" y="4056303"/>
                  <a:pt x="283996" y="4057968"/>
                  <a:pt x="282642" y="4057179"/>
                </a:cubicBezTo>
                <a:cubicBezTo>
                  <a:pt x="280609" y="4055995"/>
                  <a:pt x="278442" y="4055819"/>
                  <a:pt x="275736" y="4056958"/>
                </a:cubicBezTo>
                <a:lnTo>
                  <a:pt x="273452" y="4058686"/>
                </a:lnTo>
                <a:close/>
                <a:moveTo>
                  <a:pt x="689559" y="4001717"/>
                </a:moveTo>
                <a:lnTo>
                  <a:pt x="834547" y="4001717"/>
                </a:lnTo>
                <a:lnTo>
                  <a:pt x="822322" y="4022795"/>
                </a:lnTo>
                <a:lnTo>
                  <a:pt x="775917" y="4021810"/>
                </a:lnTo>
                <a:cubicBezTo>
                  <a:pt x="760898" y="4019577"/>
                  <a:pt x="738370" y="4018461"/>
                  <a:pt x="719596" y="4018461"/>
                </a:cubicBezTo>
                <a:cubicBezTo>
                  <a:pt x="689559" y="4019577"/>
                  <a:pt x="659521" y="4017345"/>
                  <a:pt x="629483" y="4020694"/>
                </a:cubicBezTo>
                <a:cubicBezTo>
                  <a:pt x="625728" y="4021810"/>
                  <a:pt x="621973" y="4021810"/>
                  <a:pt x="618218" y="4020694"/>
                </a:cubicBezTo>
                <a:lnTo>
                  <a:pt x="596068" y="4019802"/>
                </a:lnTo>
                <a:lnTo>
                  <a:pt x="595961" y="4018318"/>
                </a:lnTo>
                <a:lnTo>
                  <a:pt x="599101" y="4011673"/>
                </a:lnTo>
                <a:lnTo>
                  <a:pt x="625728" y="4011763"/>
                </a:lnTo>
                <a:cubicBezTo>
                  <a:pt x="625728" y="4011763"/>
                  <a:pt x="625728" y="4010647"/>
                  <a:pt x="629483" y="4010647"/>
                </a:cubicBezTo>
                <a:cubicBezTo>
                  <a:pt x="625728" y="4008414"/>
                  <a:pt x="621973" y="4009531"/>
                  <a:pt x="614464" y="4009531"/>
                </a:cubicBezTo>
                <a:cubicBezTo>
                  <a:pt x="610709" y="4009531"/>
                  <a:pt x="610709" y="4008414"/>
                  <a:pt x="610709" y="4008414"/>
                </a:cubicBezTo>
                <a:cubicBezTo>
                  <a:pt x="610709" y="4007298"/>
                  <a:pt x="610709" y="4005066"/>
                  <a:pt x="614464" y="4006182"/>
                </a:cubicBezTo>
                <a:cubicBezTo>
                  <a:pt x="618218" y="4006182"/>
                  <a:pt x="621973" y="4003949"/>
                  <a:pt x="625728" y="4003949"/>
                </a:cubicBezTo>
                <a:cubicBezTo>
                  <a:pt x="648256" y="4005066"/>
                  <a:pt x="667030" y="4001717"/>
                  <a:pt x="689559" y="4001717"/>
                </a:cubicBezTo>
                <a:close/>
                <a:moveTo>
                  <a:pt x="334385" y="4001419"/>
                </a:moveTo>
                <a:lnTo>
                  <a:pt x="334852" y="4001529"/>
                </a:lnTo>
                <a:cubicBezTo>
                  <a:pt x="335576" y="4001951"/>
                  <a:pt x="335586" y="4003043"/>
                  <a:pt x="333695" y="4006287"/>
                </a:cubicBezTo>
                <a:cubicBezTo>
                  <a:pt x="327060" y="4015458"/>
                  <a:pt x="326173" y="4023632"/>
                  <a:pt x="323319" y="4026314"/>
                </a:cubicBezTo>
                <a:cubicBezTo>
                  <a:pt x="319519" y="4030619"/>
                  <a:pt x="316211" y="4036296"/>
                  <a:pt x="312903" y="4041973"/>
                </a:cubicBezTo>
                <a:lnTo>
                  <a:pt x="308962" y="4047899"/>
                </a:lnTo>
                <a:lnTo>
                  <a:pt x="308160" y="4048721"/>
                </a:lnTo>
                <a:lnTo>
                  <a:pt x="304048" y="4046326"/>
                </a:lnTo>
                <a:lnTo>
                  <a:pt x="316415" y="4024858"/>
                </a:lnTo>
                <a:lnTo>
                  <a:pt x="323057" y="4013459"/>
                </a:lnTo>
                <a:close/>
                <a:moveTo>
                  <a:pt x="519386" y="4000985"/>
                </a:moveTo>
                <a:lnTo>
                  <a:pt x="524276" y="4001250"/>
                </a:lnTo>
                <a:cubicBezTo>
                  <a:pt x="528030" y="4001250"/>
                  <a:pt x="535540" y="4000134"/>
                  <a:pt x="539295" y="4002366"/>
                </a:cubicBezTo>
                <a:lnTo>
                  <a:pt x="545984" y="4005439"/>
                </a:lnTo>
                <a:lnTo>
                  <a:pt x="536302" y="4026472"/>
                </a:lnTo>
                <a:cubicBezTo>
                  <a:pt x="532388" y="4033969"/>
                  <a:pt x="528474" y="4041466"/>
                  <a:pt x="526048" y="4048744"/>
                </a:cubicBezTo>
                <a:lnTo>
                  <a:pt x="516687" y="4063763"/>
                </a:lnTo>
                <a:lnTo>
                  <a:pt x="505464" y="4063763"/>
                </a:lnTo>
                <a:lnTo>
                  <a:pt x="505464" y="4073956"/>
                </a:lnTo>
                <a:lnTo>
                  <a:pt x="509332" y="4075393"/>
                </a:lnTo>
                <a:lnTo>
                  <a:pt x="509431" y="4075405"/>
                </a:lnTo>
                <a:lnTo>
                  <a:pt x="498231" y="4093374"/>
                </a:lnTo>
                <a:lnTo>
                  <a:pt x="489774" y="4104301"/>
                </a:lnTo>
                <a:lnTo>
                  <a:pt x="478521" y="4104580"/>
                </a:lnTo>
                <a:lnTo>
                  <a:pt x="478521" y="4118764"/>
                </a:lnTo>
                <a:lnTo>
                  <a:pt x="479135" y="4118762"/>
                </a:lnTo>
                <a:lnTo>
                  <a:pt x="465813" y="4139670"/>
                </a:lnTo>
                <a:lnTo>
                  <a:pt x="465427" y="4140347"/>
                </a:lnTo>
                <a:lnTo>
                  <a:pt x="451973" y="4132509"/>
                </a:lnTo>
                <a:lnTo>
                  <a:pt x="442494" y="4150667"/>
                </a:lnTo>
                <a:cubicBezTo>
                  <a:pt x="438714" y="4157155"/>
                  <a:pt x="434398" y="4167677"/>
                  <a:pt x="428728" y="4177409"/>
                </a:cubicBezTo>
                <a:cubicBezTo>
                  <a:pt x="423057" y="4187143"/>
                  <a:pt x="424412" y="4187932"/>
                  <a:pt x="433614" y="4184602"/>
                </a:cubicBezTo>
                <a:cubicBezTo>
                  <a:pt x="438749" y="4178903"/>
                  <a:pt x="441175" y="4171625"/>
                  <a:pt x="445239" y="4173993"/>
                </a:cubicBezTo>
                <a:cubicBezTo>
                  <a:pt x="446060" y="4178817"/>
                  <a:pt x="440925" y="4184515"/>
                  <a:pt x="439034" y="4187760"/>
                </a:cubicBezTo>
                <a:cubicBezTo>
                  <a:pt x="439034" y="4187760"/>
                  <a:pt x="437144" y="4191004"/>
                  <a:pt x="437144" y="4191004"/>
                </a:cubicBezTo>
                <a:cubicBezTo>
                  <a:pt x="437963" y="4195827"/>
                  <a:pt x="441744" y="4189338"/>
                  <a:pt x="443634" y="4186094"/>
                </a:cubicBezTo>
                <a:cubicBezTo>
                  <a:pt x="449305" y="4176361"/>
                  <a:pt x="456865" y="4163384"/>
                  <a:pt x="464426" y="4150408"/>
                </a:cubicBezTo>
                <a:cubicBezTo>
                  <a:pt x="466316" y="4147163"/>
                  <a:pt x="468206" y="4143919"/>
                  <a:pt x="469562" y="4144709"/>
                </a:cubicBezTo>
                <a:cubicBezTo>
                  <a:pt x="472272" y="4146288"/>
                  <a:pt x="476873" y="4144622"/>
                  <a:pt x="473092" y="4151111"/>
                </a:cubicBezTo>
                <a:cubicBezTo>
                  <a:pt x="466066" y="4160054"/>
                  <a:pt x="466351" y="4168911"/>
                  <a:pt x="463106" y="4171366"/>
                </a:cubicBezTo>
                <a:cubicBezTo>
                  <a:pt x="454725" y="4179519"/>
                  <a:pt x="449875" y="4194076"/>
                  <a:pt x="441494" y="4202229"/>
                </a:cubicBezTo>
                <a:cubicBezTo>
                  <a:pt x="438249" y="4204684"/>
                  <a:pt x="436359" y="4207929"/>
                  <a:pt x="433649" y="4206350"/>
                </a:cubicBezTo>
                <a:cubicBezTo>
                  <a:pt x="429869" y="4212838"/>
                  <a:pt x="429333" y="4216872"/>
                  <a:pt x="424199" y="4222571"/>
                </a:cubicBezTo>
                <a:cubicBezTo>
                  <a:pt x="420133" y="4220202"/>
                  <a:pt x="417422" y="4218623"/>
                  <a:pt x="413357" y="4216254"/>
                </a:cubicBezTo>
                <a:cubicBezTo>
                  <a:pt x="407419" y="4228004"/>
                  <a:pt x="400260" y="4237956"/>
                  <a:pt x="393100" y="4247908"/>
                </a:cubicBezTo>
                <a:lnTo>
                  <a:pt x="388557" y="4255008"/>
                </a:lnTo>
                <a:lnTo>
                  <a:pt x="376059" y="4256562"/>
                </a:lnTo>
                <a:lnTo>
                  <a:pt x="382793" y="4237558"/>
                </a:lnTo>
                <a:cubicBezTo>
                  <a:pt x="383329" y="4233524"/>
                  <a:pt x="387109" y="4227036"/>
                  <a:pt x="390890" y="4220547"/>
                </a:cubicBezTo>
                <a:lnTo>
                  <a:pt x="444361" y="4128768"/>
                </a:lnTo>
                <a:lnTo>
                  <a:pt x="444792" y="4129019"/>
                </a:lnTo>
                <a:close/>
                <a:moveTo>
                  <a:pt x="467085" y="3888017"/>
                </a:moveTo>
                <a:cubicBezTo>
                  <a:pt x="454925" y="3902660"/>
                  <a:pt x="445189" y="3910024"/>
                  <a:pt x="439519" y="3919756"/>
                </a:cubicBezTo>
                <a:cubicBezTo>
                  <a:pt x="435471" y="3928262"/>
                  <a:pt x="430068" y="3935978"/>
                  <a:pt x="425579" y="3943683"/>
                </a:cubicBezTo>
                <a:cubicBezTo>
                  <a:pt x="421089" y="3951388"/>
                  <a:pt x="417514" y="3959083"/>
                  <a:pt x="417122" y="3967545"/>
                </a:cubicBezTo>
                <a:cubicBezTo>
                  <a:pt x="416587" y="3971579"/>
                  <a:pt x="412807" y="3978067"/>
                  <a:pt x="409026" y="3984556"/>
                </a:cubicBezTo>
                <a:lnTo>
                  <a:pt x="355555" y="4076334"/>
                </a:lnTo>
                <a:lnTo>
                  <a:pt x="355124" y="4076083"/>
                </a:lnTo>
                <a:lnTo>
                  <a:pt x="265592" y="4229756"/>
                </a:lnTo>
                <a:cubicBezTo>
                  <a:pt x="254251" y="4249221"/>
                  <a:pt x="246156" y="4266233"/>
                  <a:pt x="247261" y="4279913"/>
                </a:cubicBezTo>
                <a:cubicBezTo>
                  <a:pt x="251862" y="4278249"/>
                  <a:pt x="255642" y="4271760"/>
                  <a:pt x="258887" y="4269305"/>
                </a:cubicBezTo>
                <a:cubicBezTo>
                  <a:pt x="265914" y="4260362"/>
                  <a:pt x="270371" y="4254268"/>
                  <a:pt x="272529" y="4249007"/>
                </a:cubicBezTo>
                <a:cubicBezTo>
                  <a:pt x="274687" y="4243747"/>
                  <a:pt x="274544" y="4239317"/>
                  <a:pt x="272368" y="4233704"/>
                </a:cubicBezTo>
                <a:cubicBezTo>
                  <a:pt x="271548" y="4228880"/>
                  <a:pt x="273437" y="4225637"/>
                  <a:pt x="276684" y="4223182"/>
                </a:cubicBezTo>
                <a:cubicBezTo>
                  <a:pt x="285064" y="4215028"/>
                  <a:pt x="291270" y="4201262"/>
                  <a:pt x="296940" y="4191529"/>
                </a:cubicBezTo>
                <a:cubicBezTo>
                  <a:pt x="308281" y="4172064"/>
                  <a:pt x="317732" y="4155842"/>
                  <a:pt x="333139" y="4138745"/>
                </a:cubicBezTo>
                <a:cubicBezTo>
                  <a:pt x="338273" y="4133046"/>
                  <a:pt x="347189" y="4120858"/>
                  <a:pt x="347724" y="4116825"/>
                </a:cubicBezTo>
                <a:cubicBezTo>
                  <a:pt x="349472" y="4109152"/>
                  <a:pt x="353386" y="4101655"/>
                  <a:pt x="357233" y="4094662"/>
                </a:cubicBezTo>
                <a:lnTo>
                  <a:pt x="363698" y="4081079"/>
                </a:lnTo>
                <a:lnTo>
                  <a:pt x="362205" y="4080209"/>
                </a:lnTo>
                <a:lnTo>
                  <a:pt x="389709" y="4032509"/>
                </a:lnTo>
                <a:cubicBezTo>
                  <a:pt x="404122" y="4007771"/>
                  <a:pt x="417959" y="3983242"/>
                  <a:pt x="430103" y="3957726"/>
                </a:cubicBezTo>
                <a:cubicBezTo>
                  <a:pt x="440089" y="3937471"/>
                  <a:pt x="450074" y="3917216"/>
                  <a:pt x="467085" y="3888017"/>
                </a:cubicBezTo>
                <a:close/>
                <a:moveTo>
                  <a:pt x="640323" y="3803532"/>
                </a:moveTo>
                <a:cubicBezTo>
                  <a:pt x="642285" y="3802503"/>
                  <a:pt x="644112" y="3802481"/>
                  <a:pt x="644522" y="3804893"/>
                </a:cubicBezTo>
                <a:cubicBezTo>
                  <a:pt x="645343" y="3809716"/>
                  <a:pt x="640208" y="3815415"/>
                  <a:pt x="638317" y="3818660"/>
                </a:cubicBezTo>
                <a:cubicBezTo>
                  <a:pt x="625086" y="3841370"/>
                  <a:pt x="613745" y="3860835"/>
                  <a:pt x="600514" y="3883545"/>
                </a:cubicBezTo>
                <a:cubicBezTo>
                  <a:pt x="589173" y="3903010"/>
                  <a:pt x="578849" y="3923068"/>
                  <a:pt x="569777" y="3943313"/>
                </a:cubicBezTo>
                <a:lnTo>
                  <a:pt x="552595" y="3988362"/>
                </a:lnTo>
                <a:lnTo>
                  <a:pt x="546879" y="3988321"/>
                </a:lnTo>
                <a:cubicBezTo>
                  <a:pt x="539369" y="3988321"/>
                  <a:pt x="531860" y="3989437"/>
                  <a:pt x="528105" y="3990554"/>
                </a:cubicBezTo>
                <a:lnTo>
                  <a:pt x="525302" y="3990832"/>
                </a:lnTo>
                <a:lnTo>
                  <a:pt x="534324" y="3975346"/>
                </a:lnTo>
                <a:cubicBezTo>
                  <a:pt x="545664" y="3955881"/>
                  <a:pt x="553759" y="3938869"/>
                  <a:pt x="552655" y="3925189"/>
                </a:cubicBezTo>
                <a:cubicBezTo>
                  <a:pt x="548054" y="3926854"/>
                  <a:pt x="544273" y="3933343"/>
                  <a:pt x="541028" y="3935798"/>
                </a:cubicBezTo>
                <a:cubicBezTo>
                  <a:pt x="534002" y="3944741"/>
                  <a:pt x="529544" y="3950834"/>
                  <a:pt x="527387" y="3956095"/>
                </a:cubicBezTo>
                <a:cubicBezTo>
                  <a:pt x="525229" y="3961356"/>
                  <a:pt x="525372" y="3965785"/>
                  <a:pt x="527547" y="3971398"/>
                </a:cubicBezTo>
                <a:cubicBezTo>
                  <a:pt x="528368" y="3976222"/>
                  <a:pt x="526478" y="3979466"/>
                  <a:pt x="523232" y="3981920"/>
                </a:cubicBezTo>
                <a:lnTo>
                  <a:pt x="517003" y="3991654"/>
                </a:lnTo>
                <a:lnTo>
                  <a:pt x="505464" y="3992798"/>
                </a:lnTo>
                <a:lnTo>
                  <a:pt x="505464" y="4000233"/>
                </a:lnTo>
                <a:lnTo>
                  <a:pt x="511311" y="4000549"/>
                </a:lnTo>
                <a:lnTo>
                  <a:pt x="502975" y="4013574"/>
                </a:lnTo>
                <a:cubicBezTo>
                  <a:pt x="491635" y="4033039"/>
                  <a:pt x="482184" y="4049260"/>
                  <a:pt x="466777" y="4066358"/>
                </a:cubicBezTo>
                <a:cubicBezTo>
                  <a:pt x="461642" y="4072057"/>
                  <a:pt x="452727" y="4084245"/>
                  <a:pt x="452192" y="4088278"/>
                </a:cubicBezTo>
                <a:cubicBezTo>
                  <a:pt x="450443" y="4095951"/>
                  <a:pt x="446529" y="4103447"/>
                  <a:pt x="442682" y="4110441"/>
                </a:cubicBezTo>
                <a:lnTo>
                  <a:pt x="436218" y="4124024"/>
                </a:lnTo>
                <a:lnTo>
                  <a:pt x="437711" y="4124894"/>
                </a:lnTo>
                <a:lnTo>
                  <a:pt x="410206" y="4172594"/>
                </a:lnTo>
                <a:cubicBezTo>
                  <a:pt x="395794" y="4197331"/>
                  <a:pt x="381957" y="4221860"/>
                  <a:pt x="369812" y="4247377"/>
                </a:cubicBezTo>
                <a:lnTo>
                  <a:pt x="358764" y="4269325"/>
                </a:lnTo>
                <a:lnTo>
                  <a:pt x="348186" y="4267618"/>
                </a:lnTo>
                <a:lnTo>
                  <a:pt x="345326" y="4267597"/>
                </a:lnTo>
                <a:lnTo>
                  <a:pt x="362217" y="4238606"/>
                </a:lnTo>
                <a:cubicBezTo>
                  <a:pt x="367887" y="4228873"/>
                  <a:pt x="374378" y="4223963"/>
                  <a:pt x="376802" y="4216685"/>
                </a:cubicBezTo>
                <a:cubicBezTo>
                  <a:pt x="387324" y="4192397"/>
                  <a:pt x="401910" y="4170476"/>
                  <a:pt x="406474" y="4147063"/>
                </a:cubicBezTo>
                <a:cubicBezTo>
                  <a:pt x="407010" y="4143029"/>
                  <a:pt x="410255" y="4140574"/>
                  <a:pt x="412965" y="4142153"/>
                </a:cubicBezTo>
                <a:cubicBezTo>
                  <a:pt x="414320" y="4142943"/>
                  <a:pt x="415141" y="4147766"/>
                  <a:pt x="421632" y="4142857"/>
                </a:cubicBezTo>
                <a:lnTo>
                  <a:pt x="435570" y="4122952"/>
                </a:lnTo>
                <a:lnTo>
                  <a:pt x="422118" y="4115115"/>
                </a:lnTo>
                <a:lnTo>
                  <a:pt x="422449" y="4114405"/>
                </a:lnTo>
                <a:cubicBezTo>
                  <a:pt x="427299" y="4099848"/>
                  <a:pt x="436214" y="4087661"/>
                  <a:pt x="439709" y="4072315"/>
                </a:cubicBezTo>
                <a:cubicBezTo>
                  <a:pt x="439709" y="4072315"/>
                  <a:pt x="441599" y="4069071"/>
                  <a:pt x="444845" y="4066617"/>
                </a:cubicBezTo>
                <a:cubicBezTo>
                  <a:pt x="448090" y="4064161"/>
                  <a:pt x="449981" y="4060917"/>
                  <a:pt x="451871" y="4057673"/>
                </a:cubicBezTo>
                <a:cubicBezTo>
                  <a:pt x="469418" y="4024441"/>
                  <a:pt x="493739" y="3995156"/>
                  <a:pt x="509930" y="3961134"/>
                </a:cubicBezTo>
                <a:cubicBezTo>
                  <a:pt x="517491" y="3948157"/>
                  <a:pt x="525336" y="3944038"/>
                  <a:pt x="529652" y="3933515"/>
                </a:cubicBezTo>
                <a:cubicBezTo>
                  <a:pt x="535323" y="3923782"/>
                  <a:pt x="542884" y="3910805"/>
                  <a:pt x="548554" y="3901072"/>
                </a:cubicBezTo>
                <a:cubicBezTo>
                  <a:pt x="561249" y="3882396"/>
                  <a:pt x="565280" y="3863017"/>
                  <a:pt x="577441" y="3848375"/>
                </a:cubicBezTo>
                <a:cubicBezTo>
                  <a:pt x="581222" y="3841886"/>
                  <a:pt x="583112" y="3838642"/>
                  <a:pt x="585002" y="3835398"/>
                </a:cubicBezTo>
                <a:cubicBezTo>
                  <a:pt x="586892" y="3832154"/>
                  <a:pt x="587426" y="3828119"/>
                  <a:pt x="592027" y="3826455"/>
                </a:cubicBezTo>
                <a:cubicBezTo>
                  <a:pt x="593382" y="3827244"/>
                  <a:pt x="594203" y="3832067"/>
                  <a:pt x="592313" y="3835312"/>
                </a:cubicBezTo>
                <a:cubicBezTo>
                  <a:pt x="587997" y="3845834"/>
                  <a:pt x="586392" y="3857935"/>
                  <a:pt x="578832" y="3870912"/>
                </a:cubicBezTo>
                <a:cubicBezTo>
                  <a:pt x="575051" y="3877401"/>
                  <a:pt x="577762" y="3878980"/>
                  <a:pt x="575337" y="3886258"/>
                </a:cubicBezTo>
                <a:cubicBezTo>
                  <a:pt x="588853" y="3872405"/>
                  <a:pt x="598304" y="3856184"/>
                  <a:pt x="609109" y="3840752"/>
                </a:cubicBezTo>
                <a:cubicBezTo>
                  <a:pt x="618025" y="3828564"/>
                  <a:pt x="626406" y="3820411"/>
                  <a:pt x="635321" y="3808223"/>
                </a:cubicBezTo>
                <a:cubicBezTo>
                  <a:pt x="636267" y="3806601"/>
                  <a:pt x="638362" y="3804562"/>
                  <a:pt x="640323" y="3803532"/>
                </a:cubicBezTo>
                <a:close/>
                <a:moveTo>
                  <a:pt x="467740" y="3690434"/>
                </a:moveTo>
                <a:cubicBezTo>
                  <a:pt x="468705" y="3690996"/>
                  <a:pt x="468744" y="3695364"/>
                  <a:pt x="466854" y="3698608"/>
                </a:cubicBezTo>
                <a:cubicBezTo>
                  <a:pt x="462148" y="3708903"/>
                  <a:pt x="459371" y="3720321"/>
                  <a:pt x="451810" y="3733298"/>
                </a:cubicBezTo>
                <a:cubicBezTo>
                  <a:pt x="448030" y="3739787"/>
                  <a:pt x="449959" y="3740911"/>
                  <a:pt x="447143" y="3747961"/>
                </a:cubicBezTo>
                <a:lnTo>
                  <a:pt x="456119" y="3735028"/>
                </a:lnTo>
                <a:lnTo>
                  <a:pt x="446831" y="3754543"/>
                </a:lnTo>
                <a:cubicBezTo>
                  <a:pt x="436311" y="3778832"/>
                  <a:pt x="422544" y="3805576"/>
                  <a:pt x="408778" y="3832318"/>
                </a:cubicBezTo>
                <a:cubicBezTo>
                  <a:pt x="397437" y="3851785"/>
                  <a:pt x="392052" y="3870374"/>
                  <a:pt x="377466" y="3892295"/>
                </a:cubicBezTo>
                <a:cubicBezTo>
                  <a:pt x="382067" y="3890630"/>
                  <a:pt x="385312" y="3888175"/>
                  <a:pt x="390983" y="3878442"/>
                </a:cubicBezTo>
                <a:cubicBezTo>
                  <a:pt x="392873" y="3875198"/>
                  <a:pt x="396653" y="3868710"/>
                  <a:pt x="400433" y="3862221"/>
                </a:cubicBezTo>
                <a:lnTo>
                  <a:pt x="428087" y="3823093"/>
                </a:lnTo>
                <a:lnTo>
                  <a:pt x="409768" y="3860897"/>
                </a:lnTo>
                <a:cubicBezTo>
                  <a:pt x="404137" y="3874997"/>
                  <a:pt x="393722" y="3890657"/>
                  <a:pt x="388090" y="3904758"/>
                </a:cubicBezTo>
                <a:lnTo>
                  <a:pt x="367410" y="3938582"/>
                </a:lnTo>
                <a:lnTo>
                  <a:pt x="366811" y="3938233"/>
                </a:lnTo>
                <a:cubicBezTo>
                  <a:pt x="366909" y="3936117"/>
                  <a:pt x="368461" y="3932676"/>
                  <a:pt x="371296" y="3927809"/>
                </a:cubicBezTo>
                <a:cubicBezTo>
                  <a:pt x="375076" y="3921321"/>
                  <a:pt x="376966" y="3918077"/>
                  <a:pt x="378856" y="3914832"/>
                </a:cubicBezTo>
                <a:cubicBezTo>
                  <a:pt x="377502" y="3914043"/>
                  <a:pt x="376147" y="3913254"/>
                  <a:pt x="374792" y="3912464"/>
                </a:cubicBezTo>
                <a:cubicBezTo>
                  <a:pt x="371011" y="3918953"/>
                  <a:pt x="367231" y="3925441"/>
                  <a:pt x="365341" y="3928686"/>
                </a:cubicBezTo>
                <a:cubicBezTo>
                  <a:pt x="361561" y="3935174"/>
                  <a:pt x="359671" y="3938419"/>
                  <a:pt x="357780" y="3941663"/>
                </a:cubicBezTo>
                <a:cubicBezTo>
                  <a:pt x="355891" y="3944907"/>
                  <a:pt x="353465" y="3952185"/>
                  <a:pt x="350754" y="3950606"/>
                </a:cubicBezTo>
                <a:cubicBezTo>
                  <a:pt x="344799" y="3951481"/>
                  <a:pt x="349935" y="3945783"/>
                  <a:pt x="352359" y="3938504"/>
                </a:cubicBezTo>
                <a:cubicBezTo>
                  <a:pt x="352894" y="3934471"/>
                  <a:pt x="349649" y="3936926"/>
                  <a:pt x="348293" y="3936136"/>
                </a:cubicBezTo>
                <a:lnTo>
                  <a:pt x="341870" y="3941959"/>
                </a:lnTo>
                <a:lnTo>
                  <a:pt x="403787" y="3835684"/>
                </a:lnTo>
                <a:cubicBezTo>
                  <a:pt x="415128" y="3816219"/>
                  <a:pt x="423613" y="3799435"/>
                  <a:pt x="424461" y="3786893"/>
                </a:cubicBezTo>
                <a:cubicBezTo>
                  <a:pt x="420642" y="3789012"/>
                  <a:pt x="416862" y="3795501"/>
                  <a:pt x="414007" y="3798184"/>
                </a:cubicBezTo>
                <a:cubicBezTo>
                  <a:pt x="407372" y="3807354"/>
                  <a:pt x="403109" y="3813562"/>
                  <a:pt x="400756" y="3818709"/>
                </a:cubicBezTo>
                <a:cubicBezTo>
                  <a:pt x="398403" y="3823856"/>
                  <a:pt x="397960" y="3827944"/>
                  <a:pt x="398964" y="3832874"/>
                </a:cubicBezTo>
                <a:cubicBezTo>
                  <a:pt x="399003" y="3837243"/>
                  <a:pt x="397113" y="3840486"/>
                  <a:pt x="394258" y="3843169"/>
                </a:cubicBezTo>
                <a:cubicBezTo>
                  <a:pt x="386659" y="3851778"/>
                  <a:pt x="380062" y="3865317"/>
                  <a:pt x="374392" y="3875049"/>
                </a:cubicBezTo>
                <a:cubicBezTo>
                  <a:pt x="363051" y="3894515"/>
                  <a:pt x="353600" y="3910736"/>
                  <a:pt x="339365" y="3928517"/>
                </a:cubicBezTo>
                <a:cubicBezTo>
                  <a:pt x="334621" y="3934443"/>
                  <a:pt x="326096" y="3946858"/>
                  <a:pt x="325170" y="3950664"/>
                </a:cubicBezTo>
                <a:cubicBezTo>
                  <a:pt x="322836" y="3957995"/>
                  <a:pt x="318825" y="3965435"/>
                  <a:pt x="314929" y="3972400"/>
                </a:cubicBezTo>
                <a:lnTo>
                  <a:pt x="308152" y="3985802"/>
                </a:lnTo>
                <a:lnTo>
                  <a:pt x="309215" y="3986421"/>
                </a:lnTo>
                <a:lnTo>
                  <a:pt x="281649" y="4034085"/>
                </a:lnTo>
                <a:lnTo>
                  <a:pt x="262857" y="4068114"/>
                </a:lnTo>
                <a:lnTo>
                  <a:pt x="258569" y="4073572"/>
                </a:lnTo>
                <a:lnTo>
                  <a:pt x="255015" y="4082315"/>
                </a:lnTo>
                <a:lnTo>
                  <a:pt x="240572" y="4108470"/>
                </a:lnTo>
                <a:lnTo>
                  <a:pt x="224873" y="4138335"/>
                </a:lnTo>
                <a:lnTo>
                  <a:pt x="215664" y="4144136"/>
                </a:lnTo>
                <a:lnTo>
                  <a:pt x="200517" y="4170134"/>
                </a:lnTo>
                <a:lnTo>
                  <a:pt x="203504" y="4180547"/>
                </a:lnTo>
                <a:cubicBezTo>
                  <a:pt x="206215" y="4182126"/>
                  <a:pt x="203790" y="4189404"/>
                  <a:pt x="198119" y="4199137"/>
                </a:cubicBezTo>
                <a:cubicBezTo>
                  <a:pt x="194339" y="4205625"/>
                  <a:pt x="190559" y="4212113"/>
                  <a:pt x="189489" y="4220182"/>
                </a:cubicBezTo>
                <a:cubicBezTo>
                  <a:pt x="185173" y="4230704"/>
                  <a:pt x="176793" y="4238858"/>
                  <a:pt x="168947" y="4242978"/>
                </a:cubicBezTo>
                <a:cubicBezTo>
                  <a:pt x="162046" y="4245476"/>
                  <a:pt x="155761" y="4251591"/>
                  <a:pt x="149680" y="4258912"/>
                </a:cubicBezTo>
                <a:lnTo>
                  <a:pt x="146157" y="4263437"/>
                </a:lnTo>
                <a:lnTo>
                  <a:pt x="121095" y="4306455"/>
                </a:lnTo>
                <a:lnTo>
                  <a:pt x="111422" y="4335483"/>
                </a:lnTo>
                <a:cubicBezTo>
                  <a:pt x="105502" y="4358106"/>
                  <a:pt x="103611" y="4361351"/>
                  <a:pt x="89275" y="4370381"/>
                </a:cubicBezTo>
                <a:lnTo>
                  <a:pt x="81460" y="4374484"/>
                </a:lnTo>
                <a:lnTo>
                  <a:pt x="81403" y="4374583"/>
                </a:lnTo>
                <a:lnTo>
                  <a:pt x="71293" y="4405531"/>
                </a:lnTo>
                <a:cubicBezTo>
                  <a:pt x="66941" y="4414945"/>
                  <a:pt x="61743" y="4423867"/>
                  <a:pt x="56072" y="4433600"/>
                </a:cubicBezTo>
                <a:cubicBezTo>
                  <a:pt x="48512" y="4446577"/>
                  <a:pt x="42841" y="4456310"/>
                  <a:pt x="35281" y="4469287"/>
                </a:cubicBezTo>
                <a:lnTo>
                  <a:pt x="35275" y="4469299"/>
                </a:lnTo>
                <a:lnTo>
                  <a:pt x="16725" y="4469299"/>
                </a:lnTo>
                <a:lnTo>
                  <a:pt x="24822" y="4447739"/>
                </a:lnTo>
                <a:cubicBezTo>
                  <a:pt x="26712" y="4444496"/>
                  <a:pt x="27638" y="4440689"/>
                  <a:pt x="26673" y="4440127"/>
                </a:cubicBezTo>
                <a:cubicBezTo>
                  <a:pt x="25708" y="4439565"/>
                  <a:pt x="23818" y="4442810"/>
                  <a:pt x="20964" y="4445492"/>
                </a:cubicBezTo>
                <a:cubicBezTo>
                  <a:pt x="17184" y="4451981"/>
                  <a:pt x="11966" y="4458718"/>
                  <a:pt x="6874" y="4466072"/>
                </a:cubicBezTo>
                <a:lnTo>
                  <a:pt x="5101" y="4469299"/>
                </a:lnTo>
                <a:lnTo>
                  <a:pt x="0" y="4469299"/>
                </a:lnTo>
                <a:lnTo>
                  <a:pt x="106930" y="4284733"/>
                </a:lnTo>
                <a:lnTo>
                  <a:pt x="114102" y="4277591"/>
                </a:lnTo>
                <a:cubicBezTo>
                  <a:pt x="120409" y="4272032"/>
                  <a:pt x="126369" y="4267900"/>
                  <a:pt x="131635" y="4266622"/>
                </a:cubicBezTo>
                <a:cubicBezTo>
                  <a:pt x="128819" y="4273672"/>
                  <a:pt x="126929" y="4276917"/>
                  <a:pt x="125038" y="4280161"/>
                </a:cubicBezTo>
                <a:cubicBezTo>
                  <a:pt x="113698" y="4299626"/>
                  <a:pt x="104247" y="4315847"/>
                  <a:pt x="94796" y="4332069"/>
                </a:cubicBezTo>
                <a:cubicBezTo>
                  <a:pt x="90051" y="4337997"/>
                  <a:pt x="88201" y="4345609"/>
                  <a:pt x="88239" y="4349977"/>
                </a:cubicBezTo>
                <a:cubicBezTo>
                  <a:pt x="99580" y="4330511"/>
                  <a:pt x="110921" y="4311045"/>
                  <a:pt x="122262" y="4291580"/>
                </a:cubicBezTo>
                <a:cubicBezTo>
                  <a:pt x="133602" y="4272114"/>
                  <a:pt x="145909" y="4253211"/>
                  <a:pt x="156284" y="4233183"/>
                </a:cubicBezTo>
                <a:cubicBezTo>
                  <a:pt x="166661" y="4213155"/>
                  <a:pt x="179005" y="4198620"/>
                  <a:pt x="190347" y="4179154"/>
                </a:cubicBezTo>
                <a:cubicBezTo>
                  <a:pt x="205468" y="4153200"/>
                  <a:pt x="220589" y="4127246"/>
                  <a:pt x="235710" y="4101292"/>
                </a:cubicBezTo>
                <a:cubicBezTo>
                  <a:pt x="241381" y="4091559"/>
                  <a:pt x="247091" y="4086194"/>
                  <a:pt x="249905" y="4079144"/>
                </a:cubicBezTo>
                <a:cubicBezTo>
                  <a:pt x="261208" y="4055310"/>
                  <a:pt x="275403" y="4033162"/>
                  <a:pt x="281921" y="4010887"/>
                </a:cubicBezTo>
                <a:cubicBezTo>
                  <a:pt x="282847" y="4007081"/>
                  <a:pt x="285701" y="4004398"/>
                  <a:pt x="287631" y="4005522"/>
                </a:cubicBezTo>
                <a:cubicBezTo>
                  <a:pt x="288595" y="4006084"/>
                  <a:pt x="288634" y="4010453"/>
                  <a:pt x="294344" y="4005088"/>
                </a:cubicBezTo>
                <a:lnTo>
                  <a:pt x="307779" y="3984890"/>
                </a:lnTo>
                <a:lnTo>
                  <a:pt x="298204" y="3979311"/>
                </a:lnTo>
                <a:lnTo>
                  <a:pt x="298553" y="3978612"/>
                </a:lnTo>
                <a:cubicBezTo>
                  <a:pt x="304184" y="3964510"/>
                  <a:pt x="312709" y="3952095"/>
                  <a:pt x="317376" y="3937432"/>
                </a:cubicBezTo>
                <a:cubicBezTo>
                  <a:pt x="317376" y="3937432"/>
                  <a:pt x="319266" y="3934188"/>
                  <a:pt x="322121" y="3931506"/>
                </a:cubicBezTo>
                <a:cubicBezTo>
                  <a:pt x="324976" y="3928823"/>
                  <a:pt x="326866" y="3925579"/>
                  <a:pt x="328756" y="3922335"/>
                </a:cubicBezTo>
                <a:cubicBezTo>
                  <a:pt x="346693" y="3889330"/>
                  <a:pt x="369453" y="3859135"/>
                  <a:pt x="386425" y="3825569"/>
                </a:cubicBezTo>
                <a:cubicBezTo>
                  <a:pt x="393985" y="3812592"/>
                  <a:pt x="400659" y="3807789"/>
                  <a:pt x="405366" y="3797494"/>
                </a:cubicBezTo>
                <a:cubicBezTo>
                  <a:pt x="411036" y="3787761"/>
                  <a:pt x="418597" y="3774784"/>
                  <a:pt x="424267" y="3765052"/>
                </a:cubicBezTo>
                <a:cubicBezTo>
                  <a:pt x="436572" y="3746148"/>
                  <a:pt x="442165" y="3727679"/>
                  <a:pt x="453545" y="3712582"/>
                </a:cubicBezTo>
                <a:cubicBezTo>
                  <a:pt x="457326" y="3706093"/>
                  <a:pt x="459216" y="3702848"/>
                  <a:pt x="461106" y="3699605"/>
                </a:cubicBezTo>
                <a:cubicBezTo>
                  <a:pt x="462996" y="3696360"/>
                  <a:pt x="463921" y="3692554"/>
                  <a:pt x="467740" y="3690434"/>
                </a:cubicBezTo>
                <a:close/>
                <a:moveTo>
                  <a:pt x="510898" y="3663690"/>
                </a:moveTo>
                <a:lnTo>
                  <a:pt x="511642" y="3663865"/>
                </a:lnTo>
                <a:cubicBezTo>
                  <a:pt x="511681" y="3668233"/>
                  <a:pt x="506936" y="3674160"/>
                  <a:pt x="505046" y="3677405"/>
                </a:cubicBezTo>
                <a:lnTo>
                  <a:pt x="495905" y="3693096"/>
                </a:lnTo>
                <a:lnTo>
                  <a:pt x="500326" y="3681417"/>
                </a:lnTo>
                <a:close/>
                <a:moveTo>
                  <a:pt x="819189" y="3621153"/>
                </a:moveTo>
                <a:cubicBezTo>
                  <a:pt x="814054" y="3626851"/>
                  <a:pt x="813518" y="3630885"/>
                  <a:pt x="809738" y="3637373"/>
                </a:cubicBezTo>
                <a:cubicBezTo>
                  <a:pt x="807029" y="3635795"/>
                  <a:pt x="805138" y="3639039"/>
                  <a:pt x="801893" y="3641494"/>
                </a:cubicBezTo>
                <a:cubicBezTo>
                  <a:pt x="793512" y="3649648"/>
                  <a:pt x="788662" y="3664204"/>
                  <a:pt x="780281" y="3672358"/>
                </a:cubicBezTo>
                <a:cubicBezTo>
                  <a:pt x="777036" y="3674813"/>
                  <a:pt x="777322" y="3683670"/>
                  <a:pt x="770295" y="3692612"/>
                </a:cubicBezTo>
                <a:cubicBezTo>
                  <a:pt x="766515" y="3699101"/>
                  <a:pt x="771116" y="3697436"/>
                  <a:pt x="773825" y="3699015"/>
                </a:cubicBezTo>
                <a:cubicBezTo>
                  <a:pt x="775181" y="3699805"/>
                  <a:pt x="777072" y="3696560"/>
                  <a:pt x="778962" y="3693316"/>
                </a:cubicBezTo>
                <a:cubicBezTo>
                  <a:pt x="786522" y="3680339"/>
                  <a:pt x="794083" y="3667362"/>
                  <a:pt x="799753" y="3657630"/>
                </a:cubicBezTo>
                <a:cubicBezTo>
                  <a:pt x="801643" y="3654385"/>
                  <a:pt x="805424" y="3647896"/>
                  <a:pt x="806243" y="3652719"/>
                </a:cubicBezTo>
                <a:cubicBezTo>
                  <a:pt x="806243" y="3652719"/>
                  <a:pt x="804353" y="3655964"/>
                  <a:pt x="804353" y="3655964"/>
                </a:cubicBezTo>
                <a:cubicBezTo>
                  <a:pt x="802463" y="3659208"/>
                  <a:pt x="797328" y="3664907"/>
                  <a:pt x="798148" y="3669731"/>
                </a:cubicBezTo>
                <a:lnTo>
                  <a:pt x="805360" y="3663150"/>
                </a:lnTo>
                <a:lnTo>
                  <a:pt x="810533" y="3653919"/>
                </a:lnTo>
                <a:cubicBezTo>
                  <a:pt x="816203" y="3644186"/>
                  <a:pt x="812673" y="3637785"/>
                  <a:pt x="822409" y="3630420"/>
                </a:cubicBezTo>
                <a:lnTo>
                  <a:pt x="825912" y="3625069"/>
                </a:lnTo>
                <a:close/>
                <a:moveTo>
                  <a:pt x="818264" y="3551085"/>
                </a:moveTo>
                <a:cubicBezTo>
                  <a:pt x="819619" y="3551875"/>
                  <a:pt x="820973" y="3552664"/>
                  <a:pt x="822328" y="3553453"/>
                </a:cubicBezTo>
                <a:cubicBezTo>
                  <a:pt x="820438" y="3556698"/>
                  <a:pt x="818548" y="3559942"/>
                  <a:pt x="814767" y="3566430"/>
                </a:cubicBezTo>
                <a:cubicBezTo>
                  <a:pt x="809097" y="3576163"/>
                  <a:pt x="808563" y="3580198"/>
                  <a:pt x="814519" y="3579322"/>
                </a:cubicBezTo>
                <a:cubicBezTo>
                  <a:pt x="803712" y="3594753"/>
                  <a:pt x="801573" y="3610889"/>
                  <a:pt x="790766" y="3626320"/>
                </a:cubicBezTo>
                <a:cubicBezTo>
                  <a:pt x="781975" y="3632062"/>
                  <a:pt x="773799" y="3641421"/>
                  <a:pt x="766337" y="3652284"/>
                </a:cubicBezTo>
                <a:lnTo>
                  <a:pt x="747220" y="3685467"/>
                </a:lnTo>
                <a:lnTo>
                  <a:pt x="730001" y="3675435"/>
                </a:lnTo>
                <a:lnTo>
                  <a:pt x="736131" y="3664017"/>
                </a:lnTo>
                <a:cubicBezTo>
                  <a:pt x="748827" y="3645340"/>
                  <a:pt x="757993" y="3620262"/>
                  <a:pt x="771224" y="3597552"/>
                </a:cubicBezTo>
                <a:cubicBezTo>
                  <a:pt x="778250" y="3588610"/>
                  <a:pt x="783920" y="3578877"/>
                  <a:pt x="791765" y="3574757"/>
                </a:cubicBezTo>
                <a:cubicBezTo>
                  <a:pt x="793121" y="3575547"/>
                  <a:pt x="796366" y="3573092"/>
                  <a:pt x="795831" y="3577125"/>
                </a:cubicBezTo>
                <a:cubicBezTo>
                  <a:pt x="793406" y="3584404"/>
                  <a:pt x="788270" y="3590102"/>
                  <a:pt x="794226" y="3589227"/>
                </a:cubicBezTo>
                <a:cubicBezTo>
                  <a:pt x="796937" y="3590806"/>
                  <a:pt x="799362" y="3583528"/>
                  <a:pt x="801252" y="3580284"/>
                </a:cubicBezTo>
                <a:cubicBezTo>
                  <a:pt x="803142" y="3577040"/>
                  <a:pt x="805033" y="3573795"/>
                  <a:pt x="808813" y="3567307"/>
                </a:cubicBezTo>
                <a:cubicBezTo>
                  <a:pt x="810703" y="3564062"/>
                  <a:pt x="814483" y="3557574"/>
                  <a:pt x="818264" y="3551085"/>
                </a:cubicBezTo>
                <a:close/>
                <a:moveTo>
                  <a:pt x="679816" y="3406814"/>
                </a:moveTo>
                <a:lnTo>
                  <a:pt x="681518" y="3407806"/>
                </a:lnTo>
                <a:lnTo>
                  <a:pt x="605063" y="3539034"/>
                </a:lnTo>
                <a:lnTo>
                  <a:pt x="596171" y="3533853"/>
                </a:lnTo>
                <a:lnTo>
                  <a:pt x="600731" y="3524270"/>
                </a:lnTo>
                <a:lnTo>
                  <a:pt x="603785" y="3517153"/>
                </a:lnTo>
                <a:lnTo>
                  <a:pt x="618789" y="3490217"/>
                </a:lnTo>
                <a:lnTo>
                  <a:pt x="622589" y="3483060"/>
                </a:lnTo>
                <a:lnTo>
                  <a:pt x="624826" y="3480187"/>
                </a:lnTo>
                <a:lnTo>
                  <a:pt x="658056" y="3431732"/>
                </a:lnTo>
                <a:lnTo>
                  <a:pt x="658208" y="3431705"/>
                </a:lnTo>
                <a:cubicBezTo>
                  <a:pt x="658927" y="3431581"/>
                  <a:pt x="659409" y="3431862"/>
                  <a:pt x="658946" y="3433765"/>
                </a:cubicBezTo>
                <a:cubicBezTo>
                  <a:pt x="656131" y="3440815"/>
                  <a:pt x="651385" y="3446741"/>
                  <a:pt x="656169" y="3445183"/>
                </a:cubicBezTo>
                <a:cubicBezTo>
                  <a:pt x="658098" y="3446307"/>
                  <a:pt x="660915" y="3439257"/>
                  <a:pt x="662804" y="3436013"/>
                </a:cubicBezTo>
                <a:cubicBezTo>
                  <a:pt x="664695" y="3432768"/>
                  <a:pt x="666585" y="3429524"/>
                  <a:pt x="670365" y="3423036"/>
                </a:cubicBezTo>
                <a:cubicBezTo>
                  <a:pt x="672255" y="3419791"/>
                  <a:pt x="676036" y="3413303"/>
                  <a:pt x="679816" y="3406814"/>
                </a:cubicBezTo>
                <a:close/>
                <a:moveTo>
                  <a:pt x="837483" y="3373771"/>
                </a:moveTo>
                <a:cubicBezTo>
                  <a:pt x="837483" y="3373771"/>
                  <a:pt x="838838" y="3374561"/>
                  <a:pt x="838838" y="3374561"/>
                </a:cubicBezTo>
                <a:lnTo>
                  <a:pt x="823353" y="3402707"/>
                </a:lnTo>
                <a:lnTo>
                  <a:pt x="794628" y="3450097"/>
                </a:lnTo>
                <a:lnTo>
                  <a:pt x="776634" y="3478213"/>
                </a:lnTo>
                <a:lnTo>
                  <a:pt x="805350" y="3428925"/>
                </a:lnTo>
                <a:cubicBezTo>
                  <a:pt x="814801" y="3412703"/>
                  <a:pt x="826142" y="3393238"/>
                  <a:pt x="837483" y="3373771"/>
                </a:cubicBezTo>
                <a:close/>
                <a:moveTo>
                  <a:pt x="653881" y="3348378"/>
                </a:moveTo>
                <a:lnTo>
                  <a:pt x="634235" y="3384297"/>
                </a:lnTo>
                <a:cubicBezTo>
                  <a:pt x="630493" y="3395153"/>
                  <a:pt x="623858" y="3404324"/>
                  <a:pt x="617184" y="3409126"/>
                </a:cubicBezTo>
                <a:cubicBezTo>
                  <a:pt x="611474" y="3414491"/>
                  <a:pt x="608659" y="3421542"/>
                  <a:pt x="608698" y="3425910"/>
                </a:cubicBezTo>
                <a:cubicBezTo>
                  <a:pt x="609701" y="3430840"/>
                  <a:pt x="605921" y="3437328"/>
                  <a:pt x="600251" y="3447061"/>
                </a:cubicBezTo>
                <a:cubicBezTo>
                  <a:pt x="588909" y="3466527"/>
                  <a:pt x="578534" y="3486555"/>
                  <a:pt x="563334" y="3503772"/>
                </a:cubicBezTo>
                <a:cubicBezTo>
                  <a:pt x="563334" y="3503772"/>
                  <a:pt x="561444" y="3507016"/>
                  <a:pt x="561444" y="3507016"/>
                </a:cubicBezTo>
                <a:cubicBezTo>
                  <a:pt x="543508" y="3540021"/>
                  <a:pt x="523602" y="3567534"/>
                  <a:pt x="506591" y="3596732"/>
                </a:cubicBezTo>
                <a:cubicBezTo>
                  <a:pt x="502811" y="3603221"/>
                  <a:pt x="500921" y="3606465"/>
                  <a:pt x="502849" y="3607588"/>
                </a:cubicBezTo>
                <a:lnTo>
                  <a:pt x="501666" y="3611308"/>
                </a:lnTo>
                <a:lnTo>
                  <a:pt x="501597" y="3603518"/>
                </a:lnTo>
                <a:lnTo>
                  <a:pt x="641489" y="3362057"/>
                </a:lnTo>
                <a:lnTo>
                  <a:pt x="646231" y="3359519"/>
                </a:lnTo>
                <a:close/>
                <a:moveTo>
                  <a:pt x="710564" y="3339730"/>
                </a:moveTo>
                <a:lnTo>
                  <a:pt x="707553" y="3355064"/>
                </a:lnTo>
                <a:lnTo>
                  <a:pt x="706239" y="3357026"/>
                </a:lnTo>
                <a:cubicBezTo>
                  <a:pt x="702458" y="3363515"/>
                  <a:pt x="698678" y="3370003"/>
                  <a:pt x="696788" y="3373248"/>
                </a:cubicBezTo>
                <a:cubicBezTo>
                  <a:pt x="693953" y="3378114"/>
                  <a:pt x="691822" y="3381218"/>
                  <a:pt x="689922" y="3383370"/>
                </a:cubicBezTo>
                <a:lnTo>
                  <a:pt x="684600" y="3387657"/>
                </a:lnTo>
                <a:lnTo>
                  <a:pt x="684842" y="3387067"/>
                </a:lnTo>
                <a:lnTo>
                  <a:pt x="701561" y="3357016"/>
                </a:lnTo>
                <a:close/>
                <a:moveTo>
                  <a:pt x="717131" y="3240043"/>
                </a:moveTo>
                <a:cubicBezTo>
                  <a:pt x="717131" y="3240043"/>
                  <a:pt x="718095" y="3240605"/>
                  <a:pt x="718095" y="3240605"/>
                </a:cubicBezTo>
                <a:lnTo>
                  <a:pt x="702414" y="3268637"/>
                </a:lnTo>
                <a:lnTo>
                  <a:pt x="673928" y="3316167"/>
                </a:lnTo>
                <a:lnTo>
                  <a:pt x="656282" y="3344484"/>
                </a:lnTo>
                <a:lnTo>
                  <a:pt x="684998" y="3295196"/>
                </a:lnTo>
                <a:cubicBezTo>
                  <a:pt x="694449" y="3278974"/>
                  <a:pt x="705789" y="3259509"/>
                  <a:pt x="717131" y="3240043"/>
                </a:cubicBezTo>
                <a:close/>
                <a:moveTo>
                  <a:pt x="1278417" y="2750583"/>
                </a:moveTo>
                <a:cubicBezTo>
                  <a:pt x="1279772" y="2751373"/>
                  <a:pt x="1281127" y="2752162"/>
                  <a:pt x="1282482" y="2752951"/>
                </a:cubicBezTo>
                <a:cubicBezTo>
                  <a:pt x="1280591" y="2756196"/>
                  <a:pt x="1278701" y="2759440"/>
                  <a:pt x="1274921" y="2765928"/>
                </a:cubicBezTo>
                <a:cubicBezTo>
                  <a:pt x="1269251" y="2775661"/>
                  <a:pt x="1268716" y="2779696"/>
                  <a:pt x="1274672" y="2778820"/>
                </a:cubicBezTo>
                <a:cubicBezTo>
                  <a:pt x="1263865" y="2794251"/>
                  <a:pt x="1261726" y="2810387"/>
                  <a:pt x="1250920" y="2825818"/>
                </a:cubicBezTo>
                <a:cubicBezTo>
                  <a:pt x="1242129" y="2831560"/>
                  <a:pt x="1233952" y="2840919"/>
                  <a:pt x="1226490" y="2851782"/>
                </a:cubicBezTo>
                <a:lnTo>
                  <a:pt x="1207374" y="2884965"/>
                </a:lnTo>
                <a:lnTo>
                  <a:pt x="1190155" y="2874933"/>
                </a:lnTo>
                <a:lnTo>
                  <a:pt x="1196285" y="2863515"/>
                </a:lnTo>
                <a:cubicBezTo>
                  <a:pt x="1208981" y="2844838"/>
                  <a:pt x="1218146" y="2819760"/>
                  <a:pt x="1231377" y="2797050"/>
                </a:cubicBezTo>
                <a:cubicBezTo>
                  <a:pt x="1238404" y="2788107"/>
                  <a:pt x="1244074" y="2778375"/>
                  <a:pt x="1251919" y="2774255"/>
                </a:cubicBezTo>
                <a:cubicBezTo>
                  <a:pt x="1253275" y="2775045"/>
                  <a:pt x="1256520" y="2772589"/>
                  <a:pt x="1255984" y="2776623"/>
                </a:cubicBezTo>
                <a:cubicBezTo>
                  <a:pt x="1253560" y="2783901"/>
                  <a:pt x="1248424" y="2789600"/>
                  <a:pt x="1254379" y="2788725"/>
                </a:cubicBezTo>
                <a:cubicBezTo>
                  <a:pt x="1257090" y="2790304"/>
                  <a:pt x="1259516" y="2783026"/>
                  <a:pt x="1261406" y="2779782"/>
                </a:cubicBezTo>
                <a:cubicBezTo>
                  <a:pt x="1263296" y="2776538"/>
                  <a:pt x="1265186" y="2773293"/>
                  <a:pt x="1268966" y="2766805"/>
                </a:cubicBezTo>
                <a:cubicBezTo>
                  <a:pt x="1270857" y="2763560"/>
                  <a:pt x="1274637" y="2757072"/>
                  <a:pt x="1278417" y="2750583"/>
                </a:cubicBezTo>
                <a:close/>
                <a:moveTo>
                  <a:pt x="1109869" y="2740889"/>
                </a:moveTo>
                <a:lnTo>
                  <a:pt x="1100162" y="2758892"/>
                </a:lnTo>
                <a:lnTo>
                  <a:pt x="1095056" y="2755917"/>
                </a:lnTo>
                <a:close/>
                <a:moveTo>
                  <a:pt x="1141310" y="2607093"/>
                </a:moveTo>
                <a:cubicBezTo>
                  <a:pt x="1142275" y="2607655"/>
                  <a:pt x="1143239" y="2608217"/>
                  <a:pt x="1144203" y="2608779"/>
                </a:cubicBezTo>
                <a:cubicBezTo>
                  <a:pt x="1142313" y="2612023"/>
                  <a:pt x="1140423" y="2615268"/>
                  <a:pt x="1136642" y="2621756"/>
                </a:cubicBezTo>
                <a:cubicBezTo>
                  <a:pt x="1130972" y="2631488"/>
                  <a:pt x="1130047" y="2635296"/>
                  <a:pt x="1134831" y="2633737"/>
                </a:cubicBezTo>
                <a:cubicBezTo>
                  <a:pt x="1124415" y="2649396"/>
                  <a:pt x="1120713" y="2664621"/>
                  <a:pt x="1110297" y="2680280"/>
                </a:cubicBezTo>
                <a:cubicBezTo>
                  <a:pt x="1102678" y="2686705"/>
                  <a:pt x="1095088" y="2696406"/>
                  <a:pt x="1087870" y="2707410"/>
                </a:cubicBezTo>
                <a:lnTo>
                  <a:pt x="1068707" y="2740566"/>
                </a:lnTo>
                <a:lnTo>
                  <a:pt x="1056451" y="2733425"/>
                </a:lnTo>
                <a:lnTo>
                  <a:pt x="1062693" y="2722073"/>
                </a:lnTo>
                <a:cubicBezTo>
                  <a:pt x="1074999" y="2703169"/>
                  <a:pt x="1085336" y="2678773"/>
                  <a:pt x="1098567" y="2656064"/>
                </a:cubicBezTo>
                <a:cubicBezTo>
                  <a:pt x="1105203" y="2646894"/>
                  <a:pt x="1110873" y="2637161"/>
                  <a:pt x="1117546" y="2632358"/>
                </a:cubicBezTo>
                <a:cubicBezTo>
                  <a:pt x="1118511" y="2632920"/>
                  <a:pt x="1121366" y="2630237"/>
                  <a:pt x="1120440" y="2634044"/>
                </a:cubicBezTo>
                <a:cubicBezTo>
                  <a:pt x="1117625" y="2641094"/>
                  <a:pt x="1112880" y="2647020"/>
                  <a:pt x="1117663" y="2645463"/>
                </a:cubicBezTo>
                <a:cubicBezTo>
                  <a:pt x="1119593" y="2646586"/>
                  <a:pt x="1122409" y="2639536"/>
                  <a:pt x="1124299" y="2636292"/>
                </a:cubicBezTo>
                <a:cubicBezTo>
                  <a:pt x="1126189" y="2633047"/>
                  <a:pt x="1128079" y="2629803"/>
                  <a:pt x="1131859" y="2623315"/>
                </a:cubicBezTo>
                <a:cubicBezTo>
                  <a:pt x="1133750" y="2620071"/>
                  <a:pt x="1137530" y="2613582"/>
                  <a:pt x="1141310" y="2607093"/>
                </a:cubicBezTo>
                <a:close/>
                <a:moveTo>
                  <a:pt x="1210904" y="2556384"/>
                </a:moveTo>
                <a:cubicBezTo>
                  <a:pt x="1209978" y="2560191"/>
                  <a:pt x="1209052" y="2563996"/>
                  <a:pt x="1207162" y="2567240"/>
                </a:cubicBezTo>
                <a:lnTo>
                  <a:pt x="1204335" y="2572765"/>
                </a:lnTo>
                <a:lnTo>
                  <a:pt x="1204955" y="2570044"/>
                </a:lnTo>
                <a:cubicBezTo>
                  <a:pt x="1205223" y="2568027"/>
                  <a:pt x="1204545" y="2567633"/>
                  <a:pt x="1203395" y="2568049"/>
                </a:cubicBezTo>
                <a:lnTo>
                  <a:pt x="1203247" y="2568146"/>
                </a:lnTo>
                <a:close/>
                <a:moveTo>
                  <a:pt x="1209955" y="2541833"/>
                </a:moveTo>
                <a:lnTo>
                  <a:pt x="1198482" y="2562184"/>
                </a:lnTo>
                <a:cubicBezTo>
                  <a:pt x="1194701" y="2568672"/>
                  <a:pt x="1193776" y="2572478"/>
                  <a:pt x="1193815" y="2576846"/>
                </a:cubicBezTo>
                <a:lnTo>
                  <a:pt x="1194352" y="2577758"/>
                </a:lnTo>
                <a:lnTo>
                  <a:pt x="1186303" y="2589596"/>
                </a:lnTo>
                <a:cubicBezTo>
                  <a:pt x="1186839" y="2585562"/>
                  <a:pt x="1187374" y="2581529"/>
                  <a:pt x="1189264" y="2578285"/>
                </a:cubicBezTo>
                <a:cubicBezTo>
                  <a:pt x="1193722" y="2572191"/>
                  <a:pt x="1196147" y="2564913"/>
                  <a:pt x="1199316" y="2557525"/>
                </a:cubicBezTo>
                <a:close/>
                <a:moveTo>
                  <a:pt x="1339050" y="2411560"/>
                </a:moveTo>
                <a:lnTo>
                  <a:pt x="1356269" y="2421592"/>
                </a:lnTo>
                <a:lnTo>
                  <a:pt x="1350139" y="2433009"/>
                </a:lnTo>
                <a:cubicBezTo>
                  <a:pt x="1337443" y="2451686"/>
                  <a:pt x="1328277" y="2476765"/>
                  <a:pt x="1315046" y="2499475"/>
                </a:cubicBezTo>
                <a:cubicBezTo>
                  <a:pt x="1308020" y="2508417"/>
                  <a:pt x="1302349" y="2518151"/>
                  <a:pt x="1294505" y="2522270"/>
                </a:cubicBezTo>
                <a:cubicBezTo>
                  <a:pt x="1293149" y="2521480"/>
                  <a:pt x="1289904" y="2523935"/>
                  <a:pt x="1290439" y="2519902"/>
                </a:cubicBezTo>
                <a:cubicBezTo>
                  <a:pt x="1292863" y="2512624"/>
                  <a:pt x="1298000" y="2506925"/>
                  <a:pt x="1292044" y="2507800"/>
                </a:cubicBezTo>
                <a:cubicBezTo>
                  <a:pt x="1289333" y="2506221"/>
                  <a:pt x="1286908" y="2513500"/>
                  <a:pt x="1285018" y="2516743"/>
                </a:cubicBezTo>
                <a:cubicBezTo>
                  <a:pt x="1283127" y="2519987"/>
                  <a:pt x="1281237" y="2523232"/>
                  <a:pt x="1277457" y="2529720"/>
                </a:cubicBezTo>
                <a:cubicBezTo>
                  <a:pt x="1275567" y="2532965"/>
                  <a:pt x="1271787" y="2539453"/>
                  <a:pt x="1268006" y="2545942"/>
                </a:cubicBezTo>
                <a:cubicBezTo>
                  <a:pt x="1266651" y="2545152"/>
                  <a:pt x="1265297" y="2544363"/>
                  <a:pt x="1263942" y="2543574"/>
                </a:cubicBezTo>
                <a:cubicBezTo>
                  <a:pt x="1265832" y="2540329"/>
                  <a:pt x="1267722" y="2537085"/>
                  <a:pt x="1271502" y="2530597"/>
                </a:cubicBezTo>
                <a:cubicBezTo>
                  <a:pt x="1277173" y="2520864"/>
                  <a:pt x="1277707" y="2516829"/>
                  <a:pt x="1271751" y="2517705"/>
                </a:cubicBezTo>
                <a:cubicBezTo>
                  <a:pt x="1282558" y="2502273"/>
                  <a:pt x="1284697" y="2486138"/>
                  <a:pt x="1295504" y="2470707"/>
                </a:cubicBezTo>
                <a:cubicBezTo>
                  <a:pt x="1304295" y="2464965"/>
                  <a:pt x="1312471" y="2455606"/>
                  <a:pt x="1319933" y="2444744"/>
                </a:cubicBezTo>
                <a:close/>
                <a:moveTo>
                  <a:pt x="1294856" y="2385813"/>
                </a:moveTo>
                <a:lnTo>
                  <a:pt x="1303368" y="2390771"/>
                </a:lnTo>
                <a:lnTo>
                  <a:pt x="1287621" y="2409175"/>
                </a:lnTo>
                <a:lnTo>
                  <a:pt x="1279129" y="2421540"/>
                </a:lnTo>
                <a:lnTo>
                  <a:pt x="1268874" y="2439143"/>
                </a:lnTo>
                <a:lnTo>
                  <a:pt x="1268476" y="2439208"/>
                </a:lnTo>
                <a:cubicBezTo>
                  <a:pt x="1267696" y="2438211"/>
                  <a:pt x="1268775" y="2435580"/>
                  <a:pt x="1271610" y="2430713"/>
                </a:cubicBezTo>
                <a:cubicBezTo>
                  <a:pt x="1277281" y="2420980"/>
                  <a:pt x="1281596" y="2410458"/>
                  <a:pt x="1285376" y="2403970"/>
                </a:cubicBezTo>
                <a:close/>
                <a:moveTo>
                  <a:pt x="1581899" y="2348599"/>
                </a:moveTo>
                <a:lnTo>
                  <a:pt x="1579715" y="2351813"/>
                </a:lnTo>
                <a:lnTo>
                  <a:pt x="1578071" y="2355171"/>
                </a:lnTo>
                <a:lnTo>
                  <a:pt x="1557254" y="2390901"/>
                </a:lnTo>
                <a:lnTo>
                  <a:pt x="1555143" y="2393988"/>
                </a:lnTo>
                <a:cubicBezTo>
                  <a:pt x="1539201" y="2415119"/>
                  <a:pt x="1527325" y="2438618"/>
                  <a:pt x="1515984" y="2458084"/>
                </a:cubicBezTo>
                <a:cubicBezTo>
                  <a:pt x="1490057" y="2499469"/>
                  <a:pt x="1463310" y="2536032"/>
                  <a:pt x="1434101" y="2558125"/>
                </a:cubicBezTo>
                <a:lnTo>
                  <a:pt x="1425220" y="2570264"/>
                </a:lnTo>
                <a:lnTo>
                  <a:pt x="1383301" y="2642216"/>
                </a:lnTo>
                <a:cubicBezTo>
                  <a:pt x="1371426" y="2665715"/>
                  <a:pt x="1358195" y="2688425"/>
                  <a:pt x="1344964" y="2711135"/>
                </a:cubicBezTo>
                <a:cubicBezTo>
                  <a:pt x="1341183" y="2717624"/>
                  <a:pt x="1340648" y="2721657"/>
                  <a:pt x="1341469" y="2726481"/>
                </a:cubicBezTo>
                <a:cubicBezTo>
                  <a:pt x="1340933" y="2730515"/>
                  <a:pt x="1344178" y="2728060"/>
                  <a:pt x="1347423" y="2725604"/>
                </a:cubicBezTo>
                <a:cubicBezTo>
                  <a:pt x="1351203" y="2719116"/>
                  <a:pt x="1354984" y="2712627"/>
                  <a:pt x="1360120" y="2706929"/>
                </a:cubicBezTo>
                <a:cubicBezTo>
                  <a:pt x="1359585" y="2710963"/>
                  <a:pt x="1359050" y="2714996"/>
                  <a:pt x="1357159" y="2718240"/>
                </a:cubicBezTo>
                <a:cubicBezTo>
                  <a:pt x="1348244" y="2730428"/>
                  <a:pt x="1347460" y="2747353"/>
                  <a:pt x="1332588" y="2760416"/>
                </a:cubicBezTo>
                <a:cubicBezTo>
                  <a:pt x="1332588" y="2760416"/>
                  <a:pt x="1330697" y="2763660"/>
                  <a:pt x="1330697" y="2763660"/>
                </a:cubicBezTo>
                <a:cubicBezTo>
                  <a:pt x="1318822" y="2787160"/>
                  <a:pt x="1302059" y="2803467"/>
                  <a:pt x="1290184" y="2826967"/>
                </a:cubicBezTo>
                <a:cubicBezTo>
                  <a:pt x="1286119" y="2824599"/>
                  <a:pt x="1283408" y="2823019"/>
                  <a:pt x="1279342" y="2820650"/>
                </a:cubicBezTo>
                <a:cubicBezTo>
                  <a:pt x="1274207" y="2826349"/>
                  <a:pt x="1273672" y="2830383"/>
                  <a:pt x="1269892" y="2836871"/>
                </a:cubicBezTo>
                <a:cubicBezTo>
                  <a:pt x="1267182" y="2835293"/>
                  <a:pt x="1265292" y="2838537"/>
                  <a:pt x="1262047" y="2840992"/>
                </a:cubicBezTo>
                <a:cubicBezTo>
                  <a:pt x="1253666" y="2849146"/>
                  <a:pt x="1248816" y="2863702"/>
                  <a:pt x="1240435" y="2871855"/>
                </a:cubicBezTo>
                <a:cubicBezTo>
                  <a:pt x="1237190" y="2874311"/>
                  <a:pt x="1237475" y="2883167"/>
                  <a:pt x="1230449" y="2892110"/>
                </a:cubicBezTo>
                <a:cubicBezTo>
                  <a:pt x="1226668" y="2898599"/>
                  <a:pt x="1231269" y="2896934"/>
                  <a:pt x="1233979" y="2898513"/>
                </a:cubicBezTo>
                <a:cubicBezTo>
                  <a:pt x="1235335" y="2899303"/>
                  <a:pt x="1237225" y="2896058"/>
                  <a:pt x="1239115" y="2892814"/>
                </a:cubicBezTo>
                <a:cubicBezTo>
                  <a:pt x="1246676" y="2879837"/>
                  <a:pt x="1254236" y="2866860"/>
                  <a:pt x="1259907" y="2857127"/>
                </a:cubicBezTo>
                <a:cubicBezTo>
                  <a:pt x="1261797" y="2853883"/>
                  <a:pt x="1265578" y="2847394"/>
                  <a:pt x="1266397" y="2852217"/>
                </a:cubicBezTo>
                <a:cubicBezTo>
                  <a:pt x="1266397" y="2852217"/>
                  <a:pt x="1264507" y="2855462"/>
                  <a:pt x="1264507" y="2855462"/>
                </a:cubicBezTo>
                <a:cubicBezTo>
                  <a:pt x="1262616" y="2858706"/>
                  <a:pt x="1257481" y="2864405"/>
                  <a:pt x="1258302" y="2869229"/>
                </a:cubicBezTo>
                <a:cubicBezTo>
                  <a:pt x="1262366" y="2871597"/>
                  <a:pt x="1264792" y="2864318"/>
                  <a:pt x="1269927" y="2858620"/>
                </a:cubicBezTo>
                <a:cubicBezTo>
                  <a:pt x="1279129" y="2855289"/>
                  <a:pt x="1280484" y="2856079"/>
                  <a:pt x="1274813" y="2865812"/>
                </a:cubicBezTo>
                <a:cubicBezTo>
                  <a:pt x="1269143" y="2875545"/>
                  <a:pt x="1264827" y="2886067"/>
                  <a:pt x="1261047" y="2892555"/>
                </a:cubicBezTo>
                <a:lnTo>
                  <a:pt x="1251567" y="2910712"/>
                </a:lnTo>
                <a:lnTo>
                  <a:pt x="1225585" y="2895575"/>
                </a:lnTo>
                <a:lnTo>
                  <a:pt x="1202035" y="2935995"/>
                </a:lnTo>
                <a:cubicBezTo>
                  <a:pt x="1179353" y="2974926"/>
                  <a:pt x="1160737" y="3016226"/>
                  <a:pt x="1148075" y="3056650"/>
                </a:cubicBezTo>
                <a:cubicBezTo>
                  <a:pt x="1143225" y="3071207"/>
                  <a:pt x="1132420" y="3086638"/>
                  <a:pt x="1127569" y="3101194"/>
                </a:cubicBezTo>
                <a:cubicBezTo>
                  <a:pt x="1121364" y="3114961"/>
                  <a:pt x="1110558" y="3130393"/>
                  <a:pt x="1099752" y="3145824"/>
                </a:cubicBezTo>
                <a:cubicBezTo>
                  <a:pt x="1089481" y="3157222"/>
                  <a:pt x="1076785" y="3175898"/>
                  <a:pt x="1067334" y="3192120"/>
                </a:cubicBezTo>
                <a:cubicBezTo>
                  <a:pt x="1053568" y="3218863"/>
                  <a:pt x="1035737" y="3243239"/>
                  <a:pt x="1024681" y="3271562"/>
                </a:cubicBezTo>
                <a:cubicBezTo>
                  <a:pt x="1024146" y="3275595"/>
                  <a:pt x="1022256" y="3278839"/>
                  <a:pt x="1019011" y="3281294"/>
                </a:cubicBezTo>
                <a:cubicBezTo>
                  <a:pt x="999824" y="3304879"/>
                  <a:pt x="987413" y="3332412"/>
                  <a:pt x="972291" y="3358367"/>
                </a:cubicBezTo>
                <a:cubicBezTo>
                  <a:pt x="953925" y="3386776"/>
                  <a:pt x="937449" y="3411940"/>
                  <a:pt x="923147" y="3442718"/>
                </a:cubicBezTo>
                <a:cubicBezTo>
                  <a:pt x="911272" y="3466218"/>
                  <a:pt x="898041" y="3488927"/>
                  <a:pt x="884810" y="3511637"/>
                </a:cubicBezTo>
                <a:cubicBezTo>
                  <a:pt x="881030" y="3518126"/>
                  <a:pt x="880495" y="3522159"/>
                  <a:pt x="881315" y="3526983"/>
                </a:cubicBezTo>
                <a:cubicBezTo>
                  <a:pt x="880780" y="3531017"/>
                  <a:pt x="884025" y="3528562"/>
                  <a:pt x="887270" y="3526106"/>
                </a:cubicBezTo>
                <a:cubicBezTo>
                  <a:pt x="891050" y="3519618"/>
                  <a:pt x="894830" y="3513129"/>
                  <a:pt x="899966" y="3507431"/>
                </a:cubicBezTo>
                <a:cubicBezTo>
                  <a:pt x="899431" y="3511465"/>
                  <a:pt x="898896" y="3515498"/>
                  <a:pt x="897006" y="3518742"/>
                </a:cubicBezTo>
                <a:cubicBezTo>
                  <a:pt x="888090" y="3530930"/>
                  <a:pt x="887306" y="3547855"/>
                  <a:pt x="872434" y="3560918"/>
                </a:cubicBezTo>
                <a:cubicBezTo>
                  <a:pt x="872434" y="3560918"/>
                  <a:pt x="870544" y="3564162"/>
                  <a:pt x="870544" y="3564162"/>
                </a:cubicBezTo>
                <a:lnTo>
                  <a:pt x="862320" y="3577013"/>
                </a:lnTo>
                <a:lnTo>
                  <a:pt x="865899" y="3577546"/>
                </a:lnTo>
                <a:lnTo>
                  <a:pt x="1328730" y="2783141"/>
                </a:lnTo>
                <a:lnTo>
                  <a:pt x="1329204" y="2781802"/>
                </a:lnTo>
                <a:cubicBezTo>
                  <a:pt x="1333693" y="2774097"/>
                  <a:pt x="1339096" y="2766381"/>
                  <a:pt x="1343144" y="2757875"/>
                </a:cubicBezTo>
                <a:lnTo>
                  <a:pt x="1344072" y="2756806"/>
                </a:lnTo>
                <a:lnTo>
                  <a:pt x="1557254" y="2390901"/>
                </a:lnTo>
                <a:lnTo>
                  <a:pt x="1568953" y="2373788"/>
                </a:lnTo>
                <a:lnTo>
                  <a:pt x="1578071" y="2355171"/>
                </a:lnTo>
                <a:close/>
                <a:moveTo>
                  <a:pt x="1769789" y="1818312"/>
                </a:moveTo>
                <a:lnTo>
                  <a:pt x="1741073" y="1867600"/>
                </a:lnTo>
                <a:cubicBezTo>
                  <a:pt x="1731622" y="1883822"/>
                  <a:pt x="1720282" y="1903287"/>
                  <a:pt x="1708941" y="1922753"/>
                </a:cubicBezTo>
                <a:cubicBezTo>
                  <a:pt x="1708941" y="1922753"/>
                  <a:pt x="1707586" y="1921964"/>
                  <a:pt x="1707586" y="1921964"/>
                </a:cubicBezTo>
                <a:lnTo>
                  <a:pt x="1723070" y="1893817"/>
                </a:lnTo>
                <a:lnTo>
                  <a:pt x="1751796" y="1846428"/>
                </a:lnTo>
                <a:close/>
                <a:moveTo>
                  <a:pt x="1680525" y="1718978"/>
                </a:moveTo>
                <a:lnTo>
                  <a:pt x="1217694" y="2513384"/>
                </a:lnTo>
                <a:lnTo>
                  <a:pt x="1217219" y="2514723"/>
                </a:lnTo>
                <a:cubicBezTo>
                  <a:pt x="1212730" y="2522428"/>
                  <a:pt x="1207328" y="2530144"/>
                  <a:pt x="1203279" y="2538650"/>
                </a:cubicBezTo>
                <a:lnTo>
                  <a:pt x="1202351" y="2539719"/>
                </a:lnTo>
                <a:lnTo>
                  <a:pt x="989172" y="2905622"/>
                </a:lnTo>
                <a:lnTo>
                  <a:pt x="977470" y="2922737"/>
                </a:lnTo>
                <a:lnTo>
                  <a:pt x="968351" y="2941359"/>
                </a:lnTo>
                <a:lnTo>
                  <a:pt x="964524" y="2947926"/>
                </a:lnTo>
                <a:lnTo>
                  <a:pt x="966708" y="2944712"/>
                </a:lnTo>
                <a:lnTo>
                  <a:pt x="968351" y="2941359"/>
                </a:lnTo>
                <a:lnTo>
                  <a:pt x="989172" y="2905622"/>
                </a:lnTo>
                <a:lnTo>
                  <a:pt x="991280" y="2902537"/>
                </a:lnTo>
                <a:cubicBezTo>
                  <a:pt x="1007223" y="2881406"/>
                  <a:pt x="1019099" y="2857907"/>
                  <a:pt x="1030440" y="2838441"/>
                </a:cubicBezTo>
                <a:lnTo>
                  <a:pt x="1042045" y="2821709"/>
                </a:lnTo>
                <a:lnTo>
                  <a:pt x="1000644" y="2907145"/>
                </a:lnTo>
                <a:cubicBezTo>
                  <a:pt x="995012" y="2921246"/>
                  <a:pt x="984598" y="2936905"/>
                  <a:pt x="978966" y="2951006"/>
                </a:cubicBezTo>
                <a:cubicBezTo>
                  <a:pt x="972370" y="2964545"/>
                  <a:pt x="961954" y="2980205"/>
                  <a:pt x="951539" y="2995864"/>
                </a:cubicBezTo>
                <a:cubicBezTo>
                  <a:pt x="942049" y="3007717"/>
                  <a:pt x="929744" y="3026620"/>
                  <a:pt x="920293" y="3042842"/>
                </a:cubicBezTo>
                <a:cubicBezTo>
                  <a:pt x="906136" y="3069358"/>
                  <a:pt x="889086" y="3094189"/>
                  <a:pt x="876859" y="3121829"/>
                </a:cubicBezTo>
                <a:cubicBezTo>
                  <a:pt x="875933" y="3125634"/>
                  <a:pt x="874043" y="3128879"/>
                  <a:pt x="871188" y="3131562"/>
                </a:cubicBezTo>
                <a:cubicBezTo>
                  <a:pt x="853174" y="3155829"/>
                  <a:pt x="839981" y="3182907"/>
                  <a:pt x="824860" y="3208861"/>
                </a:cubicBezTo>
                <a:cubicBezTo>
                  <a:pt x="806884" y="3237498"/>
                  <a:pt x="790799" y="3262890"/>
                  <a:pt x="775716" y="3293212"/>
                </a:cubicBezTo>
                <a:cubicBezTo>
                  <a:pt x="763450" y="3316484"/>
                  <a:pt x="750219" y="3339194"/>
                  <a:pt x="736988" y="3361904"/>
                </a:cubicBezTo>
                <a:cubicBezTo>
                  <a:pt x="733207" y="3368393"/>
                  <a:pt x="732281" y="3372199"/>
                  <a:pt x="732321" y="3376567"/>
                </a:cubicBezTo>
                <a:cubicBezTo>
                  <a:pt x="731395" y="3380374"/>
                  <a:pt x="734249" y="3377691"/>
                  <a:pt x="737104" y="3375008"/>
                </a:cubicBezTo>
                <a:cubicBezTo>
                  <a:pt x="740884" y="3368520"/>
                  <a:pt x="744664" y="3362031"/>
                  <a:pt x="749410" y="3356105"/>
                </a:cubicBezTo>
                <a:cubicBezTo>
                  <a:pt x="748484" y="3359911"/>
                  <a:pt x="747558" y="3363717"/>
                  <a:pt x="745668" y="3366961"/>
                </a:cubicBezTo>
                <a:cubicBezTo>
                  <a:pt x="737143" y="3379377"/>
                  <a:pt x="734405" y="3395164"/>
                  <a:pt x="721096" y="3409136"/>
                </a:cubicBezTo>
                <a:cubicBezTo>
                  <a:pt x="721096" y="3409136"/>
                  <a:pt x="719206" y="3412381"/>
                  <a:pt x="719206" y="3412381"/>
                </a:cubicBezTo>
                <a:lnTo>
                  <a:pt x="711140" y="3425325"/>
                </a:lnTo>
                <a:lnTo>
                  <a:pt x="713882" y="3425370"/>
                </a:lnTo>
                <a:lnTo>
                  <a:pt x="1121152" y="2726331"/>
                </a:lnTo>
                <a:lnTo>
                  <a:pt x="1121203" y="2726260"/>
                </a:lnTo>
                <a:lnTo>
                  <a:pt x="1163123" y="2654309"/>
                </a:lnTo>
                <a:lnTo>
                  <a:pt x="1163341" y="2653918"/>
                </a:lnTo>
                <a:lnTo>
                  <a:pt x="1176713" y="2630965"/>
                </a:lnTo>
                <a:lnTo>
                  <a:pt x="1177254" y="2629664"/>
                </a:lnTo>
                <a:cubicBezTo>
                  <a:pt x="1181742" y="2621959"/>
                  <a:pt x="1186950" y="2614130"/>
                  <a:pt x="1191193" y="2605737"/>
                </a:cubicBezTo>
                <a:lnTo>
                  <a:pt x="1192056" y="2604630"/>
                </a:lnTo>
                <a:lnTo>
                  <a:pt x="1267074" y="2475870"/>
                </a:lnTo>
                <a:lnTo>
                  <a:pt x="1267081" y="2475874"/>
                </a:lnTo>
                <a:cubicBezTo>
                  <a:pt x="1272216" y="2470176"/>
                  <a:pt x="1272752" y="2466142"/>
                  <a:pt x="1276532" y="2459653"/>
                </a:cubicBezTo>
                <a:cubicBezTo>
                  <a:pt x="1279241" y="2461232"/>
                  <a:pt x="1281132" y="2457988"/>
                  <a:pt x="1284377" y="2455532"/>
                </a:cubicBezTo>
                <a:cubicBezTo>
                  <a:pt x="1292758" y="2447380"/>
                  <a:pt x="1297608" y="2432823"/>
                  <a:pt x="1305989" y="2424670"/>
                </a:cubicBezTo>
                <a:cubicBezTo>
                  <a:pt x="1309234" y="2422214"/>
                  <a:pt x="1308948" y="2413357"/>
                  <a:pt x="1315975" y="2404415"/>
                </a:cubicBezTo>
                <a:cubicBezTo>
                  <a:pt x="1319755" y="2397926"/>
                  <a:pt x="1315154" y="2399591"/>
                  <a:pt x="1312445" y="2398012"/>
                </a:cubicBezTo>
                <a:lnTo>
                  <a:pt x="1312415" y="2398045"/>
                </a:lnTo>
                <a:lnTo>
                  <a:pt x="1313286" y="2396550"/>
                </a:lnTo>
                <a:lnTo>
                  <a:pt x="1320839" y="2400950"/>
                </a:lnTo>
                <a:lnTo>
                  <a:pt x="1344388" y="2360530"/>
                </a:lnTo>
                <a:cubicBezTo>
                  <a:pt x="1355729" y="2341065"/>
                  <a:pt x="1366054" y="2321006"/>
                  <a:pt x="1375126" y="2300762"/>
                </a:cubicBezTo>
                <a:lnTo>
                  <a:pt x="1386560" y="2270782"/>
                </a:lnTo>
                <a:lnTo>
                  <a:pt x="1429883" y="2196423"/>
                </a:lnTo>
                <a:lnTo>
                  <a:pt x="1427766" y="2199675"/>
                </a:lnTo>
                <a:cubicBezTo>
                  <a:pt x="1421169" y="2213214"/>
                  <a:pt x="1412683" y="2229998"/>
                  <a:pt x="1403194" y="2241850"/>
                </a:cubicBezTo>
                <a:lnTo>
                  <a:pt x="1387945" y="2267152"/>
                </a:lnTo>
                <a:lnTo>
                  <a:pt x="1398348" y="2239875"/>
                </a:lnTo>
                <a:cubicBezTo>
                  <a:pt x="1403198" y="2225318"/>
                  <a:pt x="1414003" y="2209887"/>
                  <a:pt x="1418854" y="2195331"/>
                </a:cubicBezTo>
                <a:cubicBezTo>
                  <a:pt x="1425059" y="2181564"/>
                  <a:pt x="1435866" y="2166132"/>
                  <a:pt x="1446671" y="2150701"/>
                </a:cubicBezTo>
                <a:cubicBezTo>
                  <a:pt x="1456943" y="2139303"/>
                  <a:pt x="1469638" y="2120627"/>
                  <a:pt x="1479089" y="2104406"/>
                </a:cubicBezTo>
                <a:cubicBezTo>
                  <a:pt x="1492856" y="2077662"/>
                  <a:pt x="1510687" y="2053286"/>
                  <a:pt x="1521742" y="2024963"/>
                </a:cubicBezTo>
                <a:cubicBezTo>
                  <a:pt x="1522277" y="2020931"/>
                  <a:pt x="1524168" y="2017686"/>
                  <a:pt x="1527413" y="2015230"/>
                </a:cubicBezTo>
                <a:cubicBezTo>
                  <a:pt x="1546599" y="1991645"/>
                  <a:pt x="1559011" y="1964113"/>
                  <a:pt x="1574132" y="1938159"/>
                </a:cubicBezTo>
                <a:cubicBezTo>
                  <a:pt x="1592499" y="1909749"/>
                  <a:pt x="1608974" y="1884585"/>
                  <a:pt x="1623276" y="1853807"/>
                </a:cubicBezTo>
                <a:cubicBezTo>
                  <a:pt x="1635151" y="1830308"/>
                  <a:pt x="1648382" y="1807598"/>
                  <a:pt x="1661613" y="1784888"/>
                </a:cubicBezTo>
                <a:cubicBezTo>
                  <a:pt x="1665394" y="1778399"/>
                  <a:pt x="1665929" y="1774367"/>
                  <a:pt x="1665108" y="1769542"/>
                </a:cubicBezTo>
                <a:cubicBezTo>
                  <a:pt x="1665644" y="1765509"/>
                  <a:pt x="1662399" y="1767963"/>
                  <a:pt x="1659154" y="1770418"/>
                </a:cubicBezTo>
                <a:cubicBezTo>
                  <a:pt x="1655374" y="1776907"/>
                  <a:pt x="1651593" y="1783396"/>
                  <a:pt x="1646457" y="1789094"/>
                </a:cubicBezTo>
                <a:cubicBezTo>
                  <a:pt x="1646992" y="1785060"/>
                  <a:pt x="1647527" y="1781027"/>
                  <a:pt x="1649418" y="1777783"/>
                </a:cubicBezTo>
                <a:cubicBezTo>
                  <a:pt x="1658333" y="1765595"/>
                  <a:pt x="1659117" y="1748669"/>
                  <a:pt x="1673990" y="1735608"/>
                </a:cubicBezTo>
                <a:cubicBezTo>
                  <a:pt x="1673990" y="1735608"/>
                  <a:pt x="1675880" y="1732364"/>
                  <a:pt x="1675880" y="1732364"/>
                </a:cubicBezTo>
                <a:lnTo>
                  <a:pt x="1684104" y="1719512"/>
                </a:lnTo>
                <a:close/>
                <a:moveTo>
                  <a:pt x="1799203" y="1611058"/>
                </a:moveTo>
                <a:lnTo>
                  <a:pt x="1816422" y="1621090"/>
                </a:lnTo>
                <a:lnTo>
                  <a:pt x="1810292" y="1632509"/>
                </a:lnTo>
                <a:cubicBezTo>
                  <a:pt x="1797596" y="1651185"/>
                  <a:pt x="1788431" y="1676263"/>
                  <a:pt x="1775200" y="1698973"/>
                </a:cubicBezTo>
                <a:cubicBezTo>
                  <a:pt x="1768173" y="1707915"/>
                  <a:pt x="1762503" y="1717649"/>
                  <a:pt x="1754659" y="1721768"/>
                </a:cubicBezTo>
                <a:cubicBezTo>
                  <a:pt x="1753303" y="1720978"/>
                  <a:pt x="1750057" y="1723433"/>
                  <a:pt x="1750593" y="1719400"/>
                </a:cubicBezTo>
                <a:cubicBezTo>
                  <a:pt x="1753017" y="1712122"/>
                  <a:pt x="1758153" y="1706424"/>
                  <a:pt x="1752198" y="1707298"/>
                </a:cubicBezTo>
                <a:cubicBezTo>
                  <a:pt x="1749487" y="1705720"/>
                  <a:pt x="1747061" y="1712998"/>
                  <a:pt x="1745171" y="1716241"/>
                </a:cubicBezTo>
                <a:cubicBezTo>
                  <a:pt x="1743281" y="1719485"/>
                  <a:pt x="1741391" y="1722730"/>
                  <a:pt x="1737611" y="1729219"/>
                </a:cubicBezTo>
                <a:cubicBezTo>
                  <a:pt x="1735720" y="1732463"/>
                  <a:pt x="1731940" y="1738951"/>
                  <a:pt x="1728160" y="1745441"/>
                </a:cubicBezTo>
                <a:cubicBezTo>
                  <a:pt x="1726805" y="1744650"/>
                  <a:pt x="1725450" y="1743861"/>
                  <a:pt x="1724095" y="1743072"/>
                </a:cubicBezTo>
                <a:cubicBezTo>
                  <a:pt x="1725986" y="1739827"/>
                  <a:pt x="1727876" y="1736583"/>
                  <a:pt x="1731656" y="1730095"/>
                </a:cubicBezTo>
                <a:cubicBezTo>
                  <a:pt x="1737326" y="1720362"/>
                  <a:pt x="1737861" y="1716327"/>
                  <a:pt x="1731905" y="1717203"/>
                </a:cubicBezTo>
                <a:cubicBezTo>
                  <a:pt x="1742712" y="1701771"/>
                  <a:pt x="1744851" y="1685636"/>
                  <a:pt x="1755657" y="1670205"/>
                </a:cubicBezTo>
                <a:cubicBezTo>
                  <a:pt x="1764448" y="1664463"/>
                  <a:pt x="1772625" y="1655104"/>
                  <a:pt x="1780087" y="1644242"/>
                </a:cubicBezTo>
                <a:close/>
                <a:moveTo>
                  <a:pt x="1772598" y="1597511"/>
                </a:moveTo>
                <a:cubicBezTo>
                  <a:pt x="1771242" y="1596720"/>
                  <a:pt x="1769352" y="1599965"/>
                  <a:pt x="1767462" y="1603209"/>
                </a:cubicBezTo>
                <a:cubicBezTo>
                  <a:pt x="1759901" y="1616185"/>
                  <a:pt x="1752341" y="1629163"/>
                  <a:pt x="1746670" y="1638896"/>
                </a:cubicBezTo>
                <a:cubicBezTo>
                  <a:pt x="1744780" y="1642141"/>
                  <a:pt x="1741000" y="1648629"/>
                  <a:pt x="1740180" y="1643806"/>
                </a:cubicBezTo>
                <a:cubicBezTo>
                  <a:pt x="1740180" y="1643806"/>
                  <a:pt x="1742071" y="1640561"/>
                  <a:pt x="1742071" y="1640561"/>
                </a:cubicBezTo>
                <a:cubicBezTo>
                  <a:pt x="1743961" y="1637317"/>
                  <a:pt x="1749096" y="1631618"/>
                  <a:pt x="1748275" y="1626794"/>
                </a:cubicBezTo>
                <a:lnTo>
                  <a:pt x="1741064" y="1633376"/>
                </a:lnTo>
                <a:lnTo>
                  <a:pt x="1735890" y="1642606"/>
                </a:lnTo>
                <a:cubicBezTo>
                  <a:pt x="1730220" y="1652340"/>
                  <a:pt x="1733751" y="1658741"/>
                  <a:pt x="1724014" y="1666105"/>
                </a:cubicBezTo>
                <a:lnTo>
                  <a:pt x="1720512" y="1671456"/>
                </a:lnTo>
                <a:lnTo>
                  <a:pt x="1727235" y="1675373"/>
                </a:lnTo>
                <a:cubicBezTo>
                  <a:pt x="1732370" y="1669673"/>
                  <a:pt x="1732905" y="1665640"/>
                  <a:pt x="1736685" y="1659152"/>
                </a:cubicBezTo>
                <a:cubicBezTo>
                  <a:pt x="1739395" y="1660731"/>
                  <a:pt x="1741285" y="1657486"/>
                  <a:pt x="1744530" y="1655030"/>
                </a:cubicBezTo>
                <a:cubicBezTo>
                  <a:pt x="1752911" y="1646877"/>
                  <a:pt x="1757761" y="1632321"/>
                  <a:pt x="1766142" y="1624167"/>
                </a:cubicBezTo>
                <a:cubicBezTo>
                  <a:pt x="1769388" y="1621712"/>
                  <a:pt x="1769102" y="1612855"/>
                  <a:pt x="1776128" y="1603913"/>
                </a:cubicBezTo>
                <a:cubicBezTo>
                  <a:pt x="1779909" y="1597424"/>
                  <a:pt x="1775308" y="1599089"/>
                  <a:pt x="1772598" y="1597511"/>
                </a:cubicBezTo>
                <a:close/>
                <a:moveTo>
                  <a:pt x="1844017" y="1312331"/>
                </a:moveTo>
                <a:cubicBezTo>
                  <a:pt x="1846727" y="1313910"/>
                  <a:pt x="1851328" y="1312245"/>
                  <a:pt x="1847547" y="1318734"/>
                </a:cubicBezTo>
                <a:cubicBezTo>
                  <a:pt x="1840521" y="1327677"/>
                  <a:pt x="1840806" y="1336533"/>
                  <a:pt x="1837561" y="1338988"/>
                </a:cubicBezTo>
                <a:cubicBezTo>
                  <a:pt x="1829180" y="1347142"/>
                  <a:pt x="1824330" y="1361698"/>
                  <a:pt x="1815949" y="1369851"/>
                </a:cubicBezTo>
                <a:cubicBezTo>
                  <a:pt x="1812704" y="1372307"/>
                  <a:pt x="1810814" y="1375551"/>
                  <a:pt x="1808104" y="1373973"/>
                </a:cubicBezTo>
                <a:cubicBezTo>
                  <a:pt x="1804324" y="1380461"/>
                  <a:pt x="1803788" y="1384494"/>
                  <a:pt x="1798654" y="1390194"/>
                </a:cubicBezTo>
                <a:cubicBezTo>
                  <a:pt x="1794588" y="1387825"/>
                  <a:pt x="1791877" y="1386245"/>
                  <a:pt x="1787812" y="1383877"/>
                </a:cubicBezTo>
                <a:lnTo>
                  <a:pt x="1785154" y="1388032"/>
                </a:lnTo>
                <a:lnTo>
                  <a:pt x="1805674" y="1352613"/>
                </a:lnTo>
                <a:lnTo>
                  <a:pt x="1808069" y="1352224"/>
                </a:lnTo>
                <a:cubicBezTo>
                  <a:pt x="1813204" y="1346526"/>
                  <a:pt x="1815630" y="1339248"/>
                  <a:pt x="1819694" y="1341615"/>
                </a:cubicBezTo>
                <a:cubicBezTo>
                  <a:pt x="1820515" y="1346439"/>
                  <a:pt x="1815380" y="1352138"/>
                  <a:pt x="1813489" y="1355382"/>
                </a:cubicBezTo>
                <a:cubicBezTo>
                  <a:pt x="1813489" y="1355382"/>
                  <a:pt x="1811599" y="1358627"/>
                  <a:pt x="1811599" y="1358627"/>
                </a:cubicBezTo>
                <a:cubicBezTo>
                  <a:pt x="1812418" y="1363450"/>
                  <a:pt x="1816199" y="1356961"/>
                  <a:pt x="1818089" y="1353716"/>
                </a:cubicBezTo>
                <a:cubicBezTo>
                  <a:pt x="1823760" y="1343984"/>
                  <a:pt x="1831320" y="1331006"/>
                  <a:pt x="1838881" y="1318030"/>
                </a:cubicBezTo>
                <a:cubicBezTo>
                  <a:pt x="1840771" y="1314785"/>
                  <a:pt x="1842661" y="1311541"/>
                  <a:pt x="1844017" y="1312331"/>
                </a:cubicBezTo>
                <a:close/>
                <a:moveTo>
                  <a:pt x="2589318" y="1200583"/>
                </a:moveTo>
                <a:lnTo>
                  <a:pt x="4165655" y="3937982"/>
                </a:lnTo>
                <a:lnTo>
                  <a:pt x="1012982" y="3937982"/>
                </a:lnTo>
                <a:close/>
                <a:moveTo>
                  <a:pt x="1941420" y="1118308"/>
                </a:moveTo>
                <a:lnTo>
                  <a:pt x="1921009" y="1171823"/>
                </a:lnTo>
                <a:cubicBezTo>
                  <a:pt x="1916160" y="1186378"/>
                  <a:pt x="1905354" y="1201810"/>
                  <a:pt x="1900503" y="1216366"/>
                </a:cubicBezTo>
                <a:cubicBezTo>
                  <a:pt x="1894299" y="1230133"/>
                  <a:pt x="1883492" y="1245564"/>
                  <a:pt x="1872686" y="1260996"/>
                </a:cubicBezTo>
                <a:cubicBezTo>
                  <a:pt x="1862415" y="1272394"/>
                  <a:pt x="1849719" y="1291070"/>
                  <a:pt x="1840268" y="1307292"/>
                </a:cubicBezTo>
                <a:lnTo>
                  <a:pt x="1839882" y="1307969"/>
                </a:lnTo>
                <a:lnTo>
                  <a:pt x="1833644" y="1304335"/>
                </a:lnTo>
                <a:close/>
                <a:moveTo>
                  <a:pt x="2299163" y="1016612"/>
                </a:moveTo>
                <a:cubicBezTo>
                  <a:pt x="2294562" y="1018276"/>
                  <a:pt x="2290781" y="1024765"/>
                  <a:pt x="2287536" y="1027221"/>
                </a:cubicBezTo>
                <a:cubicBezTo>
                  <a:pt x="2280510" y="1036163"/>
                  <a:pt x="2276052" y="1042257"/>
                  <a:pt x="2273895" y="1047518"/>
                </a:cubicBezTo>
                <a:cubicBezTo>
                  <a:pt x="2271737" y="1052779"/>
                  <a:pt x="2271880" y="1057208"/>
                  <a:pt x="2274055" y="1062821"/>
                </a:cubicBezTo>
                <a:cubicBezTo>
                  <a:pt x="2274876" y="1067645"/>
                  <a:pt x="2272986" y="1070888"/>
                  <a:pt x="2269740" y="1073343"/>
                </a:cubicBezTo>
                <a:cubicBezTo>
                  <a:pt x="2261360" y="1081497"/>
                  <a:pt x="2255154" y="1095264"/>
                  <a:pt x="2249483" y="1104996"/>
                </a:cubicBezTo>
                <a:cubicBezTo>
                  <a:pt x="2238143" y="1124462"/>
                  <a:pt x="2228692" y="1140683"/>
                  <a:pt x="2213285" y="1157781"/>
                </a:cubicBezTo>
                <a:cubicBezTo>
                  <a:pt x="2208150" y="1163480"/>
                  <a:pt x="2199235" y="1175667"/>
                  <a:pt x="2198700" y="1179700"/>
                </a:cubicBezTo>
                <a:cubicBezTo>
                  <a:pt x="2196951" y="1187373"/>
                  <a:pt x="2193037" y="1194870"/>
                  <a:pt x="2189190" y="1201863"/>
                </a:cubicBezTo>
                <a:lnTo>
                  <a:pt x="2182726" y="1215447"/>
                </a:lnTo>
                <a:lnTo>
                  <a:pt x="2184219" y="1216316"/>
                </a:lnTo>
                <a:lnTo>
                  <a:pt x="2156714" y="1264016"/>
                </a:lnTo>
                <a:cubicBezTo>
                  <a:pt x="2142302" y="1288754"/>
                  <a:pt x="2128465" y="1313283"/>
                  <a:pt x="2116320" y="1338799"/>
                </a:cubicBezTo>
                <a:cubicBezTo>
                  <a:pt x="2106334" y="1359054"/>
                  <a:pt x="2096350" y="1379309"/>
                  <a:pt x="2079338" y="1408508"/>
                </a:cubicBezTo>
                <a:cubicBezTo>
                  <a:pt x="2091499" y="1393865"/>
                  <a:pt x="2101235" y="1386501"/>
                  <a:pt x="2106905" y="1376769"/>
                </a:cubicBezTo>
                <a:cubicBezTo>
                  <a:pt x="2110953" y="1368263"/>
                  <a:pt x="2116356" y="1360547"/>
                  <a:pt x="2120845" y="1352842"/>
                </a:cubicBezTo>
                <a:cubicBezTo>
                  <a:pt x="2125334" y="1345137"/>
                  <a:pt x="2128909" y="1337442"/>
                  <a:pt x="2129301" y="1328980"/>
                </a:cubicBezTo>
                <a:cubicBezTo>
                  <a:pt x="2129837" y="1324947"/>
                  <a:pt x="2133617" y="1318458"/>
                  <a:pt x="2137398" y="1311969"/>
                </a:cubicBezTo>
                <a:lnTo>
                  <a:pt x="2190869" y="1220191"/>
                </a:lnTo>
                <a:lnTo>
                  <a:pt x="2191300" y="1220442"/>
                </a:lnTo>
                <a:lnTo>
                  <a:pt x="2280832" y="1066769"/>
                </a:lnTo>
                <a:cubicBezTo>
                  <a:pt x="2292172" y="1047304"/>
                  <a:pt x="2300267" y="1030292"/>
                  <a:pt x="2299163" y="1016612"/>
                </a:cubicBezTo>
                <a:close/>
                <a:moveTo>
                  <a:pt x="2213593" y="979440"/>
                </a:moveTo>
                <a:cubicBezTo>
                  <a:pt x="2201433" y="994082"/>
                  <a:pt x="2191697" y="1001446"/>
                  <a:pt x="2186027" y="1011179"/>
                </a:cubicBezTo>
                <a:cubicBezTo>
                  <a:pt x="2181979" y="1019685"/>
                  <a:pt x="2176576" y="1027401"/>
                  <a:pt x="2172087" y="1035106"/>
                </a:cubicBezTo>
                <a:cubicBezTo>
                  <a:pt x="2167597" y="1042811"/>
                  <a:pt x="2164022" y="1050505"/>
                  <a:pt x="2163630" y="1058967"/>
                </a:cubicBezTo>
                <a:cubicBezTo>
                  <a:pt x="2163095" y="1063001"/>
                  <a:pt x="2159315" y="1069489"/>
                  <a:pt x="2155534" y="1075978"/>
                </a:cubicBezTo>
                <a:lnTo>
                  <a:pt x="2102063" y="1167757"/>
                </a:lnTo>
                <a:lnTo>
                  <a:pt x="2101632" y="1167506"/>
                </a:lnTo>
                <a:lnTo>
                  <a:pt x="2012100" y="1321178"/>
                </a:lnTo>
                <a:cubicBezTo>
                  <a:pt x="2000759" y="1340644"/>
                  <a:pt x="1992664" y="1357655"/>
                  <a:pt x="1993769" y="1371335"/>
                </a:cubicBezTo>
                <a:cubicBezTo>
                  <a:pt x="1998370" y="1369671"/>
                  <a:pt x="2002150" y="1363183"/>
                  <a:pt x="2005395" y="1360728"/>
                </a:cubicBezTo>
                <a:cubicBezTo>
                  <a:pt x="2012422" y="1351785"/>
                  <a:pt x="2016879" y="1345691"/>
                  <a:pt x="2019037" y="1340430"/>
                </a:cubicBezTo>
                <a:cubicBezTo>
                  <a:pt x="2021195" y="1335169"/>
                  <a:pt x="2021052" y="1330740"/>
                  <a:pt x="2018876" y="1325127"/>
                </a:cubicBezTo>
                <a:cubicBezTo>
                  <a:pt x="2018056" y="1320303"/>
                  <a:pt x="2019945" y="1317060"/>
                  <a:pt x="2023192" y="1314604"/>
                </a:cubicBezTo>
                <a:cubicBezTo>
                  <a:pt x="2031572" y="1306451"/>
                  <a:pt x="2037778" y="1292684"/>
                  <a:pt x="2043448" y="1282952"/>
                </a:cubicBezTo>
                <a:cubicBezTo>
                  <a:pt x="2054789" y="1263487"/>
                  <a:pt x="2064240" y="1247264"/>
                  <a:pt x="2079647" y="1230167"/>
                </a:cubicBezTo>
                <a:cubicBezTo>
                  <a:pt x="2084781" y="1224468"/>
                  <a:pt x="2093697" y="1212280"/>
                  <a:pt x="2094232" y="1208247"/>
                </a:cubicBezTo>
                <a:cubicBezTo>
                  <a:pt x="2095980" y="1200575"/>
                  <a:pt x="2099894" y="1193077"/>
                  <a:pt x="2103741" y="1186085"/>
                </a:cubicBezTo>
                <a:lnTo>
                  <a:pt x="2110206" y="1172501"/>
                </a:lnTo>
                <a:lnTo>
                  <a:pt x="2108713" y="1171631"/>
                </a:lnTo>
                <a:lnTo>
                  <a:pt x="2136217" y="1123931"/>
                </a:lnTo>
                <a:cubicBezTo>
                  <a:pt x="2150630" y="1099194"/>
                  <a:pt x="2164467" y="1074665"/>
                  <a:pt x="2176611" y="1049148"/>
                </a:cubicBezTo>
                <a:cubicBezTo>
                  <a:pt x="2186597" y="1028894"/>
                  <a:pt x="2196582" y="1008638"/>
                  <a:pt x="2213593" y="979440"/>
                </a:cubicBezTo>
                <a:close/>
                <a:moveTo>
                  <a:pt x="2193644" y="788775"/>
                </a:moveTo>
                <a:cubicBezTo>
                  <a:pt x="2188509" y="794474"/>
                  <a:pt x="2187973" y="798508"/>
                  <a:pt x="2184193" y="804996"/>
                </a:cubicBezTo>
                <a:cubicBezTo>
                  <a:pt x="2181484" y="803417"/>
                  <a:pt x="2179593" y="806662"/>
                  <a:pt x="2176348" y="809117"/>
                </a:cubicBezTo>
                <a:cubicBezTo>
                  <a:pt x="2167967" y="817270"/>
                  <a:pt x="2163117" y="831827"/>
                  <a:pt x="2154736" y="839980"/>
                </a:cubicBezTo>
                <a:cubicBezTo>
                  <a:pt x="2151491" y="842435"/>
                  <a:pt x="2151777" y="851292"/>
                  <a:pt x="2144750" y="860235"/>
                </a:cubicBezTo>
                <a:cubicBezTo>
                  <a:pt x="2140970" y="866724"/>
                  <a:pt x="2145571" y="865059"/>
                  <a:pt x="2148280" y="866637"/>
                </a:cubicBezTo>
                <a:cubicBezTo>
                  <a:pt x="2149636" y="867427"/>
                  <a:pt x="2151527" y="864183"/>
                  <a:pt x="2153417" y="860938"/>
                </a:cubicBezTo>
                <a:cubicBezTo>
                  <a:pt x="2160977" y="847962"/>
                  <a:pt x="2168538" y="834985"/>
                  <a:pt x="2174208" y="825252"/>
                </a:cubicBezTo>
                <a:cubicBezTo>
                  <a:pt x="2176098" y="822008"/>
                  <a:pt x="2179879" y="815519"/>
                  <a:pt x="2180698" y="820342"/>
                </a:cubicBezTo>
                <a:cubicBezTo>
                  <a:pt x="2180698" y="820342"/>
                  <a:pt x="2178808" y="823586"/>
                  <a:pt x="2178808" y="823586"/>
                </a:cubicBezTo>
                <a:cubicBezTo>
                  <a:pt x="2176918" y="826831"/>
                  <a:pt x="2171783" y="832530"/>
                  <a:pt x="2172603" y="837353"/>
                </a:cubicBezTo>
                <a:lnTo>
                  <a:pt x="2179815" y="830772"/>
                </a:lnTo>
                <a:lnTo>
                  <a:pt x="2184988" y="821541"/>
                </a:lnTo>
                <a:cubicBezTo>
                  <a:pt x="2190658" y="811809"/>
                  <a:pt x="2187128" y="805407"/>
                  <a:pt x="2196864" y="798042"/>
                </a:cubicBezTo>
                <a:lnTo>
                  <a:pt x="2200367" y="792692"/>
                </a:lnTo>
                <a:close/>
                <a:moveTo>
                  <a:pt x="2192719" y="718708"/>
                </a:moveTo>
                <a:cubicBezTo>
                  <a:pt x="2194074" y="719497"/>
                  <a:pt x="2195428" y="720287"/>
                  <a:pt x="2196783" y="721076"/>
                </a:cubicBezTo>
                <a:cubicBezTo>
                  <a:pt x="2194893" y="724320"/>
                  <a:pt x="2193003" y="727565"/>
                  <a:pt x="2189222" y="734053"/>
                </a:cubicBezTo>
                <a:cubicBezTo>
                  <a:pt x="2183552" y="743786"/>
                  <a:pt x="2183018" y="747820"/>
                  <a:pt x="2188974" y="746944"/>
                </a:cubicBezTo>
                <a:cubicBezTo>
                  <a:pt x="2178167" y="762376"/>
                  <a:pt x="2176028" y="778512"/>
                  <a:pt x="2165221" y="793943"/>
                </a:cubicBezTo>
                <a:cubicBezTo>
                  <a:pt x="2156430" y="799685"/>
                  <a:pt x="2148254" y="809044"/>
                  <a:pt x="2140792" y="819906"/>
                </a:cubicBezTo>
                <a:lnTo>
                  <a:pt x="2121675" y="853089"/>
                </a:lnTo>
                <a:lnTo>
                  <a:pt x="2104456" y="843057"/>
                </a:lnTo>
                <a:lnTo>
                  <a:pt x="2110586" y="831640"/>
                </a:lnTo>
                <a:cubicBezTo>
                  <a:pt x="2116934" y="822302"/>
                  <a:pt x="2122400" y="811363"/>
                  <a:pt x="2127932" y="799920"/>
                </a:cubicBezTo>
                <a:lnTo>
                  <a:pt x="2143217" y="769995"/>
                </a:lnTo>
                <a:lnTo>
                  <a:pt x="2147104" y="763287"/>
                </a:lnTo>
                <a:lnTo>
                  <a:pt x="2155643" y="751969"/>
                </a:lnTo>
                <a:cubicBezTo>
                  <a:pt x="2158919" y="747903"/>
                  <a:pt x="2162298" y="744439"/>
                  <a:pt x="2166220" y="742379"/>
                </a:cubicBezTo>
                <a:cubicBezTo>
                  <a:pt x="2167576" y="743169"/>
                  <a:pt x="2170821" y="740714"/>
                  <a:pt x="2170286" y="744748"/>
                </a:cubicBezTo>
                <a:cubicBezTo>
                  <a:pt x="2167861" y="752026"/>
                  <a:pt x="2162725" y="757724"/>
                  <a:pt x="2168681" y="756849"/>
                </a:cubicBezTo>
                <a:cubicBezTo>
                  <a:pt x="2171392" y="758429"/>
                  <a:pt x="2173817" y="751150"/>
                  <a:pt x="2175707" y="747907"/>
                </a:cubicBezTo>
                <a:cubicBezTo>
                  <a:pt x="2177597" y="744662"/>
                  <a:pt x="2179488" y="741418"/>
                  <a:pt x="2183268" y="734929"/>
                </a:cubicBezTo>
                <a:cubicBezTo>
                  <a:pt x="2185158" y="731685"/>
                  <a:pt x="2188938" y="725197"/>
                  <a:pt x="2192719" y="718708"/>
                </a:cubicBezTo>
                <a:close/>
                <a:moveTo>
                  <a:pt x="2565697" y="712575"/>
                </a:moveTo>
                <a:cubicBezTo>
                  <a:pt x="2560562" y="718274"/>
                  <a:pt x="2560027" y="722308"/>
                  <a:pt x="2556247" y="728796"/>
                </a:cubicBezTo>
                <a:cubicBezTo>
                  <a:pt x="2553537" y="727217"/>
                  <a:pt x="2551647" y="730462"/>
                  <a:pt x="2548402" y="732917"/>
                </a:cubicBezTo>
                <a:cubicBezTo>
                  <a:pt x="2540020" y="741070"/>
                  <a:pt x="2535171" y="755627"/>
                  <a:pt x="2526789" y="763780"/>
                </a:cubicBezTo>
                <a:cubicBezTo>
                  <a:pt x="2523544" y="766235"/>
                  <a:pt x="2523830" y="775092"/>
                  <a:pt x="2516803" y="784035"/>
                </a:cubicBezTo>
                <a:cubicBezTo>
                  <a:pt x="2513023" y="790524"/>
                  <a:pt x="2517624" y="788859"/>
                  <a:pt x="2520333" y="790437"/>
                </a:cubicBezTo>
                <a:cubicBezTo>
                  <a:pt x="2521690" y="791227"/>
                  <a:pt x="2523580" y="787983"/>
                  <a:pt x="2525470" y="784738"/>
                </a:cubicBezTo>
                <a:cubicBezTo>
                  <a:pt x="2533030" y="771762"/>
                  <a:pt x="2540591" y="758785"/>
                  <a:pt x="2546261" y="749052"/>
                </a:cubicBezTo>
                <a:cubicBezTo>
                  <a:pt x="2548152" y="745808"/>
                  <a:pt x="2551932" y="739319"/>
                  <a:pt x="2552751" y="744142"/>
                </a:cubicBezTo>
                <a:cubicBezTo>
                  <a:pt x="2552751" y="744142"/>
                  <a:pt x="2550861" y="747386"/>
                  <a:pt x="2550861" y="747386"/>
                </a:cubicBezTo>
                <a:cubicBezTo>
                  <a:pt x="2548971" y="750631"/>
                  <a:pt x="2543836" y="756330"/>
                  <a:pt x="2544657" y="761154"/>
                </a:cubicBezTo>
                <a:lnTo>
                  <a:pt x="2551868" y="754572"/>
                </a:lnTo>
                <a:lnTo>
                  <a:pt x="2557041" y="745342"/>
                </a:lnTo>
                <a:cubicBezTo>
                  <a:pt x="2562712" y="735609"/>
                  <a:pt x="2559181" y="729207"/>
                  <a:pt x="2568917" y="721842"/>
                </a:cubicBezTo>
                <a:lnTo>
                  <a:pt x="2572420" y="716492"/>
                </a:lnTo>
                <a:close/>
                <a:moveTo>
                  <a:pt x="2564772" y="642508"/>
                </a:moveTo>
                <a:cubicBezTo>
                  <a:pt x="2566127" y="643297"/>
                  <a:pt x="2567482" y="644087"/>
                  <a:pt x="2568836" y="644876"/>
                </a:cubicBezTo>
                <a:cubicBezTo>
                  <a:pt x="2566946" y="648121"/>
                  <a:pt x="2565056" y="651365"/>
                  <a:pt x="2561276" y="657853"/>
                </a:cubicBezTo>
                <a:cubicBezTo>
                  <a:pt x="2555605" y="667586"/>
                  <a:pt x="2555071" y="671620"/>
                  <a:pt x="2561027" y="670745"/>
                </a:cubicBezTo>
                <a:cubicBezTo>
                  <a:pt x="2550220" y="686176"/>
                  <a:pt x="2548081" y="702312"/>
                  <a:pt x="2537275" y="717743"/>
                </a:cubicBezTo>
                <a:cubicBezTo>
                  <a:pt x="2528483" y="723485"/>
                  <a:pt x="2520307" y="732844"/>
                  <a:pt x="2512845" y="743707"/>
                </a:cubicBezTo>
                <a:lnTo>
                  <a:pt x="2493729" y="776890"/>
                </a:lnTo>
                <a:lnTo>
                  <a:pt x="2476509" y="766857"/>
                </a:lnTo>
                <a:lnTo>
                  <a:pt x="2482639" y="755440"/>
                </a:lnTo>
                <a:cubicBezTo>
                  <a:pt x="2495335" y="736763"/>
                  <a:pt x="2504501" y="711685"/>
                  <a:pt x="2517732" y="688975"/>
                </a:cubicBezTo>
                <a:cubicBezTo>
                  <a:pt x="2524758" y="680032"/>
                  <a:pt x="2530429" y="670300"/>
                  <a:pt x="2538273" y="666180"/>
                </a:cubicBezTo>
                <a:cubicBezTo>
                  <a:pt x="2539629" y="666970"/>
                  <a:pt x="2542874" y="664514"/>
                  <a:pt x="2542339" y="668548"/>
                </a:cubicBezTo>
                <a:cubicBezTo>
                  <a:pt x="2539915" y="675826"/>
                  <a:pt x="2534779" y="681524"/>
                  <a:pt x="2540734" y="680649"/>
                </a:cubicBezTo>
                <a:cubicBezTo>
                  <a:pt x="2543445" y="682229"/>
                  <a:pt x="2545871" y="674950"/>
                  <a:pt x="2547760" y="671707"/>
                </a:cubicBezTo>
                <a:cubicBezTo>
                  <a:pt x="2549651" y="668462"/>
                  <a:pt x="2551541" y="665218"/>
                  <a:pt x="2555321" y="658730"/>
                </a:cubicBezTo>
                <a:cubicBezTo>
                  <a:pt x="2557211" y="655485"/>
                  <a:pt x="2560991" y="648997"/>
                  <a:pt x="2564772" y="642508"/>
                </a:cubicBezTo>
                <a:close/>
                <a:moveTo>
                  <a:pt x="2583991" y="465194"/>
                </a:moveTo>
                <a:cubicBezTo>
                  <a:pt x="2583991" y="465194"/>
                  <a:pt x="2585346" y="465984"/>
                  <a:pt x="2585346" y="465984"/>
                </a:cubicBezTo>
                <a:lnTo>
                  <a:pt x="2569861" y="494130"/>
                </a:lnTo>
                <a:lnTo>
                  <a:pt x="2541136" y="541520"/>
                </a:lnTo>
                <a:lnTo>
                  <a:pt x="2523142" y="569635"/>
                </a:lnTo>
                <a:lnTo>
                  <a:pt x="2551858" y="520347"/>
                </a:lnTo>
                <a:cubicBezTo>
                  <a:pt x="2561309" y="504126"/>
                  <a:pt x="2572650" y="484660"/>
                  <a:pt x="2583991" y="465194"/>
                </a:cubicBezTo>
                <a:close/>
                <a:moveTo>
                  <a:pt x="2770729" y="313123"/>
                </a:moveTo>
                <a:lnTo>
                  <a:pt x="2784411" y="336740"/>
                </a:lnTo>
                <a:lnTo>
                  <a:pt x="2771189" y="362985"/>
                </a:lnTo>
                <a:cubicBezTo>
                  <a:pt x="2770654" y="367018"/>
                  <a:pt x="2768764" y="370262"/>
                  <a:pt x="2765519" y="372717"/>
                </a:cubicBezTo>
                <a:cubicBezTo>
                  <a:pt x="2746333" y="396302"/>
                  <a:pt x="2733921" y="423835"/>
                  <a:pt x="2718800" y="449789"/>
                </a:cubicBezTo>
                <a:cubicBezTo>
                  <a:pt x="2700433" y="478199"/>
                  <a:pt x="2683957" y="503363"/>
                  <a:pt x="2669655" y="534140"/>
                </a:cubicBezTo>
                <a:cubicBezTo>
                  <a:pt x="2657780" y="557640"/>
                  <a:pt x="2644549" y="580350"/>
                  <a:pt x="2631318" y="603060"/>
                </a:cubicBezTo>
                <a:cubicBezTo>
                  <a:pt x="2627538" y="609549"/>
                  <a:pt x="2627003" y="613582"/>
                  <a:pt x="2627823" y="618406"/>
                </a:cubicBezTo>
                <a:cubicBezTo>
                  <a:pt x="2627288" y="622440"/>
                  <a:pt x="2630533" y="619984"/>
                  <a:pt x="2633778" y="617529"/>
                </a:cubicBezTo>
                <a:cubicBezTo>
                  <a:pt x="2637558" y="611041"/>
                  <a:pt x="2641339" y="604552"/>
                  <a:pt x="2646475" y="598854"/>
                </a:cubicBezTo>
                <a:cubicBezTo>
                  <a:pt x="2645939" y="602888"/>
                  <a:pt x="2645404" y="606921"/>
                  <a:pt x="2643514" y="610165"/>
                </a:cubicBezTo>
                <a:cubicBezTo>
                  <a:pt x="2634599" y="622353"/>
                  <a:pt x="2633814" y="639278"/>
                  <a:pt x="2618942" y="652340"/>
                </a:cubicBezTo>
                <a:cubicBezTo>
                  <a:pt x="2618942" y="652340"/>
                  <a:pt x="2617052" y="655585"/>
                  <a:pt x="2617052" y="655585"/>
                </a:cubicBezTo>
                <a:lnTo>
                  <a:pt x="2608828" y="668436"/>
                </a:lnTo>
                <a:lnTo>
                  <a:pt x="2612407" y="668969"/>
                </a:lnTo>
                <a:lnTo>
                  <a:pt x="2795160" y="355292"/>
                </a:lnTo>
                <a:lnTo>
                  <a:pt x="5178638" y="4469299"/>
                </a:lnTo>
                <a:lnTo>
                  <a:pt x="2725850" y="4469299"/>
                </a:lnTo>
                <a:lnTo>
                  <a:pt x="2744858" y="4468995"/>
                </a:lnTo>
                <a:cubicBezTo>
                  <a:pt x="2726084" y="4466763"/>
                  <a:pt x="2714820" y="4463414"/>
                  <a:pt x="2703556" y="4463414"/>
                </a:cubicBezTo>
                <a:cubicBezTo>
                  <a:pt x="2694169" y="4463972"/>
                  <a:pt x="2684782" y="4463414"/>
                  <a:pt x="2675865" y="4463414"/>
                </a:cubicBezTo>
                <a:cubicBezTo>
                  <a:pt x="2666947" y="4463414"/>
                  <a:pt x="2658499" y="4463972"/>
                  <a:pt x="2650990" y="4466763"/>
                </a:cubicBezTo>
                <a:cubicBezTo>
                  <a:pt x="2647235" y="4467879"/>
                  <a:pt x="2639726" y="4467879"/>
                  <a:pt x="2632216" y="4467879"/>
                </a:cubicBezTo>
                <a:lnTo>
                  <a:pt x="2525397" y="4467879"/>
                </a:lnTo>
                <a:lnTo>
                  <a:pt x="2525397" y="4469299"/>
                </a:lnTo>
                <a:lnTo>
                  <a:pt x="2431622" y="4469299"/>
                </a:lnTo>
                <a:lnTo>
                  <a:pt x="2431622" y="4468652"/>
                </a:lnTo>
                <a:cubicBezTo>
                  <a:pt x="2427867" y="4468652"/>
                  <a:pt x="2420357" y="4468652"/>
                  <a:pt x="2416603" y="4468652"/>
                </a:cubicBezTo>
                <a:cubicBezTo>
                  <a:pt x="2401584" y="4467536"/>
                  <a:pt x="2401584" y="4466420"/>
                  <a:pt x="2405338" y="4461955"/>
                </a:cubicBezTo>
                <a:cubicBezTo>
                  <a:pt x="2409093" y="4460838"/>
                  <a:pt x="2409093" y="4459722"/>
                  <a:pt x="2401584" y="4458606"/>
                </a:cubicBezTo>
                <a:cubicBezTo>
                  <a:pt x="2390320" y="4457489"/>
                  <a:pt x="2379055" y="4457489"/>
                  <a:pt x="2367791" y="4455257"/>
                </a:cubicBezTo>
                <a:cubicBezTo>
                  <a:pt x="2379055" y="4455257"/>
                  <a:pt x="2386565" y="4455257"/>
                  <a:pt x="2394074" y="4455257"/>
                </a:cubicBezTo>
                <a:cubicBezTo>
                  <a:pt x="2401584" y="4455257"/>
                  <a:pt x="2401584" y="4453024"/>
                  <a:pt x="2397829" y="4451908"/>
                </a:cubicBezTo>
                <a:cubicBezTo>
                  <a:pt x="2397829" y="4450792"/>
                  <a:pt x="2390320" y="4450792"/>
                  <a:pt x="2397829" y="4449675"/>
                </a:cubicBezTo>
                <a:cubicBezTo>
                  <a:pt x="2397829" y="4449675"/>
                  <a:pt x="2401584" y="4448559"/>
                  <a:pt x="2401584" y="4449675"/>
                </a:cubicBezTo>
                <a:cubicBezTo>
                  <a:pt x="2412848" y="4451908"/>
                  <a:pt x="2427867" y="4450792"/>
                  <a:pt x="2439131" y="4450792"/>
                </a:cubicBezTo>
                <a:cubicBezTo>
                  <a:pt x="2442886" y="4450792"/>
                  <a:pt x="2446640" y="4450792"/>
                  <a:pt x="2446640" y="4449675"/>
                </a:cubicBezTo>
                <a:cubicBezTo>
                  <a:pt x="2446640" y="4448559"/>
                  <a:pt x="2446640" y="4448559"/>
                  <a:pt x="2442886" y="4447443"/>
                </a:cubicBezTo>
                <a:cubicBezTo>
                  <a:pt x="2435376" y="4445210"/>
                  <a:pt x="2424112" y="4445210"/>
                  <a:pt x="2420357" y="4442978"/>
                </a:cubicBezTo>
                <a:cubicBezTo>
                  <a:pt x="2416603" y="4440745"/>
                  <a:pt x="2409093" y="4439629"/>
                  <a:pt x="2416603" y="4437396"/>
                </a:cubicBezTo>
                <a:cubicBezTo>
                  <a:pt x="2420357" y="4436280"/>
                  <a:pt x="2420357" y="4434047"/>
                  <a:pt x="2424112" y="4434047"/>
                </a:cubicBezTo>
                <a:cubicBezTo>
                  <a:pt x="2431622" y="4434047"/>
                  <a:pt x="2439131" y="4432931"/>
                  <a:pt x="2442886" y="4434047"/>
                </a:cubicBezTo>
                <a:cubicBezTo>
                  <a:pt x="2457905" y="4436280"/>
                  <a:pt x="2472923" y="4437396"/>
                  <a:pt x="2487942" y="4438512"/>
                </a:cubicBezTo>
                <a:cubicBezTo>
                  <a:pt x="2499207" y="4440745"/>
                  <a:pt x="2499207" y="4439629"/>
                  <a:pt x="2506716" y="4436280"/>
                </a:cubicBezTo>
                <a:cubicBezTo>
                  <a:pt x="2506716" y="4434047"/>
                  <a:pt x="2510471" y="4430698"/>
                  <a:pt x="2517980" y="4429582"/>
                </a:cubicBezTo>
                <a:lnTo>
                  <a:pt x="2525397" y="4429092"/>
                </a:lnTo>
                <a:lnTo>
                  <a:pt x="2525397" y="4461857"/>
                </a:lnTo>
                <a:lnTo>
                  <a:pt x="2545858" y="4461181"/>
                </a:lnTo>
                <a:cubicBezTo>
                  <a:pt x="2553367" y="4461181"/>
                  <a:pt x="2564631" y="4460065"/>
                  <a:pt x="2575895" y="4460065"/>
                </a:cubicBezTo>
                <a:cubicBezTo>
                  <a:pt x="2587160" y="4460065"/>
                  <a:pt x="2587160" y="4458949"/>
                  <a:pt x="2579650" y="4454483"/>
                </a:cubicBezTo>
                <a:cubicBezTo>
                  <a:pt x="2572141" y="4453367"/>
                  <a:pt x="2564631" y="4454483"/>
                  <a:pt x="2564631" y="4451135"/>
                </a:cubicBezTo>
                <a:cubicBezTo>
                  <a:pt x="2568386" y="4448902"/>
                  <a:pt x="2575895" y="4450018"/>
                  <a:pt x="2579650" y="4450018"/>
                </a:cubicBezTo>
                <a:cubicBezTo>
                  <a:pt x="2579650" y="4450018"/>
                  <a:pt x="2583405" y="4450018"/>
                  <a:pt x="2583405" y="4450018"/>
                </a:cubicBezTo>
                <a:cubicBezTo>
                  <a:pt x="2587160" y="4447786"/>
                  <a:pt x="2579650" y="4447786"/>
                  <a:pt x="2575895" y="4447786"/>
                </a:cubicBezTo>
                <a:cubicBezTo>
                  <a:pt x="2564631" y="4447786"/>
                  <a:pt x="2549612" y="4447786"/>
                  <a:pt x="2534594" y="4447786"/>
                </a:cubicBezTo>
                <a:cubicBezTo>
                  <a:pt x="2530839" y="4447786"/>
                  <a:pt x="2527084" y="4447786"/>
                  <a:pt x="2527084" y="4446669"/>
                </a:cubicBezTo>
                <a:cubicBezTo>
                  <a:pt x="2527084" y="4444437"/>
                  <a:pt x="2523329" y="4442204"/>
                  <a:pt x="2530839" y="4442204"/>
                </a:cubicBezTo>
                <a:cubicBezTo>
                  <a:pt x="2542103" y="4443321"/>
                  <a:pt x="2549612" y="4439972"/>
                  <a:pt x="2553367" y="4441088"/>
                </a:cubicBezTo>
                <a:cubicBezTo>
                  <a:pt x="2564631" y="4443321"/>
                  <a:pt x="2579650" y="4441088"/>
                  <a:pt x="2590914" y="4443321"/>
                </a:cubicBezTo>
                <a:cubicBezTo>
                  <a:pt x="2594669" y="4444437"/>
                  <a:pt x="2598424" y="4444437"/>
                  <a:pt x="2598424" y="4446669"/>
                </a:cubicBezTo>
                <a:cubicBezTo>
                  <a:pt x="2605933" y="4446669"/>
                  <a:pt x="2609688" y="4445553"/>
                  <a:pt x="2617197" y="4446669"/>
                </a:cubicBezTo>
                <a:cubicBezTo>
                  <a:pt x="2617197" y="4450018"/>
                  <a:pt x="2617197" y="4452251"/>
                  <a:pt x="2617197" y="4455600"/>
                </a:cubicBezTo>
                <a:cubicBezTo>
                  <a:pt x="2643480" y="4454483"/>
                  <a:pt x="2666009" y="4458949"/>
                  <a:pt x="2692292" y="4457832"/>
                </a:cubicBezTo>
                <a:cubicBezTo>
                  <a:pt x="2692292" y="4457832"/>
                  <a:pt x="2696047" y="4457832"/>
                  <a:pt x="2696047" y="4457832"/>
                </a:cubicBezTo>
                <a:cubicBezTo>
                  <a:pt x="2714820" y="4462298"/>
                  <a:pt x="2729839" y="4456716"/>
                  <a:pt x="2744858" y="4457832"/>
                </a:cubicBezTo>
                <a:cubicBezTo>
                  <a:pt x="2748613" y="4457832"/>
                  <a:pt x="2752367" y="4456716"/>
                  <a:pt x="2756122" y="4455600"/>
                </a:cubicBezTo>
                <a:cubicBezTo>
                  <a:pt x="2748613" y="4454483"/>
                  <a:pt x="2741103" y="4454483"/>
                  <a:pt x="2733594" y="4454483"/>
                </a:cubicBezTo>
                <a:cubicBezTo>
                  <a:pt x="2729839" y="4453367"/>
                  <a:pt x="2726084" y="4452251"/>
                  <a:pt x="2729839" y="4451135"/>
                </a:cubicBezTo>
                <a:cubicBezTo>
                  <a:pt x="2733594" y="4448902"/>
                  <a:pt x="2737348" y="4447786"/>
                  <a:pt x="2744858" y="4447786"/>
                </a:cubicBezTo>
                <a:cubicBezTo>
                  <a:pt x="2771141" y="4447786"/>
                  <a:pt x="2797424" y="4447786"/>
                  <a:pt x="2823707" y="4446669"/>
                </a:cubicBezTo>
                <a:cubicBezTo>
                  <a:pt x="2857500" y="4444437"/>
                  <a:pt x="2887537" y="4445553"/>
                  <a:pt x="2921330" y="4446669"/>
                </a:cubicBezTo>
                <a:cubicBezTo>
                  <a:pt x="2951368" y="4446669"/>
                  <a:pt x="2981406" y="4444437"/>
                  <a:pt x="3011443" y="4447786"/>
                </a:cubicBezTo>
                <a:cubicBezTo>
                  <a:pt x="3015198" y="4448902"/>
                  <a:pt x="3018953" y="4448902"/>
                  <a:pt x="3022707" y="4447786"/>
                </a:cubicBezTo>
                <a:cubicBezTo>
                  <a:pt x="3052745" y="4444437"/>
                  <a:pt x="3082783" y="4446669"/>
                  <a:pt x="3112821" y="4445553"/>
                </a:cubicBezTo>
                <a:cubicBezTo>
                  <a:pt x="3131595" y="4445553"/>
                  <a:pt x="3154123" y="4446669"/>
                  <a:pt x="3169142" y="4448902"/>
                </a:cubicBezTo>
                <a:cubicBezTo>
                  <a:pt x="3187915" y="4450018"/>
                  <a:pt x="3206689" y="4451135"/>
                  <a:pt x="3221708" y="4450018"/>
                </a:cubicBezTo>
                <a:cubicBezTo>
                  <a:pt x="3236727" y="4447786"/>
                  <a:pt x="3255500" y="4448902"/>
                  <a:pt x="3270519" y="4446669"/>
                </a:cubicBezTo>
                <a:cubicBezTo>
                  <a:pt x="3311821" y="4439972"/>
                  <a:pt x="3356878" y="4436623"/>
                  <a:pt x="3401935" y="4436623"/>
                </a:cubicBezTo>
                <a:cubicBezTo>
                  <a:pt x="3428218" y="4436623"/>
                  <a:pt x="3450746" y="4436623"/>
                  <a:pt x="3477029" y="4436623"/>
                </a:cubicBezTo>
                <a:cubicBezTo>
                  <a:pt x="3480784" y="4436623"/>
                  <a:pt x="3488293" y="4437739"/>
                  <a:pt x="3492048" y="4435506"/>
                </a:cubicBezTo>
                <a:cubicBezTo>
                  <a:pt x="3495803" y="4433274"/>
                  <a:pt x="3488293" y="4431041"/>
                  <a:pt x="3484539" y="4431041"/>
                </a:cubicBezTo>
                <a:cubicBezTo>
                  <a:pt x="3469520" y="4429925"/>
                  <a:pt x="3458256" y="4427692"/>
                  <a:pt x="3443237" y="4426576"/>
                </a:cubicBezTo>
                <a:cubicBezTo>
                  <a:pt x="3424463" y="4425460"/>
                  <a:pt x="3405689" y="4425460"/>
                  <a:pt x="3386916" y="4422111"/>
                </a:cubicBezTo>
                <a:cubicBezTo>
                  <a:pt x="3394425" y="4420995"/>
                  <a:pt x="3394425" y="4418762"/>
                  <a:pt x="3401935" y="4418762"/>
                </a:cubicBezTo>
                <a:cubicBezTo>
                  <a:pt x="3416953" y="4418762"/>
                  <a:pt x="3428218" y="4415413"/>
                  <a:pt x="3439482" y="4414297"/>
                </a:cubicBezTo>
                <a:cubicBezTo>
                  <a:pt x="3443237" y="4414297"/>
                  <a:pt x="3446991" y="4412064"/>
                  <a:pt x="3446991" y="4410948"/>
                </a:cubicBezTo>
                <a:cubicBezTo>
                  <a:pt x="3443237" y="4408715"/>
                  <a:pt x="3439482" y="4409832"/>
                  <a:pt x="3435727" y="4409832"/>
                </a:cubicBezTo>
                <a:cubicBezTo>
                  <a:pt x="3431973" y="4409832"/>
                  <a:pt x="3428218" y="4409832"/>
                  <a:pt x="3420708" y="4409832"/>
                </a:cubicBezTo>
                <a:cubicBezTo>
                  <a:pt x="3401935" y="4407599"/>
                  <a:pt x="3383161" y="4412064"/>
                  <a:pt x="3360633" y="4410948"/>
                </a:cubicBezTo>
                <a:cubicBezTo>
                  <a:pt x="3349368" y="4410948"/>
                  <a:pt x="3334350" y="4410948"/>
                  <a:pt x="3323085" y="4410948"/>
                </a:cubicBezTo>
                <a:cubicBezTo>
                  <a:pt x="3311821" y="4412064"/>
                  <a:pt x="3304312" y="4408715"/>
                  <a:pt x="3289293" y="4408715"/>
                </a:cubicBezTo>
                <a:cubicBezTo>
                  <a:pt x="3251746" y="4410948"/>
                  <a:pt x="3214198" y="4406483"/>
                  <a:pt x="3176651" y="4407599"/>
                </a:cubicBezTo>
                <a:cubicBezTo>
                  <a:pt x="3172896" y="4407599"/>
                  <a:pt x="3169142" y="4407599"/>
                  <a:pt x="3165387" y="4406483"/>
                </a:cubicBezTo>
                <a:cubicBezTo>
                  <a:pt x="3161632" y="4405366"/>
                  <a:pt x="3157878" y="4405366"/>
                  <a:pt x="3157878" y="4405366"/>
                </a:cubicBezTo>
                <a:cubicBezTo>
                  <a:pt x="3142859" y="4408715"/>
                  <a:pt x="3127840" y="4407599"/>
                  <a:pt x="3112821" y="4409832"/>
                </a:cubicBezTo>
                <a:cubicBezTo>
                  <a:pt x="3094047" y="4412064"/>
                  <a:pt x="3075274" y="4413180"/>
                  <a:pt x="3060255" y="4407599"/>
                </a:cubicBezTo>
                <a:cubicBezTo>
                  <a:pt x="3056500" y="4407599"/>
                  <a:pt x="3056500" y="4407599"/>
                  <a:pt x="3052745" y="4407599"/>
                </a:cubicBezTo>
                <a:cubicBezTo>
                  <a:pt x="3037726" y="4407599"/>
                  <a:pt x="3022707" y="4406483"/>
                  <a:pt x="3011443" y="4407599"/>
                </a:cubicBezTo>
                <a:cubicBezTo>
                  <a:pt x="2992670" y="4407599"/>
                  <a:pt x="2981406" y="4404250"/>
                  <a:pt x="2966387" y="4405366"/>
                </a:cubicBezTo>
                <a:cubicBezTo>
                  <a:pt x="2947613" y="4406483"/>
                  <a:pt x="2928840" y="4404250"/>
                  <a:pt x="2906311" y="4405366"/>
                </a:cubicBezTo>
                <a:cubicBezTo>
                  <a:pt x="2887537" y="4406483"/>
                  <a:pt x="2868764" y="4407599"/>
                  <a:pt x="2849990" y="4408715"/>
                </a:cubicBezTo>
                <a:cubicBezTo>
                  <a:pt x="2823707" y="4410948"/>
                  <a:pt x="2793669" y="4412064"/>
                  <a:pt x="2763632" y="4413180"/>
                </a:cubicBezTo>
                <a:cubicBezTo>
                  <a:pt x="2741103" y="4413180"/>
                  <a:pt x="2722330" y="4416529"/>
                  <a:pt x="2696047" y="4415413"/>
                </a:cubicBezTo>
                <a:cubicBezTo>
                  <a:pt x="2699801" y="4417646"/>
                  <a:pt x="2703556" y="4418762"/>
                  <a:pt x="2714820" y="4418762"/>
                </a:cubicBezTo>
                <a:cubicBezTo>
                  <a:pt x="2718575" y="4418762"/>
                  <a:pt x="2726084" y="4418762"/>
                  <a:pt x="2733594" y="4418762"/>
                </a:cubicBezTo>
                <a:cubicBezTo>
                  <a:pt x="2756122" y="4422111"/>
                  <a:pt x="2782405" y="4423227"/>
                  <a:pt x="2804934" y="4423227"/>
                </a:cubicBezTo>
                <a:cubicBezTo>
                  <a:pt x="2823707" y="4423227"/>
                  <a:pt x="2846235" y="4423227"/>
                  <a:pt x="2865009" y="4423227"/>
                </a:cubicBezTo>
                <a:cubicBezTo>
                  <a:pt x="2883783" y="4423227"/>
                  <a:pt x="2902556" y="4422111"/>
                  <a:pt x="2921330" y="4417646"/>
                </a:cubicBezTo>
                <a:cubicBezTo>
                  <a:pt x="2925085" y="4416529"/>
                  <a:pt x="2932594" y="4415413"/>
                  <a:pt x="2940104" y="4415413"/>
                </a:cubicBezTo>
                <a:cubicBezTo>
                  <a:pt x="2966387" y="4414297"/>
                  <a:pt x="2992670" y="4415413"/>
                  <a:pt x="3011443" y="4420995"/>
                </a:cubicBezTo>
                <a:cubicBezTo>
                  <a:pt x="3022707" y="4423227"/>
                  <a:pt x="3030217" y="4423227"/>
                  <a:pt x="3041481" y="4422111"/>
                </a:cubicBezTo>
                <a:cubicBezTo>
                  <a:pt x="3056500" y="4419878"/>
                  <a:pt x="3067764" y="4419878"/>
                  <a:pt x="3082783" y="4422111"/>
                </a:cubicBezTo>
                <a:cubicBezTo>
                  <a:pt x="3090293" y="4423227"/>
                  <a:pt x="3097802" y="4423227"/>
                  <a:pt x="3105311" y="4422111"/>
                </a:cubicBezTo>
                <a:cubicBezTo>
                  <a:pt x="3116576" y="4419878"/>
                  <a:pt x="3135349" y="4422111"/>
                  <a:pt x="3150368" y="4418762"/>
                </a:cubicBezTo>
                <a:cubicBezTo>
                  <a:pt x="3154123" y="4417646"/>
                  <a:pt x="3169142" y="4418762"/>
                  <a:pt x="3176651" y="4419878"/>
                </a:cubicBezTo>
                <a:cubicBezTo>
                  <a:pt x="3199180" y="4423227"/>
                  <a:pt x="3217953" y="4423227"/>
                  <a:pt x="3240481" y="4423227"/>
                </a:cubicBezTo>
                <a:cubicBezTo>
                  <a:pt x="3251746" y="4423227"/>
                  <a:pt x="3266765" y="4422111"/>
                  <a:pt x="3278029" y="4424343"/>
                </a:cubicBezTo>
                <a:cubicBezTo>
                  <a:pt x="3281783" y="4425460"/>
                  <a:pt x="3285538" y="4425460"/>
                  <a:pt x="3289293" y="4423227"/>
                </a:cubicBezTo>
                <a:cubicBezTo>
                  <a:pt x="3296803" y="4416529"/>
                  <a:pt x="3304312" y="4416529"/>
                  <a:pt x="3326840" y="4418762"/>
                </a:cubicBezTo>
                <a:cubicBezTo>
                  <a:pt x="3330595" y="4419878"/>
                  <a:pt x="3338104" y="4419878"/>
                  <a:pt x="3341859" y="4422111"/>
                </a:cubicBezTo>
                <a:cubicBezTo>
                  <a:pt x="3330595" y="4427692"/>
                  <a:pt x="3311821" y="4428809"/>
                  <a:pt x="3289293" y="4428809"/>
                </a:cubicBezTo>
                <a:cubicBezTo>
                  <a:pt x="3221708" y="4428809"/>
                  <a:pt x="3150368" y="4428809"/>
                  <a:pt x="3082783" y="4428809"/>
                </a:cubicBezTo>
                <a:cubicBezTo>
                  <a:pt x="3060255" y="4428809"/>
                  <a:pt x="3041481" y="4432158"/>
                  <a:pt x="3018953" y="4431041"/>
                </a:cubicBezTo>
                <a:cubicBezTo>
                  <a:pt x="3015198" y="4431041"/>
                  <a:pt x="3011443" y="4433274"/>
                  <a:pt x="3007689" y="4433274"/>
                </a:cubicBezTo>
                <a:cubicBezTo>
                  <a:pt x="3003934" y="4432158"/>
                  <a:pt x="3003934" y="4434390"/>
                  <a:pt x="3003934" y="4435506"/>
                </a:cubicBezTo>
                <a:cubicBezTo>
                  <a:pt x="3003934" y="4435506"/>
                  <a:pt x="3003934" y="4436623"/>
                  <a:pt x="3007689" y="4436623"/>
                </a:cubicBezTo>
                <a:cubicBezTo>
                  <a:pt x="3015198" y="4436623"/>
                  <a:pt x="3018953" y="4435506"/>
                  <a:pt x="3022707" y="4437739"/>
                </a:cubicBezTo>
                <a:cubicBezTo>
                  <a:pt x="3018953" y="4437739"/>
                  <a:pt x="3018953" y="4438855"/>
                  <a:pt x="3018953" y="4438855"/>
                </a:cubicBezTo>
                <a:cubicBezTo>
                  <a:pt x="2962632" y="4437739"/>
                  <a:pt x="2910066" y="4439972"/>
                  <a:pt x="2853745" y="4436623"/>
                </a:cubicBezTo>
                <a:cubicBezTo>
                  <a:pt x="2834971" y="4435506"/>
                  <a:pt x="2816198" y="4435506"/>
                  <a:pt x="2797424" y="4436623"/>
                </a:cubicBezTo>
                <a:cubicBezTo>
                  <a:pt x="2778650" y="4437739"/>
                  <a:pt x="2759877" y="4433274"/>
                  <a:pt x="2741103" y="4436623"/>
                </a:cubicBezTo>
                <a:cubicBezTo>
                  <a:pt x="2737348" y="4436623"/>
                  <a:pt x="2733594" y="4436623"/>
                  <a:pt x="2733594" y="4436623"/>
                </a:cubicBezTo>
                <a:cubicBezTo>
                  <a:pt x="2722330" y="4433274"/>
                  <a:pt x="2707311" y="4434390"/>
                  <a:pt x="2692292" y="4434390"/>
                </a:cubicBezTo>
                <a:cubicBezTo>
                  <a:pt x="2669763" y="4434390"/>
                  <a:pt x="2647235" y="4434390"/>
                  <a:pt x="2620952" y="4434390"/>
                </a:cubicBezTo>
                <a:cubicBezTo>
                  <a:pt x="2613443" y="4434390"/>
                  <a:pt x="2605933" y="4433274"/>
                  <a:pt x="2598424" y="4432158"/>
                </a:cubicBezTo>
                <a:cubicBezTo>
                  <a:pt x="2587160" y="4433274"/>
                  <a:pt x="2579650" y="4429925"/>
                  <a:pt x="2568386" y="4431041"/>
                </a:cubicBezTo>
                <a:cubicBezTo>
                  <a:pt x="2560877" y="4431041"/>
                  <a:pt x="2549612" y="4429925"/>
                  <a:pt x="2538348" y="4431041"/>
                </a:cubicBezTo>
                <a:lnTo>
                  <a:pt x="2526873" y="4428995"/>
                </a:lnTo>
                <a:lnTo>
                  <a:pt x="2551773" y="4427349"/>
                </a:lnTo>
                <a:cubicBezTo>
                  <a:pt x="2559282" y="4428466"/>
                  <a:pt x="2570546" y="4427349"/>
                  <a:pt x="2581810" y="4428466"/>
                </a:cubicBezTo>
                <a:lnTo>
                  <a:pt x="2582075" y="4428348"/>
                </a:lnTo>
                <a:lnTo>
                  <a:pt x="2598424" y="4431041"/>
                </a:lnTo>
                <a:cubicBezTo>
                  <a:pt x="2617197" y="4432158"/>
                  <a:pt x="2632216" y="4427692"/>
                  <a:pt x="2650990" y="4428809"/>
                </a:cubicBezTo>
                <a:cubicBezTo>
                  <a:pt x="2647235" y="4425460"/>
                  <a:pt x="2650990" y="4424343"/>
                  <a:pt x="2662254" y="4424343"/>
                </a:cubicBezTo>
                <a:cubicBezTo>
                  <a:pt x="2669763" y="4424343"/>
                  <a:pt x="2673518" y="4424343"/>
                  <a:pt x="2677273" y="4424343"/>
                </a:cubicBezTo>
                <a:cubicBezTo>
                  <a:pt x="2677273" y="4423227"/>
                  <a:pt x="2677273" y="4422111"/>
                  <a:pt x="2677273" y="4420995"/>
                </a:cubicBezTo>
                <a:cubicBezTo>
                  <a:pt x="2669763" y="4420995"/>
                  <a:pt x="2662254" y="4420995"/>
                  <a:pt x="2658499" y="4420995"/>
                </a:cubicBezTo>
                <a:cubicBezTo>
                  <a:pt x="2650990" y="4420995"/>
                  <a:pt x="2647235" y="4420995"/>
                  <a:pt x="2643480" y="4420995"/>
                </a:cubicBezTo>
                <a:cubicBezTo>
                  <a:pt x="2639726" y="4420995"/>
                  <a:pt x="2632216" y="4422111"/>
                  <a:pt x="2632216" y="4419878"/>
                </a:cubicBezTo>
                <a:cubicBezTo>
                  <a:pt x="2628462" y="4416529"/>
                  <a:pt x="2635971" y="4417646"/>
                  <a:pt x="2643480" y="4416529"/>
                </a:cubicBezTo>
                <a:cubicBezTo>
                  <a:pt x="2647235" y="4415413"/>
                  <a:pt x="2643480" y="4414297"/>
                  <a:pt x="2643480" y="4413180"/>
                </a:cubicBezTo>
                <a:cubicBezTo>
                  <a:pt x="2635971" y="4409832"/>
                  <a:pt x="2624707" y="4409832"/>
                  <a:pt x="2613443" y="4408715"/>
                </a:cubicBezTo>
                <a:cubicBezTo>
                  <a:pt x="2587160" y="4408715"/>
                  <a:pt x="2560877" y="4412064"/>
                  <a:pt x="2538348" y="4410948"/>
                </a:cubicBezTo>
                <a:lnTo>
                  <a:pt x="2525397" y="4411269"/>
                </a:lnTo>
                <a:lnTo>
                  <a:pt x="2525397" y="4419369"/>
                </a:lnTo>
                <a:lnTo>
                  <a:pt x="2521735" y="4412837"/>
                </a:lnTo>
                <a:cubicBezTo>
                  <a:pt x="2510471" y="4412837"/>
                  <a:pt x="2499207" y="4412837"/>
                  <a:pt x="2487942" y="4412837"/>
                </a:cubicBezTo>
                <a:cubicBezTo>
                  <a:pt x="2480433" y="4411721"/>
                  <a:pt x="2469169" y="4413954"/>
                  <a:pt x="2457905" y="4411721"/>
                </a:cubicBezTo>
                <a:cubicBezTo>
                  <a:pt x="2446640" y="4408372"/>
                  <a:pt x="2442886" y="4412837"/>
                  <a:pt x="2431622" y="4412837"/>
                </a:cubicBezTo>
                <a:cubicBezTo>
                  <a:pt x="2397829" y="4411721"/>
                  <a:pt x="2367791" y="4415070"/>
                  <a:pt x="2337753" y="4413954"/>
                </a:cubicBezTo>
                <a:cubicBezTo>
                  <a:pt x="2322735" y="4413954"/>
                  <a:pt x="2311470" y="4413954"/>
                  <a:pt x="2296451" y="4413954"/>
                </a:cubicBezTo>
                <a:lnTo>
                  <a:pt x="2272500" y="4414478"/>
                </a:lnTo>
                <a:lnTo>
                  <a:pt x="2282748" y="4413575"/>
                </a:lnTo>
                <a:cubicBezTo>
                  <a:pt x="2286034" y="4413017"/>
                  <a:pt x="2288850" y="4412458"/>
                  <a:pt x="2292604" y="4412458"/>
                </a:cubicBezTo>
                <a:cubicBezTo>
                  <a:pt x="2296359" y="4412458"/>
                  <a:pt x="2296359" y="4411342"/>
                  <a:pt x="2296359" y="4410226"/>
                </a:cubicBezTo>
                <a:cubicBezTo>
                  <a:pt x="2296359" y="4409109"/>
                  <a:pt x="2292604" y="4409109"/>
                  <a:pt x="2288849" y="4409109"/>
                </a:cubicBezTo>
                <a:cubicBezTo>
                  <a:pt x="2277585" y="4409109"/>
                  <a:pt x="2266321" y="4409109"/>
                  <a:pt x="2255057" y="4409109"/>
                </a:cubicBezTo>
                <a:cubicBezTo>
                  <a:pt x="2251302" y="4409109"/>
                  <a:pt x="2243793" y="4409109"/>
                  <a:pt x="2243793" y="4406877"/>
                </a:cubicBezTo>
                <a:cubicBezTo>
                  <a:pt x="2243793" y="4405760"/>
                  <a:pt x="2251302" y="4405760"/>
                  <a:pt x="2251302" y="4404644"/>
                </a:cubicBezTo>
                <a:cubicBezTo>
                  <a:pt x="2266321" y="4401295"/>
                  <a:pt x="2281340" y="4399063"/>
                  <a:pt x="2296359" y="4399063"/>
                </a:cubicBezTo>
                <a:cubicBezTo>
                  <a:pt x="2322642" y="4399063"/>
                  <a:pt x="2341415" y="4393481"/>
                  <a:pt x="2367699" y="4394597"/>
                </a:cubicBezTo>
                <a:cubicBezTo>
                  <a:pt x="2367699" y="4394597"/>
                  <a:pt x="2367699" y="4393481"/>
                  <a:pt x="2367699" y="4393481"/>
                </a:cubicBezTo>
                <a:cubicBezTo>
                  <a:pt x="2367699" y="4392365"/>
                  <a:pt x="2367699" y="4392365"/>
                  <a:pt x="2367699" y="4391248"/>
                </a:cubicBezTo>
                <a:cubicBezTo>
                  <a:pt x="2363944" y="4391248"/>
                  <a:pt x="2356434" y="4391248"/>
                  <a:pt x="2352680" y="4391248"/>
                </a:cubicBezTo>
                <a:cubicBezTo>
                  <a:pt x="2337661" y="4390132"/>
                  <a:pt x="2337661" y="4389016"/>
                  <a:pt x="2341415" y="4384551"/>
                </a:cubicBezTo>
                <a:cubicBezTo>
                  <a:pt x="2345170" y="4383434"/>
                  <a:pt x="2345170" y="4382318"/>
                  <a:pt x="2337661" y="4381202"/>
                </a:cubicBezTo>
                <a:cubicBezTo>
                  <a:pt x="2326397" y="4380085"/>
                  <a:pt x="2315132" y="4380085"/>
                  <a:pt x="2303868" y="4377853"/>
                </a:cubicBezTo>
                <a:cubicBezTo>
                  <a:pt x="2315132" y="4377853"/>
                  <a:pt x="2322642" y="4377853"/>
                  <a:pt x="2330151" y="4377853"/>
                </a:cubicBezTo>
                <a:cubicBezTo>
                  <a:pt x="2337661" y="4377853"/>
                  <a:pt x="2337661" y="4375620"/>
                  <a:pt x="2333906" y="4374504"/>
                </a:cubicBezTo>
                <a:cubicBezTo>
                  <a:pt x="2333906" y="4373388"/>
                  <a:pt x="2326397" y="4373388"/>
                  <a:pt x="2333906" y="4372271"/>
                </a:cubicBezTo>
                <a:cubicBezTo>
                  <a:pt x="2333906" y="4372271"/>
                  <a:pt x="2337661" y="4371155"/>
                  <a:pt x="2337661" y="4372271"/>
                </a:cubicBezTo>
                <a:cubicBezTo>
                  <a:pt x="2348925" y="4374504"/>
                  <a:pt x="2363944" y="4373388"/>
                  <a:pt x="2375208" y="4373388"/>
                </a:cubicBezTo>
                <a:cubicBezTo>
                  <a:pt x="2378963" y="4373388"/>
                  <a:pt x="2382717" y="4373388"/>
                  <a:pt x="2382717" y="4372271"/>
                </a:cubicBezTo>
                <a:cubicBezTo>
                  <a:pt x="2382717" y="4371155"/>
                  <a:pt x="2382717" y="4371155"/>
                  <a:pt x="2378963" y="4370039"/>
                </a:cubicBezTo>
                <a:cubicBezTo>
                  <a:pt x="2371453" y="4367806"/>
                  <a:pt x="2360189" y="4367806"/>
                  <a:pt x="2356434" y="4365574"/>
                </a:cubicBezTo>
                <a:cubicBezTo>
                  <a:pt x="2352680" y="4363341"/>
                  <a:pt x="2345170" y="4362225"/>
                  <a:pt x="2352680" y="4359992"/>
                </a:cubicBezTo>
                <a:cubicBezTo>
                  <a:pt x="2356434" y="4358876"/>
                  <a:pt x="2356434" y="4356643"/>
                  <a:pt x="2360189" y="4356643"/>
                </a:cubicBezTo>
                <a:cubicBezTo>
                  <a:pt x="2367699" y="4356643"/>
                  <a:pt x="2375208" y="4355527"/>
                  <a:pt x="2378963" y="4356643"/>
                </a:cubicBezTo>
                <a:cubicBezTo>
                  <a:pt x="2393982" y="4358876"/>
                  <a:pt x="2409000" y="4359992"/>
                  <a:pt x="2424019" y="4361108"/>
                </a:cubicBezTo>
                <a:cubicBezTo>
                  <a:pt x="2435284" y="4363341"/>
                  <a:pt x="2435284" y="4362225"/>
                  <a:pt x="2442793" y="4358876"/>
                </a:cubicBezTo>
                <a:cubicBezTo>
                  <a:pt x="2442793" y="4356643"/>
                  <a:pt x="2446548" y="4353294"/>
                  <a:pt x="2454057" y="4352178"/>
                </a:cubicBezTo>
                <a:cubicBezTo>
                  <a:pt x="2465321" y="4352178"/>
                  <a:pt x="2472831" y="4349945"/>
                  <a:pt x="2487850" y="4349945"/>
                </a:cubicBezTo>
                <a:cubicBezTo>
                  <a:pt x="2495359" y="4351062"/>
                  <a:pt x="2506623" y="4349945"/>
                  <a:pt x="2517887" y="4351062"/>
                </a:cubicBezTo>
                <a:cubicBezTo>
                  <a:pt x="2525397" y="4351062"/>
                  <a:pt x="2525397" y="4348829"/>
                  <a:pt x="2525397" y="4347713"/>
                </a:cubicBezTo>
                <a:cubicBezTo>
                  <a:pt x="2525397" y="4345480"/>
                  <a:pt x="2521642" y="4344364"/>
                  <a:pt x="2517887" y="4344364"/>
                </a:cubicBezTo>
                <a:cubicBezTo>
                  <a:pt x="2510378" y="4344364"/>
                  <a:pt x="2510378" y="4345480"/>
                  <a:pt x="2506623" y="4345480"/>
                </a:cubicBezTo>
                <a:cubicBezTo>
                  <a:pt x="2487850" y="4347713"/>
                  <a:pt x="2472831" y="4346596"/>
                  <a:pt x="2461567" y="4342131"/>
                </a:cubicBezTo>
                <a:cubicBezTo>
                  <a:pt x="2457812" y="4339898"/>
                  <a:pt x="2465321" y="4337666"/>
                  <a:pt x="2457812" y="4335433"/>
                </a:cubicBezTo>
                <a:cubicBezTo>
                  <a:pt x="2446548" y="4335433"/>
                  <a:pt x="2435284" y="4335433"/>
                  <a:pt x="2424019" y="4335433"/>
                </a:cubicBezTo>
                <a:cubicBezTo>
                  <a:pt x="2416510" y="4334317"/>
                  <a:pt x="2405246" y="4336550"/>
                  <a:pt x="2393982" y="4334317"/>
                </a:cubicBezTo>
                <a:cubicBezTo>
                  <a:pt x="2382717" y="4330968"/>
                  <a:pt x="2378963" y="4335433"/>
                  <a:pt x="2367699" y="4335433"/>
                </a:cubicBezTo>
                <a:cubicBezTo>
                  <a:pt x="2333906" y="4334317"/>
                  <a:pt x="2303868" y="4337666"/>
                  <a:pt x="2273830" y="4336550"/>
                </a:cubicBezTo>
                <a:cubicBezTo>
                  <a:pt x="2258812" y="4336550"/>
                  <a:pt x="2247547" y="4336550"/>
                  <a:pt x="2232528" y="4336550"/>
                </a:cubicBezTo>
                <a:cubicBezTo>
                  <a:pt x="2210000" y="4336550"/>
                  <a:pt x="2191226" y="4336550"/>
                  <a:pt x="2168698" y="4342131"/>
                </a:cubicBezTo>
                <a:lnTo>
                  <a:pt x="2168544" y="4342063"/>
                </a:lnTo>
                <a:lnTo>
                  <a:pt x="2172545" y="4340278"/>
                </a:lnTo>
                <a:lnTo>
                  <a:pt x="2162258" y="4339259"/>
                </a:lnTo>
                <a:lnTo>
                  <a:pt x="2161189" y="4338782"/>
                </a:lnTo>
                <a:cubicBezTo>
                  <a:pt x="2146170" y="4333201"/>
                  <a:pt x="2142415" y="4333201"/>
                  <a:pt x="2119887" y="4337666"/>
                </a:cubicBezTo>
                <a:lnTo>
                  <a:pt x="2106576" y="4339645"/>
                </a:lnTo>
                <a:lnTo>
                  <a:pt x="2086187" y="4340278"/>
                </a:lnTo>
                <a:cubicBezTo>
                  <a:pt x="2074923" y="4340278"/>
                  <a:pt x="2059904" y="4340278"/>
                  <a:pt x="2048640" y="4340278"/>
                </a:cubicBezTo>
                <a:cubicBezTo>
                  <a:pt x="2043007" y="4340836"/>
                  <a:pt x="2038314" y="4340278"/>
                  <a:pt x="2033151" y="4339580"/>
                </a:cubicBezTo>
                <a:lnTo>
                  <a:pt x="2023877" y="4338803"/>
                </a:lnTo>
                <a:lnTo>
                  <a:pt x="2011000" y="4335433"/>
                </a:lnTo>
                <a:cubicBezTo>
                  <a:pt x="2003490" y="4332084"/>
                  <a:pt x="1992226" y="4329852"/>
                  <a:pt x="1980962" y="4330968"/>
                </a:cubicBezTo>
                <a:cubicBezTo>
                  <a:pt x="1973452" y="4333201"/>
                  <a:pt x="1965943" y="4333201"/>
                  <a:pt x="1958434" y="4333201"/>
                </a:cubicBezTo>
                <a:cubicBezTo>
                  <a:pt x="1947169" y="4333201"/>
                  <a:pt x="1939660" y="4334317"/>
                  <a:pt x="1939660" y="4336550"/>
                </a:cubicBezTo>
                <a:lnTo>
                  <a:pt x="1938307" y="4337555"/>
                </a:lnTo>
                <a:lnTo>
                  <a:pt x="1902205" y="4336929"/>
                </a:lnTo>
                <a:cubicBezTo>
                  <a:pt x="1898451" y="4336929"/>
                  <a:pt x="1894696" y="4336929"/>
                  <a:pt x="1890941" y="4335813"/>
                </a:cubicBezTo>
                <a:cubicBezTo>
                  <a:pt x="1887186" y="4334696"/>
                  <a:pt x="1883432" y="4334696"/>
                  <a:pt x="1883432" y="4334696"/>
                </a:cubicBezTo>
                <a:lnTo>
                  <a:pt x="1841816" y="4338821"/>
                </a:lnTo>
                <a:lnTo>
                  <a:pt x="1840160" y="4338922"/>
                </a:lnTo>
                <a:lnTo>
                  <a:pt x="1836718" y="4339271"/>
                </a:lnTo>
                <a:lnTo>
                  <a:pt x="1815758" y="4340643"/>
                </a:lnTo>
                <a:lnTo>
                  <a:pt x="1808245" y="4339898"/>
                </a:lnTo>
                <a:cubicBezTo>
                  <a:pt x="1796980" y="4337666"/>
                  <a:pt x="1793226" y="4335433"/>
                  <a:pt x="1793226" y="4332084"/>
                </a:cubicBezTo>
                <a:cubicBezTo>
                  <a:pt x="1793226" y="4330968"/>
                  <a:pt x="1789471" y="4328735"/>
                  <a:pt x="1781962" y="4329852"/>
                </a:cubicBezTo>
                <a:lnTo>
                  <a:pt x="1740302" y="4336929"/>
                </a:lnTo>
                <a:lnTo>
                  <a:pt x="1736997" y="4336929"/>
                </a:lnTo>
                <a:cubicBezTo>
                  <a:pt x="1718224" y="4336929"/>
                  <a:pt x="1706960" y="4333580"/>
                  <a:pt x="1691941" y="4334696"/>
                </a:cubicBezTo>
                <a:cubicBezTo>
                  <a:pt x="1673167" y="4335813"/>
                  <a:pt x="1654394" y="4333580"/>
                  <a:pt x="1631865" y="4334696"/>
                </a:cubicBezTo>
                <a:cubicBezTo>
                  <a:pt x="1613091" y="4335813"/>
                  <a:pt x="1594318" y="4336929"/>
                  <a:pt x="1575544" y="4338045"/>
                </a:cubicBezTo>
                <a:lnTo>
                  <a:pt x="1524836" y="4340667"/>
                </a:lnTo>
                <a:lnTo>
                  <a:pt x="1519131" y="4337666"/>
                </a:lnTo>
                <a:cubicBezTo>
                  <a:pt x="1526640" y="4336550"/>
                  <a:pt x="1530395" y="4336550"/>
                  <a:pt x="1534150" y="4336550"/>
                </a:cubicBezTo>
                <a:cubicBezTo>
                  <a:pt x="1556678" y="4336550"/>
                  <a:pt x="1575451" y="4336550"/>
                  <a:pt x="1594225" y="4336550"/>
                </a:cubicBezTo>
                <a:cubicBezTo>
                  <a:pt x="1601735" y="4337666"/>
                  <a:pt x="1609244" y="4335433"/>
                  <a:pt x="1612999" y="4333201"/>
                </a:cubicBezTo>
                <a:cubicBezTo>
                  <a:pt x="1590471" y="4333201"/>
                  <a:pt x="1567942" y="4333201"/>
                  <a:pt x="1545414" y="4333201"/>
                </a:cubicBezTo>
                <a:cubicBezTo>
                  <a:pt x="1522886" y="4333201"/>
                  <a:pt x="1500357" y="4332084"/>
                  <a:pt x="1477829" y="4333201"/>
                </a:cubicBezTo>
                <a:cubicBezTo>
                  <a:pt x="1455300" y="4334317"/>
                  <a:pt x="1436527" y="4330968"/>
                  <a:pt x="1413998" y="4330968"/>
                </a:cubicBezTo>
                <a:cubicBezTo>
                  <a:pt x="1383961" y="4330968"/>
                  <a:pt x="1353923" y="4330968"/>
                  <a:pt x="1323885" y="4330968"/>
                </a:cubicBezTo>
                <a:cubicBezTo>
                  <a:pt x="1312621" y="4330968"/>
                  <a:pt x="1305111" y="4328735"/>
                  <a:pt x="1297602" y="4329852"/>
                </a:cubicBezTo>
                <a:cubicBezTo>
                  <a:pt x="1271319" y="4332084"/>
                  <a:pt x="1245036" y="4330968"/>
                  <a:pt x="1222508" y="4336550"/>
                </a:cubicBezTo>
                <a:cubicBezTo>
                  <a:pt x="1218753" y="4337666"/>
                  <a:pt x="1214998" y="4336550"/>
                  <a:pt x="1214998" y="4334317"/>
                </a:cubicBezTo>
                <a:cubicBezTo>
                  <a:pt x="1214998" y="4333201"/>
                  <a:pt x="1218753" y="4330968"/>
                  <a:pt x="1211243" y="4328735"/>
                </a:cubicBezTo>
                <a:cubicBezTo>
                  <a:pt x="1173696" y="4328735"/>
                  <a:pt x="1173696" y="4328735"/>
                  <a:pt x="1154923" y="4325387"/>
                </a:cubicBezTo>
                <a:cubicBezTo>
                  <a:pt x="1214998" y="4324270"/>
                  <a:pt x="1271319" y="4326503"/>
                  <a:pt x="1327640" y="4323154"/>
                </a:cubicBezTo>
                <a:cubicBezTo>
                  <a:pt x="1350168" y="4322038"/>
                  <a:pt x="1372696" y="4320921"/>
                  <a:pt x="1406489" y="4320921"/>
                </a:cubicBezTo>
                <a:cubicBezTo>
                  <a:pt x="1387715" y="4318689"/>
                  <a:pt x="1376451" y="4315340"/>
                  <a:pt x="1365187" y="4315340"/>
                </a:cubicBezTo>
                <a:cubicBezTo>
                  <a:pt x="1346413" y="4316456"/>
                  <a:pt x="1327640" y="4313107"/>
                  <a:pt x="1312621" y="4318689"/>
                </a:cubicBezTo>
                <a:cubicBezTo>
                  <a:pt x="1308866" y="4319805"/>
                  <a:pt x="1301357" y="4319805"/>
                  <a:pt x="1293847" y="4319805"/>
                </a:cubicBezTo>
                <a:cubicBezTo>
                  <a:pt x="1256300" y="4319805"/>
                  <a:pt x="1214998" y="4319805"/>
                  <a:pt x="1173696" y="4319805"/>
                </a:cubicBezTo>
                <a:cubicBezTo>
                  <a:pt x="1162432" y="4319805"/>
                  <a:pt x="1151168" y="4318689"/>
                  <a:pt x="1139904" y="4315340"/>
                </a:cubicBezTo>
                <a:cubicBezTo>
                  <a:pt x="1166187" y="4316456"/>
                  <a:pt x="1184960" y="4314224"/>
                  <a:pt x="1207489" y="4313107"/>
                </a:cubicBezTo>
                <a:cubicBezTo>
                  <a:pt x="1214998" y="4313107"/>
                  <a:pt x="1226262" y="4311991"/>
                  <a:pt x="1237526" y="4311991"/>
                </a:cubicBezTo>
                <a:cubicBezTo>
                  <a:pt x="1248791" y="4311991"/>
                  <a:pt x="1248791" y="4310875"/>
                  <a:pt x="1241281" y="4306409"/>
                </a:cubicBezTo>
                <a:cubicBezTo>
                  <a:pt x="1233772" y="4305293"/>
                  <a:pt x="1226262" y="4306409"/>
                  <a:pt x="1226262" y="4303061"/>
                </a:cubicBezTo>
                <a:cubicBezTo>
                  <a:pt x="1230017" y="4300828"/>
                  <a:pt x="1237526" y="4301944"/>
                  <a:pt x="1241281" y="4301944"/>
                </a:cubicBezTo>
                <a:cubicBezTo>
                  <a:pt x="1241281" y="4301944"/>
                  <a:pt x="1245036" y="4301944"/>
                  <a:pt x="1245036" y="4301944"/>
                </a:cubicBezTo>
                <a:cubicBezTo>
                  <a:pt x="1248791" y="4299712"/>
                  <a:pt x="1241281" y="4299712"/>
                  <a:pt x="1237526" y="4299712"/>
                </a:cubicBezTo>
                <a:cubicBezTo>
                  <a:pt x="1226262" y="4299712"/>
                  <a:pt x="1211243" y="4299712"/>
                  <a:pt x="1196225" y="4299712"/>
                </a:cubicBezTo>
                <a:cubicBezTo>
                  <a:pt x="1192470" y="4299712"/>
                  <a:pt x="1188715" y="4299712"/>
                  <a:pt x="1188715" y="4298595"/>
                </a:cubicBezTo>
                <a:lnTo>
                  <a:pt x="1188022" y="4296330"/>
                </a:lnTo>
                <a:lnTo>
                  <a:pt x="1254974" y="4296330"/>
                </a:lnTo>
                <a:lnTo>
                  <a:pt x="1260055" y="4298595"/>
                </a:lnTo>
                <a:cubicBezTo>
                  <a:pt x="1267564" y="4298595"/>
                  <a:pt x="1271319" y="4297479"/>
                  <a:pt x="1278828" y="4298595"/>
                </a:cubicBezTo>
                <a:cubicBezTo>
                  <a:pt x="1278828" y="4301944"/>
                  <a:pt x="1278828" y="4304177"/>
                  <a:pt x="1278828" y="4307526"/>
                </a:cubicBezTo>
                <a:cubicBezTo>
                  <a:pt x="1305111" y="4306409"/>
                  <a:pt x="1327640" y="4310875"/>
                  <a:pt x="1353923" y="4309758"/>
                </a:cubicBezTo>
                <a:cubicBezTo>
                  <a:pt x="1353923" y="4309758"/>
                  <a:pt x="1357678" y="4309758"/>
                  <a:pt x="1357678" y="4309758"/>
                </a:cubicBezTo>
                <a:cubicBezTo>
                  <a:pt x="1376451" y="4314224"/>
                  <a:pt x="1391470" y="4308642"/>
                  <a:pt x="1406489" y="4309758"/>
                </a:cubicBezTo>
                <a:cubicBezTo>
                  <a:pt x="1410244" y="4309758"/>
                  <a:pt x="1413998" y="4308642"/>
                  <a:pt x="1417753" y="4307526"/>
                </a:cubicBezTo>
                <a:cubicBezTo>
                  <a:pt x="1410244" y="4306409"/>
                  <a:pt x="1402734" y="4306409"/>
                  <a:pt x="1395225" y="4306409"/>
                </a:cubicBezTo>
                <a:cubicBezTo>
                  <a:pt x="1391470" y="4305293"/>
                  <a:pt x="1387715" y="4304177"/>
                  <a:pt x="1391470" y="4303061"/>
                </a:cubicBezTo>
                <a:cubicBezTo>
                  <a:pt x="1395225" y="4300828"/>
                  <a:pt x="1398979" y="4299712"/>
                  <a:pt x="1406489" y="4299712"/>
                </a:cubicBezTo>
                <a:cubicBezTo>
                  <a:pt x="1432772" y="4299712"/>
                  <a:pt x="1459055" y="4299712"/>
                  <a:pt x="1485338" y="4298595"/>
                </a:cubicBezTo>
                <a:cubicBezTo>
                  <a:pt x="1519131" y="4296363"/>
                  <a:pt x="1549168" y="4297479"/>
                  <a:pt x="1582961" y="4298595"/>
                </a:cubicBezTo>
                <a:cubicBezTo>
                  <a:pt x="1612999" y="4298595"/>
                  <a:pt x="1643037" y="4296363"/>
                  <a:pt x="1673074" y="4299712"/>
                </a:cubicBezTo>
                <a:cubicBezTo>
                  <a:pt x="1676829" y="4300828"/>
                  <a:pt x="1680584" y="4300828"/>
                  <a:pt x="1684339" y="4299712"/>
                </a:cubicBezTo>
                <a:cubicBezTo>
                  <a:pt x="1714377" y="4296363"/>
                  <a:pt x="1744415" y="4298595"/>
                  <a:pt x="1774452" y="4297479"/>
                </a:cubicBezTo>
                <a:cubicBezTo>
                  <a:pt x="1793226" y="4297479"/>
                  <a:pt x="1815754" y="4298595"/>
                  <a:pt x="1830773" y="4300828"/>
                </a:cubicBezTo>
                <a:cubicBezTo>
                  <a:pt x="1849547" y="4301944"/>
                  <a:pt x="1868320" y="4303061"/>
                  <a:pt x="1883339" y="4301944"/>
                </a:cubicBezTo>
                <a:cubicBezTo>
                  <a:pt x="1898358" y="4299712"/>
                  <a:pt x="1917132" y="4300828"/>
                  <a:pt x="1932150" y="4298595"/>
                </a:cubicBezTo>
                <a:lnTo>
                  <a:pt x="1961779" y="4296330"/>
                </a:lnTo>
                <a:lnTo>
                  <a:pt x="2086407" y="4296330"/>
                </a:lnTo>
                <a:lnTo>
                  <a:pt x="2087803" y="4296142"/>
                </a:lnTo>
                <a:cubicBezTo>
                  <a:pt x="2096720" y="4296142"/>
                  <a:pt x="2106107" y="4296700"/>
                  <a:pt x="2115494" y="4296142"/>
                </a:cubicBezTo>
                <a:lnTo>
                  <a:pt x="2116885" y="4296330"/>
                </a:lnTo>
                <a:lnTo>
                  <a:pt x="2278284" y="4296330"/>
                </a:lnTo>
                <a:lnTo>
                  <a:pt x="2307640" y="4298512"/>
                </a:lnTo>
                <a:cubicBezTo>
                  <a:pt x="2311395" y="4300745"/>
                  <a:pt x="2303886" y="4302977"/>
                  <a:pt x="2311395" y="4305210"/>
                </a:cubicBezTo>
                <a:cubicBezTo>
                  <a:pt x="2322659" y="4305210"/>
                  <a:pt x="2333923" y="4305210"/>
                  <a:pt x="2345188" y="4305210"/>
                </a:cubicBezTo>
                <a:cubicBezTo>
                  <a:pt x="2352697" y="4306326"/>
                  <a:pt x="2363961" y="4304093"/>
                  <a:pt x="2375225" y="4306326"/>
                </a:cubicBezTo>
                <a:cubicBezTo>
                  <a:pt x="2386490" y="4309675"/>
                  <a:pt x="2390244" y="4305210"/>
                  <a:pt x="2401508" y="4305210"/>
                </a:cubicBezTo>
                <a:cubicBezTo>
                  <a:pt x="2435301" y="4306326"/>
                  <a:pt x="2465339" y="4302977"/>
                  <a:pt x="2495377" y="4304093"/>
                </a:cubicBezTo>
                <a:cubicBezTo>
                  <a:pt x="2510395" y="4304093"/>
                  <a:pt x="2521660" y="4304093"/>
                  <a:pt x="2536679" y="4304093"/>
                </a:cubicBezTo>
                <a:cubicBezTo>
                  <a:pt x="2559207" y="4304093"/>
                  <a:pt x="2577981" y="4304093"/>
                  <a:pt x="2600509" y="4298512"/>
                </a:cubicBezTo>
                <a:cubicBezTo>
                  <a:pt x="2604264" y="4299628"/>
                  <a:pt x="2604264" y="4301861"/>
                  <a:pt x="2608018" y="4301861"/>
                </a:cubicBezTo>
                <a:cubicBezTo>
                  <a:pt x="2623037" y="4307442"/>
                  <a:pt x="2626792" y="4307442"/>
                  <a:pt x="2649320" y="4302977"/>
                </a:cubicBezTo>
                <a:cubicBezTo>
                  <a:pt x="2656830" y="4300745"/>
                  <a:pt x="2668094" y="4298512"/>
                  <a:pt x="2679358" y="4298512"/>
                </a:cubicBezTo>
                <a:cubicBezTo>
                  <a:pt x="2690622" y="4297396"/>
                  <a:pt x="2698132" y="4295163"/>
                  <a:pt x="2705641" y="4296279"/>
                </a:cubicBezTo>
                <a:cubicBezTo>
                  <a:pt x="2724415" y="4298512"/>
                  <a:pt x="2746943" y="4298512"/>
                  <a:pt x="2758207" y="4305210"/>
                </a:cubicBezTo>
                <a:cubicBezTo>
                  <a:pt x="2765717" y="4308559"/>
                  <a:pt x="2776981" y="4310791"/>
                  <a:pt x="2788245" y="4309675"/>
                </a:cubicBezTo>
                <a:cubicBezTo>
                  <a:pt x="2795755" y="4307442"/>
                  <a:pt x="2803264" y="4307442"/>
                  <a:pt x="2810773" y="4307442"/>
                </a:cubicBezTo>
                <a:cubicBezTo>
                  <a:pt x="2822038" y="4307442"/>
                  <a:pt x="2829547" y="4306326"/>
                  <a:pt x="2829547" y="4304093"/>
                </a:cubicBezTo>
                <a:cubicBezTo>
                  <a:pt x="2833302" y="4301861"/>
                  <a:pt x="2837057" y="4300745"/>
                  <a:pt x="2837057" y="4298512"/>
                </a:cubicBezTo>
                <a:cubicBezTo>
                  <a:pt x="2844566" y="4294047"/>
                  <a:pt x="2859585" y="4295163"/>
                  <a:pt x="2867094" y="4298512"/>
                </a:cubicBezTo>
                <a:cubicBezTo>
                  <a:pt x="2870849" y="4300745"/>
                  <a:pt x="2874604" y="4304093"/>
                  <a:pt x="2882113" y="4304093"/>
                </a:cubicBezTo>
                <a:cubicBezTo>
                  <a:pt x="2893377" y="4304093"/>
                  <a:pt x="2900887" y="4304093"/>
                  <a:pt x="2908396" y="4302977"/>
                </a:cubicBezTo>
                <a:cubicBezTo>
                  <a:pt x="2919660" y="4300745"/>
                  <a:pt x="2938434" y="4302977"/>
                  <a:pt x="2949698" y="4299628"/>
                </a:cubicBezTo>
                <a:cubicBezTo>
                  <a:pt x="2953453" y="4299628"/>
                  <a:pt x="2957207" y="4299628"/>
                  <a:pt x="2960962" y="4300745"/>
                </a:cubicBezTo>
                <a:cubicBezTo>
                  <a:pt x="2972227" y="4302977"/>
                  <a:pt x="2975981" y="4305210"/>
                  <a:pt x="2975981" y="4308559"/>
                </a:cubicBezTo>
                <a:cubicBezTo>
                  <a:pt x="2975981" y="4309675"/>
                  <a:pt x="2979736" y="4311908"/>
                  <a:pt x="2987245" y="4310791"/>
                </a:cubicBezTo>
                <a:cubicBezTo>
                  <a:pt x="3002264" y="4306326"/>
                  <a:pt x="3021038" y="4304093"/>
                  <a:pt x="3039812" y="4301861"/>
                </a:cubicBezTo>
                <a:cubicBezTo>
                  <a:pt x="3043566" y="4301861"/>
                  <a:pt x="3047321" y="4300745"/>
                  <a:pt x="3047321" y="4299628"/>
                </a:cubicBezTo>
                <a:cubicBezTo>
                  <a:pt x="3047321" y="4298512"/>
                  <a:pt x="3043566" y="4298512"/>
                  <a:pt x="3039812" y="4297396"/>
                </a:cubicBezTo>
                <a:cubicBezTo>
                  <a:pt x="3024792" y="4297396"/>
                  <a:pt x="3006019" y="4292930"/>
                  <a:pt x="2987245" y="4296279"/>
                </a:cubicBezTo>
                <a:cubicBezTo>
                  <a:pt x="2983490" y="4296279"/>
                  <a:pt x="2975981" y="4296279"/>
                  <a:pt x="2975981" y="4295163"/>
                </a:cubicBezTo>
                <a:cubicBezTo>
                  <a:pt x="2975981" y="4291814"/>
                  <a:pt x="2964717" y="4291814"/>
                  <a:pt x="2957207" y="4291814"/>
                </a:cubicBezTo>
                <a:cubicBezTo>
                  <a:pt x="2949698" y="4291814"/>
                  <a:pt x="2945944" y="4289581"/>
                  <a:pt x="2949698" y="4287349"/>
                </a:cubicBezTo>
                <a:cubicBezTo>
                  <a:pt x="2949698" y="4286232"/>
                  <a:pt x="2957207" y="4285116"/>
                  <a:pt x="2960962" y="4282884"/>
                </a:cubicBezTo>
                <a:cubicBezTo>
                  <a:pt x="2953453" y="4282884"/>
                  <a:pt x="2949698" y="4281767"/>
                  <a:pt x="2945944" y="4282884"/>
                </a:cubicBezTo>
                <a:cubicBezTo>
                  <a:pt x="2938434" y="4285116"/>
                  <a:pt x="2927170" y="4284000"/>
                  <a:pt x="2919660" y="4284000"/>
                </a:cubicBezTo>
                <a:cubicBezTo>
                  <a:pt x="2908396" y="4285116"/>
                  <a:pt x="2900887" y="4281767"/>
                  <a:pt x="2889622" y="4282884"/>
                </a:cubicBezTo>
                <a:cubicBezTo>
                  <a:pt x="2874604" y="4284000"/>
                  <a:pt x="2878359" y="4279535"/>
                  <a:pt x="2870849" y="4277302"/>
                </a:cubicBezTo>
                <a:cubicBezTo>
                  <a:pt x="2867094" y="4276186"/>
                  <a:pt x="2859585" y="4276186"/>
                  <a:pt x="2855830" y="4276186"/>
                </a:cubicBezTo>
                <a:cubicBezTo>
                  <a:pt x="2837057" y="4276186"/>
                  <a:pt x="2818283" y="4276186"/>
                  <a:pt x="2795755" y="4276186"/>
                </a:cubicBezTo>
                <a:cubicBezTo>
                  <a:pt x="2776981" y="4276186"/>
                  <a:pt x="2754453" y="4276186"/>
                  <a:pt x="2731924" y="4276186"/>
                </a:cubicBezTo>
                <a:cubicBezTo>
                  <a:pt x="2731924" y="4276186"/>
                  <a:pt x="2731924" y="4275069"/>
                  <a:pt x="2731924" y="4275069"/>
                </a:cubicBezTo>
                <a:cubicBezTo>
                  <a:pt x="2750698" y="4275069"/>
                  <a:pt x="2773226" y="4275069"/>
                  <a:pt x="2795755" y="4273953"/>
                </a:cubicBezTo>
                <a:cubicBezTo>
                  <a:pt x="2788245" y="4272837"/>
                  <a:pt x="2784490" y="4270604"/>
                  <a:pt x="2780736" y="4270604"/>
                </a:cubicBezTo>
                <a:cubicBezTo>
                  <a:pt x="2743188" y="4269488"/>
                  <a:pt x="2705641" y="4266139"/>
                  <a:pt x="2668094" y="4267255"/>
                </a:cubicBezTo>
                <a:cubicBezTo>
                  <a:pt x="2660585" y="4267255"/>
                  <a:pt x="2653075" y="4267255"/>
                  <a:pt x="2645566" y="4267255"/>
                </a:cubicBezTo>
                <a:cubicBezTo>
                  <a:pt x="2623037" y="4267255"/>
                  <a:pt x="2608018" y="4265023"/>
                  <a:pt x="2596754" y="4260558"/>
                </a:cubicBezTo>
                <a:cubicBezTo>
                  <a:pt x="2585490" y="4260558"/>
                  <a:pt x="2574226" y="4260558"/>
                  <a:pt x="2562962" y="4260558"/>
                </a:cubicBezTo>
                <a:cubicBezTo>
                  <a:pt x="2555452" y="4260558"/>
                  <a:pt x="2555452" y="4259441"/>
                  <a:pt x="2551697" y="4258325"/>
                </a:cubicBezTo>
                <a:cubicBezTo>
                  <a:pt x="2547943" y="4257209"/>
                  <a:pt x="2551697" y="4256092"/>
                  <a:pt x="2555452" y="4254976"/>
                </a:cubicBezTo>
                <a:cubicBezTo>
                  <a:pt x="2566716" y="4250511"/>
                  <a:pt x="2566716" y="4250511"/>
                  <a:pt x="2581735" y="4253860"/>
                </a:cubicBezTo>
                <a:cubicBezTo>
                  <a:pt x="2585490" y="4254976"/>
                  <a:pt x="2596754" y="4258325"/>
                  <a:pt x="2596754" y="4259441"/>
                </a:cubicBezTo>
                <a:cubicBezTo>
                  <a:pt x="2611773" y="4257209"/>
                  <a:pt x="2623037" y="4260558"/>
                  <a:pt x="2634301" y="4260558"/>
                </a:cubicBezTo>
                <a:cubicBezTo>
                  <a:pt x="2649320" y="4258325"/>
                  <a:pt x="2668094" y="4258325"/>
                  <a:pt x="2679358" y="4260558"/>
                </a:cubicBezTo>
                <a:cubicBezTo>
                  <a:pt x="2686868" y="4260558"/>
                  <a:pt x="2690622" y="4261674"/>
                  <a:pt x="2698132" y="4260558"/>
                </a:cubicBezTo>
                <a:cubicBezTo>
                  <a:pt x="2705641" y="4260558"/>
                  <a:pt x="2713151" y="4261674"/>
                  <a:pt x="2724415" y="4259441"/>
                </a:cubicBezTo>
                <a:cubicBezTo>
                  <a:pt x="2731924" y="4258325"/>
                  <a:pt x="2743188" y="4261674"/>
                  <a:pt x="2750698" y="4260558"/>
                </a:cubicBezTo>
                <a:cubicBezTo>
                  <a:pt x="2754453" y="4258325"/>
                  <a:pt x="2761962" y="4259441"/>
                  <a:pt x="2765717" y="4259441"/>
                </a:cubicBezTo>
                <a:cubicBezTo>
                  <a:pt x="2773226" y="4259441"/>
                  <a:pt x="2769471" y="4261674"/>
                  <a:pt x="2773226" y="4262790"/>
                </a:cubicBezTo>
                <a:cubicBezTo>
                  <a:pt x="2776981" y="4262790"/>
                  <a:pt x="2784490" y="4262790"/>
                  <a:pt x="2792000" y="4262790"/>
                </a:cubicBezTo>
                <a:cubicBezTo>
                  <a:pt x="2792000" y="4261674"/>
                  <a:pt x="2795755" y="4260558"/>
                  <a:pt x="2799509" y="4260558"/>
                </a:cubicBezTo>
                <a:cubicBezTo>
                  <a:pt x="2807019" y="4261674"/>
                  <a:pt x="2803264" y="4263906"/>
                  <a:pt x="2803264" y="4265023"/>
                </a:cubicBezTo>
                <a:cubicBezTo>
                  <a:pt x="2810773" y="4265023"/>
                  <a:pt x="2818283" y="4265023"/>
                  <a:pt x="2825792" y="4265023"/>
                </a:cubicBezTo>
                <a:cubicBezTo>
                  <a:pt x="2822038" y="4262790"/>
                  <a:pt x="2829547" y="4262790"/>
                  <a:pt x="2833302" y="4262790"/>
                </a:cubicBezTo>
                <a:cubicBezTo>
                  <a:pt x="2840811" y="4263906"/>
                  <a:pt x="2837057" y="4265023"/>
                  <a:pt x="2837057" y="4267255"/>
                </a:cubicBezTo>
                <a:cubicBezTo>
                  <a:pt x="2855830" y="4267255"/>
                  <a:pt x="2878359" y="4265023"/>
                  <a:pt x="2897132" y="4268372"/>
                </a:cubicBezTo>
                <a:cubicBezTo>
                  <a:pt x="2900887" y="4269488"/>
                  <a:pt x="2904642" y="4269488"/>
                  <a:pt x="2908396" y="4268372"/>
                </a:cubicBezTo>
                <a:cubicBezTo>
                  <a:pt x="2912151" y="4266139"/>
                  <a:pt x="2919660" y="4266139"/>
                  <a:pt x="2923415" y="4267255"/>
                </a:cubicBezTo>
                <a:cubicBezTo>
                  <a:pt x="2934679" y="4267255"/>
                  <a:pt x="2949698" y="4266139"/>
                  <a:pt x="2957207" y="4265023"/>
                </a:cubicBezTo>
                <a:cubicBezTo>
                  <a:pt x="2968472" y="4262790"/>
                  <a:pt x="2979736" y="4262790"/>
                  <a:pt x="2991000" y="4265023"/>
                </a:cubicBezTo>
                <a:cubicBezTo>
                  <a:pt x="2998510" y="4266139"/>
                  <a:pt x="3009774" y="4267255"/>
                  <a:pt x="3024792" y="4267255"/>
                </a:cubicBezTo>
                <a:cubicBezTo>
                  <a:pt x="3032302" y="4266139"/>
                  <a:pt x="3043566" y="4267255"/>
                  <a:pt x="3051076" y="4267255"/>
                </a:cubicBezTo>
                <a:cubicBezTo>
                  <a:pt x="3054830" y="4263906"/>
                  <a:pt x="3062340" y="4265023"/>
                  <a:pt x="3066095" y="4265023"/>
                </a:cubicBezTo>
                <a:cubicBezTo>
                  <a:pt x="3073604" y="4265023"/>
                  <a:pt x="3077359" y="4265023"/>
                  <a:pt x="3084868" y="4265023"/>
                </a:cubicBezTo>
                <a:cubicBezTo>
                  <a:pt x="3096133" y="4261674"/>
                  <a:pt x="3107397" y="4261674"/>
                  <a:pt x="3118661" y="4265023"/>
                </a:cubicBezTo>
                <a:cubicBezTo>
                  <a:pt x="3118661" y="4265023"/>
                  <a:pt x="3122415" y="4265023"/>
                  <a:pt x="3122415" y="4265023"/>
                </a:cubicBezTo>
                <a:cubicBezTo>
                  <a:pt x="3152453" y="4265023"/>
                  <a:pt x="3152453" y="4265023"/>
                  <a:pt x="3163718" y="4271721"/>
                </a:cubicBezTo>
                <a:cubicBezTo>
                  <a:pt x="3163718" y="4272837"/>
                  <a:pt x="3163718" y="4273953"/>
                  <a:pt x="3163718" y="4273953"/>
                </a:cubicBezTo>
                <a:cubicBezTo>
                  <a:pt x="3171227" y="4277302"/>
                  <a:pt x="3167472" y="4280651"/>
                  <a:pt x="3152453" y="4280651"/>
                </a:cubicBezTo>
                <a:cubicBezTo>
                  <a:pt x="3144944" y="4280651"/>
                  <a:pt x="3133680" y="4280651"/>
                  <a:pt x="3122415" y="4280651"/>
                </a:cubicBezTo>
                <a:cubicBezTo>
                  <a:pt x="3114906" y="4280651"/>
                  <a:pt x="3111151" y="4280651"/>
                  <a:pt x="3111151" y="4282884"/>
                </a:cubicBezTo>
                <a:cubicBezTo>
                  <a:pt x="3111151" y="4285116"/>
                  <a:pt x="3114906" y="4284000"/>
                  <a:pt x="3122415" y="4284000"/>
                </a:cubicBezTo>
                <a:cubicBezTo>
                  <a:pt x="3126170" y="4284000"/>
                  <a:pt x="3133680" y="4285116"/>
                  <a:pt x="3137434" y="4282884"/>
                </a:cubicBezTo>
                <a:cubicBezTo>
                  <a:pt x="3144944" y="4281767"/>
                  <a:pt x="3152453" y="4281767"/>
                  <a:pt x="3156208" y="4282884"/>
                </a:cubicBezTo>
                <a:cubicBezTo>
                  <a:pt x="3167472" y="4284000"/>
                  <a:pt x="3178736" y="4284000"/>
                  <a:pt x="3186246" y="4284000"/>
                </a:cubicBezTo>
                <a:cubicBezTo>
                  <a:pt x="3193756" y="4284000"/>
                  <a:pt x="3201265" y="4285116"/>
                  <a:pt x="3205019" y="4286232"/>
                </a:cubicBezTo>
                <a:cubicBezTo>
                  <a:pt x="3223793" y="4290698"/>
                  <a:pt x="3242567" y="4295163"/>
                  <a:pt x="3250076" y="4302977"/>
                </a:cubicBezTo>
                <a:cubicBezTo>
                  <a:pt x="3242567" y="4304093"/>
                  <a:pt x="3238812" y="4304093"/>
                  <a:pt x="3235057" y="4304093"/>
                </a:cubicBezTo>
                <a:cubicBezTo>
                  <a:pt x="3212529" y="4304093"/>
                  <a:pt x="3193756" y="4304093"/>
                  <a:pt x="3174982" y="4304093"/>
                </a:cubicBezTo>
                <a:cubicBezTo>
                  <a:pt x="3167472" y="4302977"/>
                  <a:pt x="3159963" y="4305210"/>
                  <a:pt x="3156208" y="4307442"/>
                </a:cubicBezTo>
                <a:cubicBezTo>
                  <a:pt x="3178736" y="4307442"/>
                  <a:pt x="3201265" y="4307442"/>
                  <a:pt x="3223793" y="4307442"/>
                </a:cubicBezTo>
                <a:cubicBezTo>
                  <a:pt x="3246321" y="4307442"/>
                  <a:pt x="3268850" y="4308559"/>
                  <a:pt x="3291378" y="4307442"/>
                </a:cubicBezTo>
                <a:cubicBezTo>
                  <a:pt x="3313907" y="4306326"/>
                  <a:pt x="3332680" y="4309675"/>
                  <a:pt x="3355209" y="4309675"/>
                </a:cubicBezTo>
                <a:cubicBezTo>
                  <a:pt x="3385246" y="4309675"/>
                  <a:pt x="3415284" y="4309675"/>
                  <a:pt x="3445322" y="4309675"/>
                </a:cubicBezTo>
                <a:cubicBezTo>
                  <a:pt x="3456586" y="4309675"/>
                  <a:pt x="3464096" y="4311908"/>
                  <a:pt x="3471605" y="4310791"/>
                </a:cubicBezTo>
                <a:cubicBezTo>
                  <a:pt x="3497888" y="4308559"/>
                  <a:pt x="3524171" y="4309675"/>
                  <a:pt x="3546699" y="4304093"/>
                </a:cubicBezTo>
                <a:cubicBezTo>
                  <a:pt x="3550454" y="4302977"/>
                  <a:pt x="3554209" y="4304093"/>
                  <a:pt x="3554209" y="4306326"/>
                </a:cubicBezTo>
                <a:cubicBezTo>
                  <a:pt x="3554209" y="4307442"/>
                  <a:pt x="3550454" y="4309675"/>
                  <a:pt x="3557964" y="4311908"/>
                </a:cubicBezTo>
                <a:cubicBezTo>
                  <a:pt x="3595511" y="4311908"/>
                  <a:pt x="3595511" y="4311908"/>
                  <a:pt x="3614284" y="4315256"/>
                </a:cubicBezTo>
                <a:cubicBezTo>
                  <a:pt x="3554209" y="4316373"/>
                  <a:pt x="3497888" y="4314140"/>
                  <a:pt x="3441567" y="4317489"/>
                </a:cubicBezTo>
                <a:cubicBezTo>
                  <a:pt x="3419039" y="4318605"/>
                  <a:pt x="3396511" y="4319722"/>
                  <a:pt x="3362718" y="4319722"/>
                </a:cubicBezTo>
                <a:cubicBezTo>
                  <a:pt x="3381492" y="4321954"/>
                  <a:pt x="3392756" y="4325303"/>
                  <a:pt x="3404020" y="4325303"/>
                </a:cubicBezTo>
                <a:cubicBezTo>
                  <a:pt x="3422794" y="4324187"/>
                  <a:pt x="3441567" y="4327536"/>
                  <a:pt x="3456586" y="4321954"/>
                </a:cubicBezTo>
                <a:cubicBezTo>
                  <a:pt x="3460341" y="4320838"/>
                  <a:pt x="3467850" y="4320838"/>
                  <a:pt x="3475360" y="4320838"/>
                </a:cubicBezTo>
                <a:cubicBezTo>
                  <a:pt x="3512907" y="4320838"/>
                  <a:pt x="3554209" y="4320838"/>
                  <a:pt x="3595511" y="4320838"/>
                </a:cubicBezTo>
                <a:cubicBezTo>
                  <a:pt x="3606775" y="4320838"/>
                  <a:pt x="3618039" y="4321954"/>
                  <a:pt x="3629303" y="4325303"/>
                </a:cubicBezTo>
                <a:cubicBezTo>
                  <a:pt x="3603020" y="4324187"/>
                  <a:pt x="3584247" y="4326419"/>
                  <a:pt x="3561718" y="4327536"/>
                </a:cubicBezTo>
                <a:cubicBezTo>
                  <a:pt x="3554209" y="4327536"/>
                  <a:pt x="3542945" y="4328652"/>
                  <a:pt x="3531681" y="4328652"/>
                </a:cubicBezTo>
                <a:cubicBezTo>
                  <a:pt x="3520416" y="4328652"/>
                  <a:pt x="3520416" y="4329768"/>
                  <a:pt x="3527926" y="4334234"/>
                </a:cubicBezTo>
                <a:cubicBezTo>
                  <a:pt x="3535435" y="4335350"/>
                  <a:pt x="3542945" y="4334234"/>
                  <a:pt x="3542945" y="4337582"/>
                </a:cubicBezTo>
                <a:cubicBezTo>
                  <a:pt x="3539190" y="4339815"/>
                  <a:pt x="3531681" y="4338699"/>
                  <a:pt x="3527926" y="4338699"/>
                </a:cubicBezTo>
                <a:cubicBezTo>
                  <a:pt x="3527926" y="4338699"/>
                  <a:pt x="3524171" y="4338699"/>
                  <a:pt x="3524171" y="4338699"/>
                </a:cubicBezTo>
                <a:cubicBezTo>
                  <a:pt x="3520416" y="4340931"/>
                  <a:pt x="3527926" y="4340931"/>
                  <a:pt x="3531681" y="4340931"/>
                </a:cubicBezTo>
                <a:cubicBezTo>
                  <a:pt x="3542945" y="4340931"/>
                  <a:pt x="3557964" y="4340931"/>
                  <a:pt x="3572982" y="4340931"/>
                </a:cubicBezTo>
                <a:cubicBezTo>
                  <a:pt x="3576737" y="4340931"/>
                  <a:pt x="3580492" y="4340931"/>
                  <a:pt x="3580492" y="4342048"/>
                </a:cubicBezTo>
                <a:cubicBezTo>
                  <a:pt x="3580492" y="4344280"/>
                  <a:pt x="3584247" y="4346513"/>
                  <a:pt x="3576737" y="4346513"/>
                </a:cubicBezTo>
                <a:cubicBezTo>
                  <a:pt x="3565473" y="4345396"/>
                  <a:pt x="3557964" y="4348745"/>
                  <a:pt x="3554209" y="4347629"/>
                </a:cubicBezTo>
                <a:cubicBezTo>
                  <a:pt x="3542945" y="4345396"/>
                  <a:pt x="3527926" y="4347629"/>
                  <a:pt x="3516662" y="4345396"/>
                </a:cubicBezTo>
                <a:cubicBezTo>
                  <a:pt x="3512907" y="4344280"/>
                  <a:pt x="3509152" y="4344280"/>
                  <a:pt x="3509152" y="4342048"/>
                </a:cubicBezTo>
                <a:cubicBezTo>
                  <a:pt x="3501643" y="4342048"/>
                  <a:pt x="3497888" y="4343164"/>
                  <a:pt x="3490379" y="4342048"/>
                </a:cubicBezTo>
                <a:cubicBezTo>
                  <a:pt x="3490379" y="4338699"/>
                  <a:pt x="3490379" y="4336466"/>
                  <a:pt x="3490379" y="4333117"/>
                </a:cubicBezTo>
                <a:cubicBezTo>
                  <a:pt x="3464096" y="4334234"/>
                  <a:pt x="3441567" y="4329768"/>
                  <a:pt x="3415284" y="4330885"/>
                </a:cubicBezTo>
                <a:cubicBezTo>
                  <a:pt x="3415284" y="4330885"/>
                  <a:pt x="3411529" y="4330885"/>
                  <a:pt x="3411529" y="4330885"/>
                </a:cubicBezTo>
                <a:cubicBezTo>
                  <a:pt x="3392756" y="4326419"/>
                  <a:pt x="3377737" y="4332001"/>
                  <a:pt x="3362718" y="4330885"/>
                </a:cubicBezTo>
                <a:cubicBezTo>
                  <a:pt x="3358963" y="4330885"/>
                  <a:pt x="3355209" y="4332001"/>
                  <a:pt x="3351454" y="4333117"/>
                </a:cubicBezTo>
                <a:cubicBezTo>
                  <a:pt x="3358963" y="4334234"/>
                  <a:pt x="3366473" y="4334234"/>
                  <a:pt x="3373982" y="4334234"/>
                </a:cubicBezTo>
                <a:cubicBezTo>
                  <a:pt x="3377737" y="4335350"/>
                  <a:pt x="3381492" y="4336466"/>
                  <a:pt x="3377737" y="4337582"/>
                </a:cubicBezTo>
                <a:cubicBezTo>
                  <a:pt x="3373982" y="4339815"/>
                  <a:pt x="3370228" y="4340931"/>
                  <a:pt x="3362718" y="4340931"/>
                </a:cubicBezTo>
                <a:cubicBezTo>
                  <a:pt x="3336435" y="4340931"/>
                  <a:pt x="3310152" y="4340931"/>
                  <a:pt x="3283869" y="4342048"/>
                </a:cubicBezTo>
                <a:cubicBezTo>
                  <a:pt x="3250076" y="4344280"/>
                  <a:pt x="3220039" y="4343164"/>
                  <a:pt x="3186246" y="4342048"/>
                </a:cubicBezTo>
                <a:cubicBezTo>
                  <a:pt x="3156208" y="4342048"/>
                  <a:pt x="3126170" y="4344280"/>
                  <a:pt x="3096133" y="4340931"/>
                </a:cubicBezTo>
                <a:cubicBezTo>
                  <a:pt x="3092378" y="4339815"/>
                  <a:pt x="3088623" y="4339815"/>
                  <a:pt x="3084868" y="4340931"/>
                </a:cubicBezTo>
                <a:cubicBezTo>
                  <a:pt x="3054830" y="4344280"/>
                  <a:pt x="3024792" y="4342048"/>
                  <a:pt x="2994755" y="4343164"/>
                </a:cubicBezTo>
                <a:cubicBezTo>
                  <a:pt x="2975981" y="4343164"/>
                  <a:pt x="2953453" y="4342048"/>
                  <a:pt x="2938434" y="4339815"/>
                </a:cubicBezTo>
                <a:cubicBezTo>
                  <a:pt x="2919660" y="4338699"/>
                  <a:pt x="2900887" y="4337582"/>
                  <a:pt x="2885868" y="4338699"/>
                </a:cubicBezTo>
                <a:cubicBezTo>
                  <a:pt x="2870849" y="4340931"/>
                  <a:pt x="2852075" y="4339815"/>
                  <a:pt x="2837057" y="4342048"/>
                </a:cubicBezTo>
                <a:cubicBezTo>
                  <a:pt x="2795755" y="4348745"/>
                  <a:pt x="2750698" y="4352094"/>
                  <a:pt x="2705641" y="4352094"/>
                </a:cubicBezTo>
                <a:cubicBezTo>
                  <a:pt x="2679358" y="4352094"/>
                  <a:pt x="2656830" y="4352094"/>
                  <a:pt x="2630547" y="4352094"/>
                </a:cubicBezTo>
                <a:cubicBezTo>
                  <a:pt x="2626792" y="4352094"/>
                  <a:pt x="2619282" y="4350978"/>
                  <a:pt x="2615528" y="4353211"/>
                </a:cubicBezTo>
                <a:cubicBezTo>
                  <a:pt x="2611773" y="4355443"/>
                  <a:pt x="2619282" y="4357676"/>
                  <a:pt x="2623037" y="4357676"/>
                </a:cubicBezTo>
                <a:cubicBezTo>
                  <a:pt x="2638056" y="4358792"/>
                  <a:pt x="2649320" y="4361025"/>
                  <a:pt x="2664339" y="4362141"/>
                </a:cubicBezTo>
                <a:cubicBezTo>
                  <a:pt x="2683113" y="4363257"/>
                  <a:pt x="2701886" y="4363257"/>
                  <a:pt x="2720660" y="4366606"/>
                </a:cubicBezTo>
                <a:cubicBezTo>
                  <a:pt x="2713151" y="4367722"/>
                  <a:pt x="2713151" y="4369955"/>
                  <a:pt x="2705641" y="4369955"/>
                </a:cubicBezTo>
                <a:cubicBezTo>
                  <a:pt x="2690622" y="4369955"/>
                  <a:pt x="2679358" y="4373304"/>
                  <a:pt x="2668094" y="4374420"/>
                </a:cubicBezTo>
                <a:cubicBezTo>
                  <a:pt x="2664339" y="4374420"/>
                  <a:pt x="2660585" y="4376653"/>
                  <a:pt x="2660585" y="4377769"/>
                </a:cubicBezTo>
                <a:cubicBezTo>
                  <a:pt x="2664339" y="4380002"/>
                  <a:pt x="2668094" y="4378885"/>
                  <a:pt x="2671849" y="4378885"/>
                </a:cubicBezTo>
                <a:cubicBezTo>
                  <a:pt x="2675603" y="4378885"/>
                  <a:pt x="2679358" y="4378885"/>
                  <a:pt x="2686868" y="4378885"/>
                </a:cubicBezTo>
                <a:cubicBezTo>
                  <a:pt x="2705641" y="4381118"/>
                  <a:pt x="2724415" y="4376653"/>
                  <a:pt x="2746943" y="4377769"/>
                </a:cubicBezTo>
                <a:cubicBezTo>
                  <a:pt x="2758207" y="4377769"/>
                  <a:pt x="2773226" y="4377769"/>
                  <a:pt x="2784490" y="4377769"/>
                </a:cubicBezTo>
                <a:cubicBezTo>
                  <a:pt x="2795755" y="4376653"/>
                  <a:pt x="2803264" y="4380002"/>
                  <a:pt x="2818283" y="4380002"/>
                </a:cubicBezTo>
                <a:cubicBezTo>
                  <a:pt x="2855830" y="4377769"/>
                  <a:pt x="2893377" y="4382234"/>
                  <a:pt x="2930925" y="4381118"/>
                </a:cubicBezTo>
                <a:cubicBezTo>
                  <a:pt x="2934679" y="4381118"/>
                  <a:pt x="2938434" y="4381118"/>
                  <a:pt x="2942189" y="4382234"/>
                </a:cubicBezTo>
                <a:cubicBezTo>
                  <a:pt x="2945944" y="4383351"/>
                  <a:pt x="2949698" y="4383351"/>
                  <a:pt x="2949698" y="4383351"/>
                </a:cubicBezTo>
                <a:cubicBezTo>
                  <a:pt x="2964717" y="4380002"/>
                  <a:pt x="2979736" y="4381118"/>
                  <a:pt x="2994755" y="4378885"/>
                </a:cubicBezTo>
                <a:cubicBezTo>
                  <a:pt x="3013529" y="4376653"/>
                  <a:pt x="3032302" y="4375537"/>
                  <a:pt x="3047321" y="4381118"/>
                </a:cubicBezTo>
                <a:cubicBezTo>
                  <a:pt x="3051076" y="4381118"/>
                  <a:pt x="3051076" y="4381118"/>
                  <a:pt x="3054830" y="4381118"/>
                </a:cubicBezTo>
                <a:cubicBezTo>
                  <a:pt x="3069849" y="4381118"/>
                  <a:pt x="3084868" y="4382234"/>
                  <a:pt x="3096133" y="4381118"/>
                </a:cubicBezTo>
                <a:cubicBezTo>
                  <a:pt x="3114906" y="4381118"/>
                  <a:pt x="3126170" y="4384467"/>
                  <a:pt x="3141189" y="4383351"/>
                </a:cubicBezTo>
                <a:cubicBezTo>
                  <a:pt x="3159963" y="4382234"/>
                  <a:pt x="3178736" y="4384467"/>
                  <a:pt x="3201265" y="4383351"/>
                </a:cubicBezTo>
                <a:cubicBezTo>
                  <a:pt x="3220039" y="4382234"/>
                  <a:pt x="3238812" y="4381118"/>
                  <a:pt x="3257586" y="4380002"/>
                </a:cubicBezTo>
                <a:cubicBezTo>
                  <a:pt x="3283869" y="4377769"/>
                  <a:pt x="3313907" y="4376653"/>
                  <a:pt x="3343944" y="4375537"/>
                </a:cubicBezTo>
                <a:cubicBezTo>
                  <a:pt x="3366473" y="4375537"/>
                  <a:pt x="3385246" y="4372188"/>
                  <a:pt x="3411529" y="4373304"/>
                </a:cubicBezTo>
                <a:cubicBezTo>
                  <a:pt x="3407775" y="4371071"/>
                  <a:pt x="3404020" y="4369955"/>
                  <a:pt x="3392756" y="4369955"/>
                </a:cubicBezTo>
                <a:cubicBezTo>
                  <a:pt x="3389001" y="4369955"/>
                  <a:pt x="3381492" y="4369955"/>
                  <a:pt x="3373982" y="4369955"/>
                </a:cubicBezTo>
                <a:cubicBezTo>
                  <a:pt x="3351454" y="4366606"/>
                  <a:pt x="3325171" y="4365490"/>
                  <a:pt x="3302642" y="4365490"/>
                </a:cubicBezTo>
                <a:cubicBezTo>
                  <a:pt x="3283869" y="4365490"/>
                  <a:pt x="3261341" y="4365490"/>
                  <a:pt x="3242567" y="4365490"/>
                </a:cubicBezTo>
                <a:cubicBezTo>
                  <a:pt x="3223793" y="4365490"/>
                  <a:pt x="3205019" y="4366606"/>
                  <a:pt x="3186246" y="4371071"/>
                </a:cubicBezTo>
                <a:cubicBezTo>
                  <a:pt x="3182491" y="4372188"/>
                  <a:pt x="3174982" y="4373304"/>
                  <a:pt x="3167472" y="4373304"/>
                </a:cubicBezTo>
                <a:cubicBezTo>
                  <a:pt x="3141189" y="4374420"/>
                  <a:pt x="3114906" y="4373304"/>
                  <a:pt x="3096133" y="4367722"/>
                </a:cubicBezTo>
                <a:cubicBezTo>
                  <a:pt x="3084868" y="4365490"/>
                  <a:pt x="3077359" y="4365490"/>
                  <a:pt x="3066095" y="4366606"/>
                </a:cubicBezTo>
                <a:cubicBezTo>
                  <a:pt x="3051076" y="4368839"/>
                  <a:pt x="3039812" y="4368839"/>
                  <a:pt x="3024792" y="4366606"/>
                </a:cubicBezTo>
                <a:cubicBezTo>
                  <a:pt x="3017283" y="4365490"/>
                  <a:pt x="3009774" y="4365490"/>
                  <a:pt x="3002264" y="4366606"/>
                </a:cubicBezTo>
                <a:cubicBezTo>
                  <a:pt x="2991000" y="4368839"/>
                  <a:pt x="2972227" y="4366606"/>
                  <a:pt x="2957207" y="4369955"/>
                </a:cubicBezTo>
                <a:cubicBezTo>
                  <a:pt x="2953453" y="4371071"/>
                  <a:pt x="2938434" y="4369955"/>
                  <a:pt x="2930925" y="4368839"/>
                </a:cubicBezTo>
                <a:cubicBezTo>
                  <a:pt x="2908396" y="4365490"/>
                  <a:pt x="2889622" y="4365490"/>
                  <a:pt x="2867094" y="4365490"/>
                </a:cubicBezTo>
                <a:cubicBezTo>
                  <a:pt x="2855830" y="4365490"/>
                  <a:pt x="2840811" y="4366606"/>
                  <a:pt x="2829547" y="4364374"/>
                </a:cubicBezTo>
                <a:cubicBezTo>
                  <a:pt x="2825792" y="4363257"/>
                  <a:pt x="2822038" y="4363257"/>
                  <a:pt x="2818283" y="4365490"/>
                </a:cubicBezTo>
                <a:cubicBezTo>
                  <a:pt x="2810773" y="4372188"/>
                  <a:pt x="2803264" y="4372188"/>
                  <a:pt x="2780736" y="4369955"/>
                </a:cubicBezTo>
                <a:cubicBezTo>
                  <a:pt x="2776981" y="4368839"/>
                  <a:pt x="2769471" y="4368839"/>
                  <a:pt x="2765717" y="4366606"/>
                </a:cubicBezTo>
                <a:cubicBezTo>
                  <a:pt x="2776981" y="4361025"/>
                  <a:pt x="2795755" y="4359908"/>
                  <a:pt x="2818283" y="4359908"/>
                </a:cubicBezTo>
                <a:cubicBezTo>
                  <a:pt x="2885868" y="4359908"/>
                  <a:pt x="2957207" y="4359908"/>
                  <a:pt x="3024792" y="4359908"/>
                </a:cubicBezTo>
                <a:cubicBezTo>
                  <a:pt x="3047321" y="4359908"/>
                  <a:pt x="3066095" y="4356559"/>
                  <a:pt x="3088623" y="4357676"/>
                </a:cubicBezTo>
                <a:cubicBezTo>
                  <a:pt x="3092378" y="4357676"/>
                  <a:pt x="3096133" y="4355443"/>
                  <a:pt x="3099887" y="4355443"/>
                </a:cubicBezTo>
                <a:cubicBezTo>
                  <a:pt x="3103642" y="4356559"/>
                  <a:pt x="3103642" y="4354327"/>
                  <a:pt x="3103642" y="4353211"/>
                </a:cubicBezTo>
                <a:cubicBezTo>
                  <a:pt x="3103642" y="4353211"/>
                  <a:pt x="3103642" y="4352094"/>
                  <a:pt x="3099887" y="4352094"/>
                </a:cubicBezTo>
                <a:cubicBezTo>
                  <a:pt x="3092378" y="4352094"/>
                  <a:pt x="3088623" y="4353211"/>
                  <a:pt x="3084868" y="4350978"/>
                </a:cubicBezTo>
                <a:cubicBezTo>
                  <a:pt x="3088623" y="4350978"/>
                  <a:pt x="3088623" y="4349862"/>
                  <a:pt x="3088623" y="4349862"/>
                </a:cubicBezTo>
                <a:cubicBezTo>
                  <a:pt x="3144944" y="4350978"/>
                  <a:pt x="3197510" y="4348745"/>
                  <a:pt x="3253831" y="4352094"/>
                </a:cubicBezTo>
                <a:cubicBezTo>
                  <a:pt x="3272605" y="4353211"/>
                  <a:pt x="3291378" y="4353211"/>
                  <a:pt x="3310152" y="4352094"/>
                </a:cubicBezTo>
                <a:cubicBezTo>
                  <a:pt x="3328926" y="4350978"/>
                  <a:pt x="3347699" y="4355443"/>
                  <a:pt x="3366473" y="4352094"/>
                </a:cubicBezTo>
                <a:cubicBezTo>
                  <a:pt x="3370228" y="4352094"/>
                  <a:pt x="3373982" y="4352094"/>
                  <a:pt x="3373982" y="4352094"/>
                </a:cubicBezTo>
                <a:cubicBezTo>
                  <a:pt x="3385246" y="4355443"/>
                  <a:pt x="3400265" y="4354327"/>
                  <a:pt x="3415284" y="4354327"/>
                </a:cubicBezTo>
                <a:cubicBezTo>
                  <a:pt x="3437813" y="4354327"/>
                  <a:pt x="3460341" y="4354327"/>
                  <a:pt x="3486624" y="4354327"/>
                </a:cubicBezTo>
                <a:cubicBezTo>
                  <a:pt x="3494133" y="4354327"/>
                  <a:pt x="3501643" y="4355443"/>
                  <a:pt x="3509152" y="4356559"/>
                </a:cubicBezTo>
                <a:cubicBezTo>
                  <a:pt x="3520416" y="4355443"/>
                  <a:pt x="3527926" y="4358792"/>
                  <a:pt x="3539190" y="4357676"/>
                </a:cubicBezTo>
                <a:cubicBezTo>
                  <a:pt x="3546699" y="4357676"/>
                  <a:pt x="3557964" y="4358792"/>
                  <a:pt x="3569228" y="4357676"/>
                </a:cubicBezTo>
                <a:cubicBezTo>
                  <a:pt x="3576737" y="4357676"/>
                  <a:pt x="3584247" y="4358792"/>
                  <a:pt x="3588002" y="4361025"/>
                </a:cubicBezTo>
                <a:cubicBezTo>
                  <a:pt x="3588002" y="4362141"/>
                  <a:pt x="3588002" y="4363257"/>
                  <a:pt x="3584247" y="4363257"/>
                </a:cubicBezTo>
                <a:cubicBezTo>
                  <a:pt x="3557964" y="4364374"/>
                  <a:pt x="3527926" y="4364374"/>
                  <a:pt x="3509152" y="4357676"/>
                </a:cubicBezTo>
                <a:cubicBezTo>
                  <a:pt x="3490379" y="4356559"/>
                  <a:pt x="3475360" y="4361025"/>
                  <a:pt x="3456586" y="4359908"/>
                </a:cubicBezTo>
                <a:cubicBezTo>
                  <a:pt x="3460341" y="4363257"/>
                  <a:pt x="3456586" y="4364374"/>
                  <a:pt x="3445322" y="4364374"/>
                </a:cubicBezTo>
                <a:cubicBezTo>
                  <a:pt x="3437813" y="4364374"/>
                  <a:pt x="3434058" y="4364374"/>
                  <a:pt x="3430303" y="4364374"/>
                </a:cubicBezTo>
                <a:cubicBezTo>
                  <a:pt x="3430303" y="4365490"/>
                  <a:pt x="3430303" y="4366606"/>
                  <a:pt x="3430303" y="4367722"/>
                </a:cubicBezTo>
                <a:cubicBezTo>
                  <a:pt x="3437813" y="4367722"/>
                  <a:pt x="3445322" y="4367722"/>
                  <a:pt x="3449077" y="4367722"/>
                </a:cubicBezTo>
                <a:cubicBezTo>
                  <a:pt x="3456586" y="4367722"/>
                  <a:pt x="3460341" y="4367722"/>
                  <a:pt x="3464096" y="4367722"/>
                </a:cubicBezTo>
                <a:cubicBezTo>
                  <a:pt x="3467850" y="4367722"/>
                  <a:pt x="3475360" y="4366606"/>
                  <a:pt x="3475360" y="4368839"/>
                </a:cubicBezTo>
                <a:cubicBezTo>
                  <a:pt x="3479114" y="4372188"/>
                  <a:pt x="3471605" y="4371071"/>
                  <a:pt x="3464096" y="4372188"/>
                </a:cubicBezTo>
                <a:cubicBezTo>
                  <a:pt x="3460341" y="4373304"/>
                  <a:pt x="3464096" y="4374420"/>
                  <a:pt x="3464096" y="4375537"/>
                </a:cubicBezTo>
                <a:cubicBezTo>
                  <a:pt x="3471605" y="4378885"/>
                  <a:pt x="3482869" y="4378885"/>
                  <a:pt x="3494133" y="4380002"/>
                </a:cubicBezTo>
                <a:cubicBezTo>
                  <a:pt x="3520416" y="4380002"/>
                  <a:pt x="3546699" y="4376653"/>
                  <a:pt x="3569228" y="4377769"/>
                </a:cubicBezTo>
                <a:cubicBezTo>
                  <a:pt x="3584247" y="4377769"/>
                  <a:pt x="3603020" y="4378885"/>
                  <a:pt x="3614284" y="4376653"/>
                </a:cubicBezTo>
                <a:cubicBezTo>
                  <a:pt x="3633058" y="4374420"/>
                  <a:pt x="3651832" y="4375537"/>
                  <a:pt x="3670605" y="4375537"/>
                </a:cubicBezTo>
                <a:cubicBezTo>
                  <a:pt x="3685624" y="4375537"/>
                  <a:pt x="3704398" y="4373304"/>
                  <a:pt x="3723172" y="4377769"/>
                </a:cubicBezTo>
                <a:cubicBezTo>
                  <a:pt x="3734436" y="4375537"/>
                  <a:pt x="3749455" y="4377769"/>
                  <a:pt x="3756964" y="4380002"/>
                </a:cubicBezTo>
                <a:cubicBezTo>
                  <a:pt x="3768228" y="4382234"/>
                  <a:pt x="3783247" y="4380002"/>
                  <a:pt x="3794511" y="4383351"/>
                </a:cubicBezTo>
                <a:cubicBezTo>
                  <a:pt x="3798266" y="4384467"/>
                  <a:pt x="3813285" y="4384467"/>
                  <a:pt x="3820794" y="4382234"/>
                </a:cubicBezTo>
                <a:cubicBezTo>
                  <a:pt x="3839568" y="4378885"/>
                  <a:pt x="3862096" y="4378885"/>
                  <a:pt x="3884625" y="4378885"/>
                </a:cubicBezTo>
                <a:lnTo>
                  <a:pt x="3963884" y="4378885"/>
                </a:lnTo>
                <a:cubicBezTo>
                  <a:pt x="3960129" y="4378885"/>
                  <a:pt x="3956374" y="4380002"/>
                  <a:pt x="3952620" y="4377769"/>
                </a:cubicBezTo>
                <a:cubicBezTo>
                  <a:pt x="3952620" y="4376653"/>
                  <a:pt x="3956374" y="4374420"/>
                  <a:pt x="3960129" y="4374420"/>
                </a:cubicBezTo>
                <a:cubicBezTo>
                  <a:pt x="3971393" y="4373304"/>
                  <a:pt x="3982657" y="4369955"/>
                  <a:pt x="3997676" y="4369955"/>
                </a:cubicBezTo>
                <a:cubicBezTo>
                  <a:pt x="4005186" y="4369955"/>
                  <a:pt x="4005186" y="4367722"/>
                  <a:pt x="4012695" y="4366606"/>
                </a:cubicBezTo>
                <a:cubicBezTo>
                  <a:pt x="3993921" y="4363257"/>
                  <a:pt x="3975148" y="4363257"/>
                  <a:pt x="3956374" y="4362141"/>
                </a:cubicBezTo>
                <a:cubicBezTo>
                  <a:pt x="3941355" y="4361025"/>
                  <a:pt x="3930091" y="4358792"/>
                  <a:pt x="3915072" y="4357676"/>
                </a:cubicBezTo>
                <a:cubicBezTo>
                  <a:pt x="3911317" y="4357676"/>
                  <a:pt x="3903808" y="4355443"/>
                  <a:pt x="3907563" y="4353211"/>
                </a:cubicBezTo>
                <a:cubicBezTo>
                  <a:pt x="3911317" y="4350978"/>
                  <a:pt x="3918827" y="4352094"/>
                  <a:pt x="3922582" y="4352094"/>
                </a:cubicBezTo>
                <a:cubicBezTo>
                  <a:pt x="3948865" y="4352094"/>
                  <a:pt x="3971393" y="4352094"/>
                  <a:pt x="3997676" y="4352094"/>
                </a:cubicBezTo>
                <a:cubicBezTo>
                  <a:pt x="4042733" y="4352094"/>
                  <a:pt x="4087790" y="4348745"/>
                  <a:pt x="4129092" y="4342048"/>
                </a:cubicBezTo>
                <a:cubicBezTo>
                  <a:pt x="4144110" y="4339815"/>
                  <a:pt x="4162884" y="4340931"/>
                  <a:pt x="4177903" y="4338699"/>
                </a:cubicBezTo>
                <a:cubicBezTo>
                  <a:pt x="4192922" y="4337582"/>
                  <a:pt x="4211695" y="4338699"/>
                  <a:pt x="4230469" y="4339815"/>
                </a:cubicBezTo>
                <a:cubicBezTo>
                  <a:pt x="4245488" y="4342048"/>
                  <a:pt x="4268016" y="4343164"/>
                  <a:pt x="4286790" y="4343164"/>
                </a:cubicBezTo>
                <a:cubicBezTo>
                  <a:pt x="4316827" y="4342048"/>
                  <a:pt x="4346865" y="4344280"/>
                  <a:pt x="4376903" y="4340931"/>
                </a:cubicBezTo>
                <a:cubicBezTo>
                  <a:pt x="4380658" y="4339815"/>
                  <a:pt x="4384413" y="4339815"/>
                  <a:pt x="4388168" y="4340931"/>
                </a:cubicBezTo>
                <a:lnTo>
                  <a:pt x="4430951" y="4342654"/>
                </a:lnTo>
                <a:lnTo>
                  <a:pt x="4425789" y="4340282"/>
                </a:lnTo>
                <a:cubicBezTo>
                  <a:pt x="4422035" y="4334700"/>
                  <a:pt x="4422035" y="4326886"/>
                  <a:pt x="4391997" y="4326886"/>
                </a:cubicBezTo>
                <a:cubicBezTo>
                  <a:pt x="4380733" y="4326886"/>
                  <a:pt x="4369469" y="4323537"/>
                  <a:pt x="4369469" y="4320188"/>
                </a:cubicBezTo>
                <a:cubicBezTo>
                  <a:pt x="4365714" y="4316840"/>
                  <a:pt x="4361959" y="4314607"/>
                  <a:pt x="4354450" y="4311258"/>
                </a:cubicBezTo>
                <a:cubicBezTo>
                  <a:pt x="4354450" y="4310142"/>
                  <a:pt x="4354450" y="4309025"/>
                  <a:pt x="4354450" y="4309025"/>
                </a:cubicBezTo>
                <a:cubicBezTo>
                  <a:pt x="4373223" y="4303444"/>
                  <a:pt x="4388242" y="4297862"/>
                  <a:pt x="4410771" y="4297862"/>
                </a:cubicBezTo>
                <a:lnTo>
                  <a:pt x="4500922" y="4297862"/>
                </a:lnTo>
                <a:lnTo>
                  <a:pt x="4500922" y="4287669"/>
                </a:lnTo>
                <a:lnTo>
                  <a:pt x="4497054" y="4286232"/>
                </a:lnTo>
                <a:cubicBezTo>
                  <a:pt x="4493300" y="4285116"/>
                  <a:pt x="4485791" y="4284000"/>
                  <a:pt x="4478281" y="4284000"/>
                </a:cubicBezTo>
                <a:cubicBezTo>
                  <a:pt x="4470771" y="4284000"/>
                  <a:pt x="4459507" y="4284000"/>
                  <a:pt x="4448243" y="4282884"/>
                </a:cubicBezTo>
                <a:cubicBezTo>
                  <a:pt x="4444488" y="4281767"/>
                  <a:pt x="4436979" y="4281767"/>
                  <a:pt x="4429469" y="4282884"/>
                </a:cubicBezTo>
                <a:cubicBezTo>
                  <a:pt x="4425715" y="4285116"/>
                  <a:pt x="4418205" y="4284000"/>
                  <a:pt x="4414450" y="4284000"/>
                </a:cubicBezTo>
                <a:cubicBezTo>
                  <a:pt x="4406941" y="4284000"/>
                  <a:pt x="4403186" y="4285116"/>
                  <a:pt x="4403186" y="4282884"/>
                </a:cubicBezTo>
                <a:cubicBezTo>
                  <a:pt x="4403186" y="4280651"/>
                  <a:pt x="4406941" y="4280651"/>
                  <a:pt x="4414450" y="4280651"/>
                </a:cubicBezTo>
                <a:cubicBezTo>
                  <a:pt x="4425715" y="4280651"/>
                  <a:pt x="4436979" y="4280651"/>
                  <a:pt x="4444488" y="4280651"/>
                </a:cubicBezTo>
                <a:lnTo>
                  <a:pt x="4449664" y="4277574"/>
                </a:lnTo>
                <a:lnTo>
                  <a:pt x="4433299" y="4276653"/>
                </a:lnTo>
                <a:cubicBezTo>
                  <a:pt x="4410771" y="4276653"/>
                  <a:pt x="4384488" y="4277769"/>
                  <a:pt x="4358204" y="4275536"/>
                </a:cubicBezTo>
                <a:cubicBezTo>
                  <a:pt x="4343186" y="4273304"/>
                  <a:pt x="4324412" y="4274420"/>
                  <a:pt x="4309393" y="4275536"/>
                </a:cubicBezTo>
                <a:lnTo>
                  <a:pt x="4305517" y="4275344"/>
                </a:lnTo>
                <a:lnTo>
                  <a:pt x="4453413" y="4275344"/>
                </a:lnTo>
                <a:lnTo>
                  <a:pt x="4455753" y="4273953"/>
                </a:lnTo>
                <a:cubicBezTo>
                  <a:pt x="4455753" y="4273953"/>
                  <a:pt x="4455753" y="4272837"/>
                  <a:pt x="4455753" y="4271721"/>
                </a:cubicBezTo>
                <a:cubicBezTo>
                  <a:pt x="4444488" y="4265023"/>
                  <a:pt x="4444488" y="4265023"/>
                  <a:pt x="4414450" y="4265023"/>
                </a:cubicBezTo>
                <a:cubicBezTo>
                  <a:pt x="4414450" y="4265023"/>
                  <a:pt x="4410696" y="4265023"/>
                  <a:pt x="4410696" y="4265023"/>
                </a:cubicBezTo>
                <a:cubicBezTo>
                  <a:pt x="4399432" y="4261674"/>
                  <a:pt x="4388168" y="4261674"/>
                  <a:pt x="4376903" y="4265023"/>
                </a:cubicBezTo>
                <a:cubicBezTo>
                  <a:pt x="4369394" y="4265023"/>
                  <a:pt x="4365639" y="4265023"/>
                  <a:pt x="4358130" y="4265023"/>
                </a:cubicBezTo>
                <a:cubicBezTo>
                  <a:pt x="4354375" y="4265023"/>
                  <a:pt x="4346865" y="4263906"/>
                  <a:pt x="4343111" y="4267255"/>
                </a:cubicBezTo>
                <a:cubicBezTo>
                  <a:pt x="4335601" y="4267255"/>
                  <a:pt x="4324337" y="4266139"/>
                  <a:pt x="4316827" y="4267255"/>
                </a:cubicBezTo>
                <a:cubicBezTo>
                  <a:pt x="4301809" y="4267255"/>
                  <a:pt x="4290545" y="4266139"/>
                  <a:pt x="4283035" y="4265023"/>
                </a:cubicBezTo>
                <a:cubicBezTo>
                  <a:pt x="4271771" y="4262790"/>
                  <a:pt x="4260507" y="4262790"/>
                  <a:pt x="4249242" y="4265023"/>
                </a:cubicBezTo>
                <a:cubicBezTo>
                  <a:pt x="4241733" y="4266139"/>
                  <a:pt x="4226714" y="4267255"/>
                  <a:pt x="4215450" y="4267255"/>
                </a:cubicBezTo>
                <a:cubicBezTo>
                  <a:pt x="4211695" y="4266139"/>
                  <a:pt x="4204186" y="4266139"/>
                  <a:pt x="4200431" y="4268372"/>
                </a:cubicBezTo>
                <a:cubicBezTo>
                  <a:pt x="4196677" y="4269488"/>
                  <a:pt x="4192922" y="4269488"/>
                  <a:pt x="4189167" y="4268372"/>
                </a:cubicBezTo>
                <a:cubicBezTo>
                  <a:pt x="4170394" y="4265023"/>
                  <a:pt x="4147865" y="4267255"/>
                  <a:pt x="4129092" y="4267255"/>
                </a:cubicBezTo>
                <a:cubicBezTo>
                  <a:pt x="4129092" y="4265023"/>
                  <a:pt x="4132846" y="4263906"/>
                  <a:pt x="4125337" y="4262790"/>
                </a:cubicBezTo>
                <a:cubicBezTo>
                  <a:pt x="4121582" y="4262790"/>
                  <a:pt x="4114073" y="4262790"/>
                  <a:pt x="4117827" y="4265023"/>
                </a:cubicBezTo>
                <a:cubicBezTo>
                  <a:pt x="4110318" y="4265023"/>
                  <a:pt x="4102808" y="4265023"/>
                  <a:pt x="4095299" y="4265023"/>
                </a:cubicBezTo>
                <a:cubicBezTo>
                  <a:pt x="4095299" y="4263906"/>
                  <a:pt x="4099054" y="4261674"/>
                  <a:pt x="4091544" y="4260558"/>
                </a:cubicBezTo>
                <a:cubicBezTo>
                  <a:pt x="4087790" y="4260558"/>
                  <a:pt x="4084035" y="4261674"/>
                  <a:pt x="4084035" y="4262790"/>
                </a:cubicBezTo>
                <a:cubicBezTo>
                  <a:pt x="4076525" y="4262790"/>
                  <a:pt x="4069016" y="4262790"/>
                  <a:pt x="4065261" y="4262790"/>
                </a:cubicBezTo>
                <a:cubicBezTo>
                  <a:pt x="4061506" y="4261674"/>
                  <a:pt x="4065261" y="4259441"/>
                  <a:pt x="4057752" y="4259441"/>
                </a:cubicBezTo>
                <a:cubicBezTo>
                  <a:pt x="4053997" y="4259441"/>
                  <a:pt x="4046488" y="4258325"/>
                  <a:pt x="4042733" y="4260558"/>
                </a:cubicBezTo>
                <a:cubicBezTo>
                  <a:pt x="4035223" y="4261674"/>
                  <a:pt x="4023959" y="4258325"/>
                  <a:pt x="4016450" y="4259441"/>
                </a:cubicBezTo>
                <a:cubicBezTo>
                  <a:pt x="4005186" y="4261674"/>
                  <a:pt x="3997676" y="4260558"/>
                  <a:pt x="3990167" y="4260558"/>
                </a:cubicBezTo>
                <a:cubicBezTo>
                  <a:pt x="3982657" y="4261674"/>
                  <a:pt x="3978903" y="4260558"/>
                  <a:pt x="3971393" y="4260558"/>
                </a:cubicBezTo>
                <a:cubicBezTo>
                  <a:pt x="3960129" y="4258325"/>
                  <a:pt x="3941355" y="4258325"/>
                  <a:pt x="3926336" y="4260558"/>
                </a:cubicBezTo>
                <a:cubicBezTo>
                  <a:pt x="3915072" y="4260558"/>
                  <a:pt x="3903808" y="4257209"/>
                  <a:pt x="3888789" y="4259441"/>
                </a:cubicBezTo>
                <a:cubicBezTo>
                  <a:pt x="3888789" y="4258325"/>
                  <a:pt x="3877525" y="4254976"/>
                  <a:pt x="3873770" y="4253860"/>
                </a:cubicBezTo>
                <a:cubicBezTo>
                  <a:pt x="3858751" y="4250511"/>
                  <a:pt x="3858751" y="4250511"/>
                  <a:pt x="3847487" y="4254976"/>
                </a:cubicBezTo>
                <a:cubicBezTo>
                  <a:pt x="3843732" y="4256092"/>
                  <a:pt x="3839978" y="4257209"/>
                  <a:pt x="3843732" y="4258325"/>
                </a:cubicBezTo>
                <a:cubicBezTo>
                  <a:pt x="3847487" y="4259441"/>
                  <a:pt x="3847487" y="4260558"/>
                  <a:pt x="3854997" y="4260558"/>
                </a:cubicBezTo>
                <a:cubicBezTo>
                  <a:pt x="3866261" y="4260558"/>
                  <a:pt x="3877525" y="4260558"/>
                  <a:pt x="3888789" y="4260558"/>
                </a:cubicBezTo>
                <a:cubicBezTo>
                  <a:pt x="3900053" y="4265023"/>
                  <a:pt x="3915072" y="4267255"/>
                  <a:pt x="3937601" y="4267255"/>
                </a:cubicBezTo>
                <a:cubicBezTo>
                  <a:pt x="3945110" y="4267255"/>
                  <a:pt x="3952620" y="4267255"/>
                  <a:pt x="3960129" y="4267255"/>
                </a:cubicBezTo>
                <a:cubicBezTo>
                  <a:pt x="3997676" y="4266139"/>
                  <a:pt x="4035223" y="4269488"/>
                  <a:pt x="4072771" y="4270604"/>
                </a:cubicBezTo>
                <a:cubicBezTo>
                  <a:pt x="4076525" y="4270604"/>
                  <a:pt x="4080280" y="4272837"/>
                  <a:pt x="4087790" y="4273953"/>
                </a:cubicBezTo>
                <a:cubicBezTo>
                  <a:pt x="4065261" y="4275069"/>
                  <a:pt x="4042733" y="4275069"/>
                  <a:pt x="4023959" y="4275069"/>
                </a:cubicBezTo>
                <a:cubicBezTo>
                  <a:pt x="4023959" y="4275069"/>
                  <a:pt x="4023959" y="4276186"/>
                  <a:pt x="4023959" y="4276186"/>
                </a:cubicBezTo>
                <a:cubicBezTo>
                  <a:pt x="4046488" y="4276186"/>
                  <a:pt x="4069016" y="4276186"/>
                  <a:pt x="4087790" y="4276186"/>
                </a:cubicBezTo>
                <a:cubicBezTo>
                  <a:pt x="4110318" y="4276186"/>
                  <a:pt x="4129092" y="4276186"/>
                  <a:pt x="4147865" y="4276186"/>
                </a:cubicBezTo>
                <a:cubicBezTo>
                  <a:pt x="4151620" y="4276186"/>
                  <a:pt x="4159129" y="4276186"/>
                  <a:pt x="4162884" y="4277302"/>
                </a:cubicBezTo>
                <a:cubicBezTo>
                  <a:pt x="4170394" y="4279535"/>
                  <a:pt x="4166639" y="4284000"/>
                  <a:pt x="4181657" y="4282884"/>
                </a:cubicBezTo>
                <a:cubicBezTo>
                  <a:pt x="4192922" y="4281767"/>
                  <a:pt x="4200431" y="4285116"/>
                  <a:pt x="4211695" y="4284000"/>
                </a:cubicBezTo>
                <a:cubicBezTo>
                  <a:pt x="4219205" y="4284000"/>
                  <a:pt x="4230469" y="4285116"/>
                  <a:pt x="4237979" y="4282884"/>
                </a:cubicBezTo>
                <a:cubicBezTo>
                  <a:pt x="4241733" y="4281767"/>
                  <a:pt x="4245488" y="4282884"/>
                  <a:pt x="4252997" y="4282884"/>
                </a:cubicBezTo>
                <a:cubicBezTo>
                  <a:pt x="4249242" y="4285116"/>
                  <a:pt x="4241733" y="4286232"/>
                  <a:pt x="4241733" y="4287349"/>
                </a:cubicBezTo>
                <a:cubicBezTo>
                  <a:pt x="4237979" y="4289581"/>
                  <a:pt x="4241733" y="4291814"/>
                  <a:pt x="4249242" y="4291814"/>
                </a:cubicBezTo>
                <a:cubicBezTo>
                  <a:pt x="4256752" y="4291814"/>
                  <a:pt x="4268016" y="4291814"/>
                  <a:pt x="4268016" y="4295163"/>
                </a:cubicBezTo>
                <a:cubicBezTo>
                  <a:pt x="4268016" y="4296279"/>
                  <a:pt x="4275525" y="4296279"/>
                  <a:pt x="4279280" y="4296279"/>
                </a:cubicBezTo>
                <a:cubicBezTo>
                  <a:pt x="4298054" y="4292930"/>
                  <a:pt x="4316827" y="4297396"/>
                  <a:pt x="4331847" y="4297396"/>
                </a:cubicBezTo>
                <a:cubicBezTo>
                  <a:pt x="4335601" y="4298512"/>
                  <a:pt x="4339356" y="4298512"/>
                  <a:pt x="4339356" y="4299628"/>
                </a:cubicBezTo>
                <a:cubicBezTo>
                  <a:pt x="4339356" y="4300745"/>
                  <a:pt x="4335601" y="4301861"/>
                  <a:pt x="4331847" y="4301861"/>
                </a:cubicBezTo>
                <a:cubicBezTo>
                  <a:pt x="4313073" y="4304093"/>
                  <a:pt x="4294299" y="4306326"/>
                  <a:pt x="4279280" y="4310791"/>
                </a:cubicBezTo>
                <a:cubicBezTo>
                  <a:pt x="4271771" y="4311908"/>
                  <a:pt x="4268016" y="4309675"/>
                  <a:pt x="4268016" y="4308559"/>
                </a:cubicBezTo>
                <a:cubicBezTo>
                  <a:pt x="4268016" y="4305210"/>
                  <a:pt x="4264262" y="4302977"/>
                  <a:pt x="4252997" y="4300745"/>
                </a:cubicBezTo>
                <a:cubicBezTo>
                  <a:pt x="4249242" y="4299628"/>
                  <a:pt x="4245488" y="4299628"/>
                  <a:pt x="4241733" y="4299628"/>
                </a:cubicBezTo>
                <a:cubicBezTo>
                  <a:pt x="4230469" y="4302977"/>
                  <a:pt x="4211695" y="4300745"/>
                  <a:pt x="4200431" y="4302977"/>
                </a:cubicBezTo>
                <a:cubicBezTo>
                  <a:pt x="4192922" y="4304093"/>
                  <a:pt x="4185412" y="4304093"/>
                  <a:pt x="4174148" y="4304093"/>
                </a:cubicBezTo>
                <a:cubicBezTo>
                  <a:pt x="4166639" y="4304093"/>
                  <a:pt x="4162884" y="4300745"/>
                  <a:pt x="4159129" y="4298512"/>
                </a:cubicBezTo>
                <a:cubicBezTo>
                  <a:pt x="4151620" y="4295163"/>
                  <a:pt x="4136601" y="4294047"/>
                  <a:pt x="4129092" y="4298512"/>
                </a:cubicBezTo>
                <a:cubicBezTo>
                  <a:pt x="4129092" y="4300745"/>
                  <a:pt x="4125337" y="4301861"/>
                  <a:pt x="4121582" y="4304093"/>
                </a:cubicBezTo>
                <a:cubicBezTo>
                  <a:pt x="4121582" y="4306326"/>
                  <a:pt x="4114073" y="4307442"/>
                  <a:pt x="4102808" y="4307442"/>
                </a:cubicBezTo>
                <a:cubicBezTo>
                  <a:pt x="4095299" y="4307442"/>
                  <a:pt x="4087790" y="4307442"/>
                  <a:pt x="4080280" y="4309675"/>
                </a:cubicBezTo>
                <a:cubicBezTo>
                  <a:pt x="4069016" y="4310791"/>
                  <a:pt x="4057752" y="4308559"/>
                  <a:pt x="4050242" y="4305210"/>
                </a:cubicBezTo>
                <a:cubicBezTo>
                  <a:pt x="4038978" y="4298512"/>
                  <a:pt x="4016450" y="4298512"/>
                  <a:pt x="3997676" y="4296279"/>
                </a:cubicBezTo>
                <a:cubicBezTo>
                  <a:pt x="3990167" y="4295163"/>
                  <a:pt x="3982657" y="4297396"/>
                  <a:pt x="3971393" y="4298512"/>
                </a:cubicBezTo>
                <a:cubicBezTo>
                  <a:pt x="3960129" y="4298512"/>
                  <a:pt x="3948865" y="4300745"/>
                  <a:pt x="3941355" y="4302977"/>
                </a:cubicBezTo>
                <a:cubicBezTo>
                  <a:pt x="3918827" y="4307442"/>
                  <a:pt x="3915072" y="4307442"/>
                  <a:pt x="3900053" y="4301861"/>
                </a:cubicBezTo>
                <a:cubicBezTo>
                  <a:pt x="3896299" y="4301861"/>
                  <a:pt x="3896299" y="4299628"/>
                  <a:pt x="3892544" y="4298512"/>
                </a:cubicBezTo>
                <a:cubicBezTo>
                  <a:pt x="3870016" y="4304093"/>
                  <a:pt x="3851242" y="4304093"/>
                  <a:pt x="3828714" y="4304093"/>
                </a:cubicBezTo>
                <a:cubicBezTo>
                  <a:pt x="3813695" y="4304093"/>
                  <a:pt x="3802430" y="4304093"/>
                  <a:pt x="3787412" y="4304093"/>
                </a:cubicBezTo>
                <a:cubicBezTo>
                  <a:pt x="3757374" y="4302977"/>
                  <a:pt x="3727336" y="4306326"/>
                  <a:pt x="3693543" y="4305210"/>
                </a:cubicBezTo>
                <a:cubicBezTo>
                  <a:pt x="3682279" y="4305210"/>
                  <a:pt x="3678525" y="4309675"/>
                  <a:pt x="3667260" y="4306326"/>
                </a:cubicBezTo>
                <a:cubicBezTo>
                  <a:pt x="3655996" y="4304093"/>
                  <a:pt x="3644732" y="4306326"/>
                  <a:pt x="3637223" y="4305210"/>
                </a:cubicBezTo>
                <a:cubicBezTo>
                  <a:pt x="3625958" y="4305210"/>
                  <a:pt x="3614694" y="4305210"/>
                  <a:pt x="3603430" y="4305210"/>
                </a:cubicBezTo>
                <a:cubicBezTo>
                  <a:pt x="3595921" y="4302977"/>
                  <a:pt x="3603430" y="4300745"/>
                  <a:pt x="3599675" y="4298512"/>
                </a:cubicBezTo>
                <a:cubicBezTo>
                  <a:pt x="3588411" y="4294047"/>
                  <a:pt x="3573392" y="4292930"/>
                  <a:pt x="3554619" y="4295163"/>
                </a:cubicBezTo>
                <a:cubicBezTo>
                  <a:pt x="3550864" y="4295163"/>
                  <a:pt x="3550864" y="4296279"/>
                  <a:pt x="3543355" y="4296279"/>
                </a:cubicBezTo>
                <a:cubicBezTo>
                  <a:pt x="3539600" y="4296279"/>
                  <a:pt x="3535845" y="4295163"/>
                  <a:pt x="3535845" y="4292930"/>
                </a:cubicBezTo>
                <a:cubicBezTo>
                  <a:pt x="3535845" y="4291814"/>
                  <a:pt x="3535845" y="4289581"/>
                  <a:pt x="3543355" y="4289581"/>
                </a:cubicBezTo>
                <a:cubicBezTo>
                  <a:pt x="3554619" y="4290698"/>
                  <a:pt x="3565883" y="4289581"/>
                  <a:pt x="3573392" y="4290698"/>
                </a:cubicBezTo>
                <a:cubicBezTo>
                  <a:pt x="3588411" y="4290698"/>
                  <a:pt x="3595921" y="4288465"/>
                  <a:pt x="3607185" y="4288465"/>
                </a:cubicBezTo>
                <a:cubicBezTo>
                  <a:pt x="3614694" y="4287349"/>
                  <a:pt x="3618449" y="4284000"/>
                  <a:pt x="3618449" y="4281767"/>
                </a:cubicBezTo>
                <a:cubicBezTo>
                  <a:pt x="3625958" y="4278418"/>
                  <a:pt x="3625958" y="4277302"/>
                  <a:pt x="3637223" y="4279535"/>
                </a:cubicBezTo>
                <a:cubicBezTo>
                  <a:pt x="3652242" y="4280651"/>
                  <a:pt x="3667260" y="4281767"/>
                  <a:pt x="3682279" y="4284000"/>
                </a:cubicBezTo>
                <a:cubicBezTo>
                  <a:pt x="3686034" y="4285116"/>
                  <a:pt x="3693543" y="4284000"/>
                  <a:pt x="3701053" y="4284000"/>
                </a:cubicBezTo>
                <a:cubicBezTo>
                  <a:pt x="3704808" y="4284000"/>
                  <a:pt x="3704808" y="4281767"/>
                  <a:pt x="3708562" y="4280651"/>
                </a:cubicBezTo>
                <a:cubicBezTo>
                  <a:pt x="3716072" y="4278418"/>
                  <a:pt x="3708562" y="4277302"/>
                  <a:pt x="3704808" y="4275069"/>
                </a:cubicBezTo>
                <a:cubicBezTo>
                  <a:pt x="3701053" y="4272837"/>
                  <a:pt x="3689789" y="4272837"/>
                  <a:pt x="3682279" y="4270604"/>
                </a:cubicBezTo>
                <a:cubicBezTo>
                  <a:pt x="3678525" y="4269488"/>
                  <a:pt x="3678525" y="4269488"/>
                  <a:pt x="3678525" y="4268372"/>
                </a:cubicBezTo>
                <a:cubicBezTo>
                  <a:pt x="3678525" y="4267255"/>
                  <a:pt x="3682279" y="4267255"/>
                  <a:pt x="3686034" y="4267255"/>
                </a:cubicBezTo>
                <a:cubicBezTo>
                  <a:pt x="3697298" y="4267255"/>
                  <a:pt x="3712317" y="4266139"/>
                  <a:pt x="3723581" y="4268372"/>
                </a:cubicBezTo>
                <a:cubicBezTo>
                  <a:pt x="3723581" y="4269488"/>
                  <a:pt x="3727336" y="4268372"/>
                  <a:pt x="3727336" y="4268372"/>
                </a:cubicBezTo>
                <a:cubicBezTo>
                  <a:pt x="3734845" y="4267255"/>
                  <a:pt x="3727336" y="4267255"/>
                  <a:pt x="3727336" y="4266139"/>
                </a:cubicBezTo>
                <a:cubicBezTo>
                  <a:pt x="3723581" y="4265023"/>
                  <a:pt x="3723581" y="4262790"/>
                  <a:pt x="3731091" y="4262790"/>
                </a:cubicBezTo>
                <a:cubicBezTo>
                  <a:pt x="3738600" y="4262790"/>
                  <a:pt x="3746110" y="4262790"/>
                  <a:pt x="3757374" y="4262790"/>
                </a:cubicBezTo>
                <a:cubicBezTo>
                  <a:pt x="3746110" y="4260558"/>
                  <a:pt x="3734845" y="4260558"/>
                  <a:pt x="3723581" y="4259441"/>
                </a:cubicBezTo>
                <a:cubicBezTo>
                  <a:pt x="3716072" y="4258325"/>
                  <a:pt x="3716072" y="4257209"/>
                  <a:pt x="3719827" y="4256092"/>
                </a:cubicBezTo>
                <a:lnTo>
                  <a:pt x="3710539" y="4250570"/>
                </a:lnTo>
                <a:lnTo>
                  <a:pt x="3704042" y="4250248"/>
                </a:lnTo>
                <a:cubicBezTo>
                  <a:pt x="3692778" y="4251364"/>
                  <a:pt x="3677759" y="4250248"/>
                  <a:pt x="3662740" y="4250248"/>
                </a:cubicBezTo>
                <a:cubicBezTo>
                  <a:pt x="3658985" y="4250248"/>
                  <a:pt x="3658985" y="4250248"/>
                  <a:pt x="3655230" y="4250248"/>
                </a:cubicBezTo>
                <a:cubicBezTo>
                  <a:pt x="3640211" y="4244667"/>
                  <a:pt x="3621438" y="4245783"/>
                  <a:pt x="3602664" y="4248015"/>
                </a:cubicBezTo>
                <a:cubicBezTo>
                  <a:pt x="3587645" y="4250248"/>
                  <a:pt x="3572626" y="4249132"/>
                  <a:pt x="3557607" y="4252481"/>
                </a:cubicBezTo>
                <a:cubicBezTo>
                  <a:pt x="3557607" y="4252481"/>
                  <a:pt x="3553853" y="4252481"/>
                  <a:pt x="3550098" y="4251364"/>
                </a:cubicBezTo>
                <a:cubicBezTo>
                  <a:pt x="3546343" y="4250248"/>
                  <a:pt x="3542589" y="4250248"/>
                  <a:pt x="3538834" y="4250248"/>
                </a:cubicBezTo>
                <a:cubicBezTo>
                  <a:pt x="3501287" y="4251364"/>
                  <a:pt x="3463739" y="4246899"/>
                  <a:pt x="3426192" y="4249132"/>
                </a:cubicBezTo>
                <a:cubicBezTo>
                  <a:pt x="3411173" y="4249132"/>
                  <a:pt x="3403664" y="4245783"/>
                  <a:pt x="3392400" y="4246899"/>
                </a:cubicBezTo>
                <a:cubicBezTo>
                  <a:pt x="3381135" y="4246899"/>
                  <a:pt x="3366117" y="4246899"/>
                  <a:pt x="3354852" y="4246899"/>
                </a:cubicBezTo>
                <a:cubicBezTo>
                  <a:pt x="3332324" y="4245783"/>
                  <a:pt x="3313550" y="4250248"/>
                  <a:pt x="3294777" y="4248015"/>
                </a:cubicBezTo>
                <a:cubicBezTo>
                  <a:pt x="3287267" y="4248015"/>
                  <a:pt x="3283512" y="4248015"/>
                  <a:pt x="3279758" y="4248015"/>
                </a:cubicBezTo>
                <a:cubicBezTo>
                  <a:pt x="3276003" y="4248015"/>
                  <a:pt x="3272248" y="4249132"/>
                  <a:pt x="3268494" y="4246899"/>
                </a:cubicBezTo>
                <a:cubicBezTo>
                  <a:pt x="3268494" y="4245783"/>
                  <a:pt x="3272248" y="4243550"/>
                  <a:pt x="3276003" y="4243550"/>
                </a:cubicBezTo>
                <a:cubicBezTo>
                  <a:pt x="3287267" y="4242434"/>
                  <a:pt x="3298532" y="4239085"/>
                  <a:pt x="3313550" y="4239085"/>
                </a:cubicBezTo>
                <a:cubicBezTo>
                  <a:pt x="3321060" y="4239085"/>
                  <a:pt x="3321060" y="4236852"/>
                  <a:pt x="3328569" y="4235736"/>
                </a:cubicBezTo>
                <a:cubicBezTo>
                  <a:pt x="3309796" y="4232387"/>
                  <a:pt x="3291022" y="4232387"/>
                  <a:pt x="3272248" y="4231271"/>
                </a:cubicBezTo>
                <a:cubicBezTo>
                  <a:pt x="3257229" y="4230155"/>
                  <a:pt x="3245965" y="4227922"/>
                  <a:pt x="3230946" y="4226806"/>
                </a:cubicBezTo>
                <a:cubicBezTo>
                  <a:pt x="3227192" y="4226806"/>
                  <a:pt x="3219682" y="4224573"/>
                  <a:pt x="3223437" y="4222341"/>
                </a:cubicBezTo>
                <a:cubicBezTo>
                  <a:pt x="3227192" y="4220108"/>
                  <a:pt x="3234701" y="4221224"/>
                  <a:pt x="3238456" y="4221224"/>
                </a:cubicBezTo>
                <a:cubicBezTo>
                  <a:pt x="3264739" y="4221224"/>
                  <a:pt x="3287267" y="4221224"/>
                  <a:pt x="3313550" y="4221224"/>
                </a:cubicBezTo>
                <a:cubicBezTo>
                  <a:pt x="3358607" y="4221224"/>
                  <a:pt x="3403664" y="4217875"/>
                  <a:pt x="3444966" y="4211178"/>
                </a:cubicBezTo>
                <a:lnTo>
                  <a:pt x="3487146" y="4208284"/>
                </a:lnTo>
                <a:lnTo>
                  <a:pt x="2390123" y="4208284"/>
                </a:lnTo>
                <a:lnTo>
                  <a:pt x="2372817" y="4209141"/>
                </a:lnTo>
                <a:lnTo>
                  <a:pt x="2371425" y="4209066"/>
                </a:lnTo>
                <a:cubicBezTo>
                  <a:pt x="2367670" y="4207950"/>
                  <a:pt x="2363915" y="4207950"/>
                  <a:pt x="2356406" y="4207950"/>
                </a:cubicBezTo>
                <a:cubicBezTo>
                  <a:pt x="2345142" y="4207950"/>
                  <a:pt x="2333877" y="4207950"/>
                  <a:pt x="2326368" y="4207950"/>
                </a:cubicBezTo>
                <a:cubicBezTo>
                  <a:pt x="2307594" y="4206834"/>
                  <a:pt x="2288821" y="4207950"/>
                  <a:pt x="2273802" y="4211299"/>
                </a:cubicBezTo>
                <a:cubicBezTo>
                  <a:pt x="2262538" y="4214648"/>
                  <a:pt x="2247519" y="4213531"/>
                  <a:pt x="2236255" y="4210183"/>
                </a:cubicBezTo>
                <a:cubicBezTo>
                  <a:pt x="2217481" y="4205717"/>
                  <a:pt x="2191198" y="4205717"/>
                  <a:pt x="2172424" y="4202368"/>
                </a:cubicBezTo>
                <a:cubicBezTo>
                  <a:pt x="2168670" y="4201252"/>
                  <a:pt x="2104839" y="4207950"/>
                  <a:pt x="2104839" y="4209066"/>
                </a:cubicBezTo>
                <a:cubicBezTo>
                  <a:pt x="2097330" y="4213531"/>
                  <a:pt x="2082311" y="4214648"/>
                  <a:pt x="2071047" y="4214648"/>
                </a:cubicBezTo>
                <a:cubicBezTo>
                  <a:pt x="2059783" y="4215764"/>
                  <a:pt x="2048518" y="4212415"/>
                  <a:pt x="2037254" y="4210183"/>
                </a:cubicBezTo>
                <a:cubicBezTo>
                  <a:pt x="2037254" y="4209066"/>
                  <a:pt x="2037254" y="4207950"/>
                  <a:pt x="2033499" y="4207950"/>
                </a:cubicBezTo>
                <a:cubicBezTo>
                  <a:pt x="2010971" y="4207950"/>
                  <a:pt x="1995953" y="4203485"/>
                  <a:pt x="1977179" y="4202368"/>
                </a:cubicBezTo>
                <a:cubicBezTo>
                  <a:pt x="1965914" y="4201252"/>
                  <a:pt x="1962160" y="4205717"/>
                  <a:pt x="1950896" y="4203485"/>
                </a:cubicBezTo>
                <a:cubicBezTo>
                  <a:pt x="1947141" y="4203485"/>
                  <a:pt x="1917103" y="4209066"/>
                  <a:pt x="1913348" y="4211299"/>
                </a:cubicBezTo>
                <a:cubicBezTo>
                  <a:pt x="1909594" y="4212415"/>
                  <a:pt x="1905839" y="4213531"/>
                  <a:pt x="1902084" y="4214648"/>
                </a:cubicBezTo>
                <a:cubicBezTo>
                  <a:pt x="1883310" y="4217997"/>
                  <a:pt x="1868292" y="4217997"/>
                  <a:pt x="1853273" y="4213531"/>
                </a:cubicBezTo>
                <a:cubicBezTo>
                  <a:pt x="1849518" y="4212415"/>
                  <a:pt x="1845763" y="4211299"/>
                  <a:pt x="1838254" y="4210183"/>
                </a:cubicBezTo>
                <a:cubicBezTo>
                  <a:pt x="1838254" y="4209066"/>
                  <a:pt x="1834499" y="4207950"/>
                  <a:pt x="1834499" y="4207950"/>
                </a:cubicBezTo>
                <a:cubicBezTo>
                  <a:pt x="1815725" y="4207950"/>
                  <a:pt x="1800707" y="4204601"/>
                  <a:pt x="1785687" y="4205717"/>
                </a:cubicBezTo>
                <a:cubicBezTo>
                  <a:pt x="1770669" y="4206834"/>
                  <a:pt x="1755650" y="4207950"/>
                  <a:pt x="1744386" y="4210183"/>
                </a:cubicBezTo>
                <a:cubicBezTo>
                  <a:pt x="1721857" y="4214648"/>
                  <a:pt x="1710593" y="4214648"/>
                  <a:pt x="1691819" y="4210183"/>
                </a:cubicBezTo>
                <a:cubicBezTo>
                  <a:pt x="1684310" y="4207950"/>
                  <a:pt x="1676801" y="4207950"/>
                  <a:pt x="1665536" y="4207950"/>
                </a:cubicBezTo>
                <a:lnTo>
                  <a:pt x="1652930" y="4207950"/>
                </a:lnTo>
                <a:lnTo>
                  <a:pt x="1647927" y="4206958"/>
                </a:lnTo>
                <a:cubicBezTo>
                  <a:pt x="1644173" y="4204726"/>
                  <a:pt x="1636663" y="4203609"/>
                  <a:pt x="1644173" y="4201377"/>
                </a:cubicBezTo>
                <a:cubicBezTo>
                  <a:pt x="1647927" y="4200261"/>
                  <a:pt x="1647927" y="4198028"/>
                  <a:pt x="1651682" y="4198028"/>
                </a:cubicBezTo>
                <a:cubicBezTo>
                  <a:pt x="1659191" y="4198028"/>
                  <a:pt x="1666701" y="4196912"/>
                  <a:pt x="1670455" y="4198028"/>
                </a:cubicBezTo>
                <a:cubicBezTo>
                  <a:pt x="1685475" y="4200261"/>
                  <a:pt x="1700493" y="4201377"/>
                  <a:pt x="1715512" y="4202493"/>
                </a:cubicBezTo>
                <a:cubicBezTo>
                  <a:pt x="1726776" y="4204726"/>
                  <a:pt x="1726776" y="4203609"/>
                  <a:pt x="1734286" y="4200261"/>
                </a:cubicBezTo>
                <a:cubicBezTo>
                  <a:pt x="1734286" y="4198028"/>
                  <a:pt x="1738040" y="4194679"/>
                  <a:pt x="1745550" y="4193563"/>
                </a:cubicBezTo>
                <a:cubicBezTo>
                  <a:pt x="1756814" y="4193563"/>
                  <a:pt x="1764323" y="4191330"/>
                  <a:pt x="1779343" y="4191330"/>
                </a:cubicBezTo>
                <a:cubicBezTo>
                  <a:pt x="1786852" y="4192446"/>
                  <a:pt x="1798116" y="4191330"/>
                  <a:pt x="1809380" y="4192446"/>
                </a:cubicBezTo>
                <a:cubicBezTo>
                  <a:pt x="1816890" y="4192446"/>
                  <a:pt x="1816890" y="4190214"/>
                  <a:pt x="1816890" y="4189098"/>
                </a:cubicBezTo>
                <a:cubicBezTo>
                  <a:pt x="1816890" y="4186865"/>
                  <a:pt x="1813135" y="4185749"/>
                  <a:pt x="1809380" y="4185749"/>
                </a:cubicBezTo>
                <a:cubicBezTo>
                  <a:pt x="1801871" y="4185749"/>
                  <a:pt x="1801871" y="4186865"/>
                  <a:pt x="1798116" y="4186865"/>
                </a:cubicBezTo>
                <a:cubicBezTo>
                  <a:pt x="1779343" y="4189098"/>
                  <a:pt x="1764323" y="4187981"/>
                  <a:pt x="1753060" y="4183516"/>
                </a:cubicBezTo>
                <a:cubicBezTo>
                  <a:pt x="1749305" y="4181283"/>
                  <a:pt x="1756814" y="4179051"/>
                  <a:pt x="1749305" y="4176818"/>
                </a:cubicBezTo>
                <a:cubicBezTo>
                  <a:pt x="1738040" y="4176818"/>
                  <a:pt x="1726776" y="4176818"/>
                  <a:pt x="1715512" y="4176818"/>
                </a:cubicBezTo>
                <a:cubicBezTo>
                  <a:pt x="1708003" y="4175702"/>
                  <a:pt x="1696738" y="4177935"/>
                  <a:pt x="1685475" y="4175702"/>
                </a:cubicBezTo>
                <a:cubicBezTo>
                  <a:pt x="1674210" y="4172353"/>
                  <a:pt x="1670455" y="4176818"/>
                  <a:pt x="1659191" y="4176818"/>
                </a:cubicBezTo>
                <a:cubicBezTo>
                  <a:pt x="1625399" y="4175702"/>
                  <a:pt x="1595361" y="4179051"/>
                  <a:pt x="1565323" y="4177935"/>
                </a:cubicBezTo>
                <a:cubicBezTo>
                  <a:pt x="1550304" y="4177935"/>
                  <a:pt x="1539040" y="4177935"/>
                  <a:pt x="1524021" y="4177935"/>
                </a:cubicBezTo>
                <a:cubicBezTo>
                  <a:pt x="1501493" y="4177935"/>
                  <a:pt x="1482719" y="4177935"/>
                  <a:pt x="1460191" y="4183516"/>
                </a:cubicBezTo>
                <a:cubicBezTo>
                  <a:pt x="1456436" y="4182400"/>
                  <a:pt x="1456436" y="4180167"/>
                  <a:pt x="1452682" y="4180167"/>
                </a:cubicBezTo>
                <a:cubicBezTo>
                  <a:pt x="1437663" y="4174586"/>
                  <a:pt x="1433908" y="4174586"/>
                  <a:pt x="1411380" y="4179051"/>
                </a:cubicBezTo>
                <a:cubicBezTo>
                  <a:pt x="1403870" y="4181283"/>
                  <a:pt x="1392606" y="4183516"/>
                  <a:pt x="1381342" y="4183516"/>
                </a:cubicBezTo>
                <a:cubicBezTo>
                  <a:pt x="1370077" y="4184632"/>
                  <a:pt x="1362568" y="4186865"/>
                  <a:pt x="1355059" y="4185749"/>
                </a:cubicBezTo>
                <a:cubicBezTo>
                  <a:pt x="1336285" y="4183516"/>
                  <a:pt x="1313757" y="4183516"/>
                  <a:pt x="1302492" y="4176818"/>
                </a:cubicBezTo>
                <a:cubicBezTo>
                  <a:pt x="1294983" y="4173469"/>
                  <a:pt x="1283719" y="4171237"/>
                  <a:pt x="1272455" y="4172353"/>
                </a:cubicBezTo>
                <a:cubicBezTo>
                  <a:pt x="1264945" y="4174586"/>
                  <a:pt x="1257436" y="4174586"/>
                  <a:pt x="1249927" y="4174586"/>
                </a:cubicBezTo>
                <a:cubicBezTo>
                  <a:pt x="1238662" y="4174586"/>
                  <a:pt x="1231153" y="4175702"/>
                  <a:pt x="1231153" y="4177935"/>
                </a:cubicBezTo>
                <a:cubicBezTo>
                  <a:pt x="1227398" y="4180167"/>
                  <a:pt x="1223643" y="4181283"/>
                  <a:pt x="1223643" y="4183516"/>
                </a:cubicBezTo>
                <a:cubicBezTo>
                  <a:pt x="1216134" y="4187981"/>
                  <a:pt x="1201115" y="4186865"/>
                  <a:pt x="1193605" y="4183516"/>
                </a:cubicBezTo>
                <a:cubicBezTo>
                  <a:pt x="1189851" y="4181283"/>
                  <a:pt x="1186096" y="4177935"/>
                  <a:pt x="1178587" y="4177935"/>
                </a:cubicBezTo>
                <a:cubicBezTo>
                  <a:pt x="1167322" y="4177935"/>
                  <a:pt x="1159813" y="4177935"/>
                  <a:pt x="1152304" y="4179051"/>
                </a:cubicBezTo>
                <a:cubicBezTo>
                  <a:pt x="1141039" y="4181283"/>
                  <a:pt x="1122266" y="4179051"/>
                  <a:pt x="1111002" y="4182400"/>
                </a:cubicBezTo>
                <a:cubicBezTo>
                  <a:pt x="1107247" y="4182400"/>
                  <a:pt x="1103492" y="4182400"/>
                  <a:pt x="1099737" y="4181283"/>
                </a:cubicBezTo>
                <a:cubicBezTo>
                  <a:pt x="1088473" y="4179051"/>
                  <a:pt x="1084719" y="4176818"/>
                  <a:pt x="1084719" y="4173469"/>
                </a:cubicBezTo>
                <a:cubicBezTo>
                  <a:pt x="1084719" y="4172353"/>
                  <a:pt x="1080964" y="4170120"/>
                  <a:pt x="1073454" y="4171237"/>
                </a:cubicBezTo>
                <a:cubicBezTo>
                  <a:pt x="1058435" y="4175702"/>
                  <a:pt x="1039662" y="4177935"/>
                  <a:pt x="1020888" y="4180167"/>
                </a:cubicBezTo>
                <a:cubicBezTo>
                  <a:pt x="1017134" y="4180167"/>
                  <a:pt x="1013379" y="4181283"/>
                  <a:pt x="1013379" y="4182400"/>
                </a:cubicBezTo>
                <a:cubicBezTo>
                  <a:pt x="1013379" y="4183516"/>
                  <a:pt x="1017134" y="4183516"/>
                  <a:pt x="1020888" y="4184632"/>
                </a:cubicBezTo>
                <a:cubicBezTo>
                  <a:pt x="1035907" y="4184632"/>
                  <a:pt x="1054681" y="4189098"/>
                  <a:pt x="1073454" y="4185749"/>
                </a:cubicBezTo>
                <a:cubicBezTo>
                  <a:pt x="1077209" y="4185749"/>
                  <a:pt x="1084719" y="4185749"/>
                  <a:pt x="1084719" y="4186865"/>
                </a:cubicBezTo>
                <a:cubicBezTo>
                  <a:pt x="1084719" y="4190214"/>
                  <a:pt x="1095983" y="4190214"/>
                  <a:pt x="1103492" y="4190214"/>
                </a:cubicBezTo>
                <a:cubicBezTo>
                  <a:pt x="1111002" y="4190214"/>
                  <a:pt x="1114756" y="4192446"/>
                  <a:pt x="1111002" y="4194679"/>
                </a:cubicBezTo>
                <a:cubicBezTo>
                  <a:pt x="1111002" y="4195795"/>
                  <a:pt x="1103492" y="4196912"/>
                  <a:pt x="1099737" y="4199144"/>
                </a:cubicBezTo>
                <a:cubicBezTo>
                  <a:pt x="1107247" y="4199144"/>
                  <a:pt x="1111002" y="4200261"/>
                  <a:pt x="1114756" y="4199144"/>
                </a:cubicBezTo>
                <a:cubicBezTo>
                  <a:pt x="1122266" y="4196912"/>
                  <a:pt x="1133530" y="4198028"/>
                  <a:pt x="1141039" y="4198028"/>
                </a:cubicBezTo>
                <a:cubicBezTo>
                  <a:pt x="1152304" y="4196912"/>
                  <a:pt x="1159813" y="4200261"/>
                  <a:pt x="1171077" y="4199144"/>
                </a:cubicBezTo>
                <a:cubicBezTo>
                  <a:pt x="1186096" y="4198028"/>
                  <a:pt x="1182341" y="4202493"/>
                  <a:pt x="1189851" y="4204726"/>
                </a:cubicBezTo>
                <a:lnTo>
                  <a:pt x="1203329" y="4205728"/>
                </a:lnTo>
                <a:lnTo>
                  <a:pt x="1162403" y="4206834"/>
                </a:lnTo>
                <a:cubicBezTo>
                  <a:pt x="1151139" y="4209066"/>
                  <a:pt x="1139875" y="4207950"/>
                  <a:pt x="1132366" y="4204601"/>
                </a:cubicBezTo>
                <a:cubicBezTo>
                  <a:pt x="1124856" y="4202368"/>
                  <a:pt x="1117347" y="4203485"/>
                  <a:pt x="1113592" y="4205717"/>
                </a:cubicBezTo>
                <a:cubicBezTo>
                  <a:pt x="1109837" y="4209066"/>
                  <a:pt x="1102328" y="4209066"/>
                  <a:pt x="1091064" y="4209066"/>
                </a:cubicBezTo>
                <a:cubicBezTo>
                  <a:pt x="1068535" y="4209066"/>
                  <a:pt x="1046007" y="4210183"/>
                  <a:pt x="1023479" y="4205717"/>
                </a:cubicBezTo>
                <a:cubicBezTo>
                  <a:pt x="1023479" y="4205717"/>
                  <a:pt x="1019724" y="4205717"/>
                  <a:pt x="1019724" y="4205717"/>
                </a:cubicBezTo>
                <a:cubicBezTo>
                  <a:pt x="982177" y="4206834"/>
                  <a:pt x="948384" y="4203485"/>
                  <a:pt x="914592" y="4203485"/>
                </a:cubicBezTo>
                <a:cubicBezTo>
                  <a:pt x="907082" y="4203485"/>
                  <a:pt x="903328" y="4203485"/>
                  <a:pt x="903328" y="4205717"/>
                </a:cubicBezTo>
                <a:lnTo>
                  <a:pt x="899518" y="4206567"/>
                </a:lnTo>
                <a:lnTo>
                  <a:pt x="908246" y="4201377"/>
                </a:lnTo>
                <a:cubicBezTo>
                  <a:pt x="915756" y="4201377"/>
                  <a:pt x="927020" y="4201377"/>
                  <a:pt x="938284" y="4201377"/>
                </a:cubicBezTo>
                <a:cubicBezTo>
                  <a:pt x="945794" y="4201377"/>
                  <a:pt x="949549" y="4201377"/>
                  <a:pt x="949549" y="4199144"/>
                </a:cubicBezTo>
                <a:cubicBezTo>
                  <a:pt x="949549" y="4196912"/>
                  <a:pt x="945794" y="4198028"/>
                  <a:pt x="938284" y="4198028"/>
                </a:cubicBezTo>
                <a:cubicBezTo>
                  <a:pt x="934530" y="4198028"/>
                  <a:pt x="927020" y="4196912"/>
                  <a:pt x="923265" y="4199144"/>
                </a:cubicBezTo>
                <a:cubicBezTo>
                  <a:pt x="915756" y="4200261"/>
                  <a:pt x="908246" y="4200261"/>
                  <a:pt x="904492" y="4199144"/>
                </a:cubicBezTo>
                <a:cubicBezTo>
                  <a:pt x="893228" y="4198028"/>
                  <a:pt x="881964" y="4198028"/>
                  <a:pt x="874454" y="4198028"/>
                </a:cubicBezTo>
                <a:cubicBezTo>
                  <a:pt x="866944" y="4198028"/>
                  <a:pt x="859435" y="4196912"/>
                  <a:pt x="855680" y="4195795"/>
                </a:cubicBezTo>
                <a:cubicBezTo>
                  <a:pt x="836907" y="4191330"/>
                  <a:pt x="818133" y="4186865"/>
                  <a:pt x="810624" y="4179051"/>
                </a:cubicBezTo>
                <a:cubicBezTo>
                  <a:pt x="818133" y="4177935"/>
                  <a:pt x="821888" y="4177935"/>
                  <a:pt x="825643" y="4177935"/>
                </a:cubicBezTo>
                <a:cubicBezTo>
                  <a:pt x="848171" y="4177935"/>
                  <a:pt x="866944" y="4177935"/>
                  <a:pt x="885718" y="4177935"/>
                </a:cubicBezTo>
                <a:cubicBezTo>
                  <a:pt x="893228" y="4179051"/>
                  <a:pt x="900737" y="4176818"/>
                  <a:pt x="904492" y="4174586"/>
                </a:cubicBezTo>
                <a:cubicBezTo>
                  <a:pt x="881964" y="4174586"/>
                  <a:pt x="859435" y="4174586"/>
                  <a:pt x="836907" y="4174586"/>
                </a:cubicBezTo>
                <a:cubicBezTo>
                  <a:pt x="814379" y="4174586"/>
                  <a:pt x="791850" y="4173469"/>
                  <a:pt x="769322" y="4174586"/>
                </a:cubicBezTo>
                <a:cubicBezTo>
                  <a:pt x="746793" y="4175702"/>
                  <a:pt x="728020" y="4172353"/>
                  <a:pt x="705491" y="4172353"/>
                </a:cubicBezTo>
                <a:cubicBezTo>
                  <a:pt x="675454" y="4172353"/>
                  <a:pt x="645416" y="4172353"/>
                  <a:pt x="615378" y="4172353"/>
                </a:cubicBezTo>
                <a:cubicBezTo>
                  <a:pt x="604114" y="4172353"/>
                  <a:pt x="596604" y="4170120"/>
                  <a:pt x="589095" y="4171237"/>
                </a:cubicBezTo>
                <a:cubicBezTo>
                  <a:pt x="562812" y="4173469"/>
                  <a:pt x="536529" y="4172353"/>
                  <a:pt x="514001" y="4177935"/>
                </a:cubicBezTo>
                <a:lnTo>
                  <a:pt x="509005" y="4176449"/>
                </a:lnTo>
                <a:lnTo>
                  <a:pt x="513386" y="4168289"/>
                </a:lnTo>
                <a:lnTo>
                  <a:pt x="510432" y="4166568"/>
                </a:lnTo>
                <a:lnTo>
                  <a:pt x="534182" y="4166492"/>
                </a:lnTo>
                <a:cubicBezTo>
                  <a:pt x="562812" y="4166492"/>
                  <a:pt x="590972" y="4166213"/>
                  <a:pt x="619133" y="4164539"/>
                </a:cubicBezTo>
                <a:cubicBezTo>
                  <a:pt x="641661" y="4163423"/>
                  <a:pt x="664189" y="4162306"/>
                  <a:pt x="697982" y="4162306"/>
                </a:cubicBezTo>
                <a:cubicBezTo>
                  <a:pt x="679208" y="4160074"/>
                  <a:pt x="667944" y="4156725"/>
                  <a:pt x="656680" y="4156725"/>
                </a:cubicBezTo>
                <a:cubicBezTo>
                  <a:pt x="647293" y="4157283"/>
                  <a:pt x="637906" y="4156725"/>
                  <a:pt x="628989" y="4156725"/>
                </a:cubicBezTo>
                <a:cubicBezTo>
                  <a:pt x="620071" y="4156725"/>
                  <a:pt x="611623" y="4157283"/>
                  <a:pt x="604114" y="4160074"/>
                </a:cubicBezTo>
                <a:cubicBezTo>
                  <a:pt x="600359" y="4161190"/>
                  <a:pt x="592850" y="4161190"/>
                  <a:pt x="585340" y="4161190"/>
                </a:cubicBezTo>
                <a:lnTo>
                  <a:pt x="507350" y="4161190"/>
                </a:lnTo>
                <a:lnTo>
                  <a:pt x="508894" y="4156077"/>
                </a:lnTo>
                <a:lnTo>
                  <a:pt x="510188" y="4154075"/>
                </a:lnTo>
                <a:lnTo>
                  <a:pt x="529019" y="4153376"/>
                </a:lnTo>
                <a:cubicBezTo>
                  <a:pt x="540284" y="4153376"/>
                  <a:pt x="540284" y="4152260"/>
                  <a:pt x="532774" y="4147794"/>
                </a:cubicBezTo>
                <a:lnTo>
                  <a:pt x="526494" y="4146394"/>
                </a:lnTo>
                <a:lnTo>
                  <a:pt x="530302" y="4143513"/>
                </a:lnTo>
                <a:lnTo>
                  <a:pt x="532774" y="4143329"/>
                </a:lnTo>
                <a:cubicBezTo>
                  <a:pt x="532774" y="4143329"/>
                  <a:pt x="536529" y="4143329"/>
                  <a:pt x="536529" y="4143329"/>
                </a:cubicBezTo>
                <a:cubicBezTo>
                  <a:pt x="538406" y="4142213"/>
                  <a:pt x="537468" y="4141655"/>
                  <a:pt x="535590" y="4141376"/>
                </a:cubicBezTo>
                <a:lnTo>
                  <a:pt x="533258" y="4141277"/>
                </a:lnTo>
                <a:lnTo>
                  <a:pt x="534321" y="4140473"/>
                </a:lnTo>
                <a:lnTo>
                  <a:pt x="537638" y="4136251"/>
                </a:lnTo>
                <a:lnTo>
                  <a:pt x="544038" y="4136632"/>
                </a:lnTo>
                <a:cubicBezTo>
                  <a:pt x="547793" y="4137748"/>
                  <a:pt x="551548" y="4137748"/>
                  <a:pt x="551548" y="4139980"/>
                </a:cubicBezTo>
                <a:cubicBezTo>
                  <a:pt x="559057" y="4139980"/>
                  <a:pt x="562812" y="4138864"/>
                  <a:pt x="570321" y="4139980"/>
                </a:cubicBezTo>
                <a:cubicBezTo>
                  <a:pt x="570321" y="4143329"/>
                  <a:pt x="570321" y="4145562"/>
                  <a:pt x="570321" y="4148911"/>
                </a:cubicBezTo>
                <a:cubicBezTo>
                  <a:pt x="596604" y="4147794"/>
                  <a:pt x="619133" y="4152260"/>
                  <a:pt x="645416" y="4151143"/>
                </a:cubicBezTo>
                <a:cubicBezTo>
                  <a:pt x="645416" y="4151143"/>
                  <a:pt x="649171" y="4151143"/>
                  <a:pt x="649171" y="4151143"/>
                </a:cubicBezTo>
                <a:cubicBezTo>
                  <a:pt x="667944" y="4155609"/>
                  <a:pt x="682963" y="4150027"/>
                  <a:pt x="697982" y="4151143"/>
                </a:cubicBezTo>
                <a:cubicBezTo>
                  <a:pt x="701737" y="4151143"/>
                  <a:pt x="705491" y="4150027"/>
                  <a:pt x="709246" y="4148911"/>
                </a:cubicBezTo>
                <a:cubicBezTo>
                  <a:pt x="701737" y="4147794"/>
                  <a:pt x="694227" y="4147794"/>
                  <a:pt x="686718" y="4147794"/>
                </a:cubicBezTo>
                <a:cubicBezTo>
                  <a:pt x="682963" y="4146678"/>
                  <a:pt x="679208" y="4145562"/>
                  <a:pt x="682963" y="4144446"/>
                </a:cubicBezTo>
                <a:cubicBezTo>
                  <a:pt x="686718" y="4142213"/>
                  <a:pt x="690472" y="4141097"/>
                  <a:pt x="697982" y="4141097"/>
                </a:cubicBezTo>
                <a:cubicBezTo>
                  <a:pt x="724265" y="4141097"/>
                  <a:pt x="750548" y="4141097"/>
                  <a:pt x="776831" y="4139980"/>
                </a:cubicBezTo>
                <a:cubicBezTo>
                  <a:pt x="810624" y="4137748"/>
                  <a:pt x="840661" y="4138864"/>
                  <a:pt x="874454" y="4139980"/>
                </a:cubicBezTo>
                <a:cubicBezTo>
                  <a:pt x="904492" y="4139980"/>
                  <a:pt x="934530" y="4137748"/>
                  <a:pt x="964567" y="4141097"/>
                </a:cubicBezTo>
                <a:cubicBezTo>
                  <a:pt x="968322" y="4142213"/>
                  <a:pt x="972077" y="4142213"/>
                  <a:pt x="975831" y="4141097"/>
                </a:cubicBezTo>
                <a:cubicBezTo>
                  <a:pt x="1005869" y="4137748"/>
                  <a:pt x="1035907" y="4139980"/>
                  <a:pt x="1065945" y="4138864"/>
                </a:cubicBezTo>
                <a:cubicBezTo>
                  <a:pt x="1084719" y="4138864"/>
                  <a:pt x="1107247" y="4139980"/>
                  <a:pt x="1122266" y="4142213"/>
                </a:cubicBezTo>
                <a:cubicBezTo>
                  <a:pt x="1141039" y="4143329"/>
                  <a:pt x="1159813" y="4144446"/>
                  <a:pt x="1174832" y="4143329"/>
                </a:cubicBezTo>
                <a:lnTo>
                  <a:pt x="1198833" y="4141682"/>
                </a:lnTo>
                <a:lnTo>
                  <a:pt x="1227250" y="4142354"/>
                </a:lnTo>
                <a:cubicBezTo>
                  <a:pt x="1254472" y="4142354"/>
                  <a:pt x="1281693" y="4142075"/>
                  <a:pt x="1309854" y="4142633"/>
                </a:cubicBezTo>
                <a:cubicBezTo>
                  <a:pt x="1309854" y="4142633"/>
                  <a:pt x="1309854" y="4141517"/>
                  <a:pt x="1313608" y="4141517"/>
                </a:cubicBezTo>
                <a:cubicBezTo>
                  <a:pt x="1309854" y="4139284"/>
                  <a:pt x="1306099" y="4140401"/>
                  <a:pt x="1298590" y="4140401"/>
                </a:cubicBezTo>
                <a:cubicBezTo>
                  <a:pt x="1294835" y="4140401"/>
                  <a:pt x="1294835" y="4139284"/>
                  <a:pt x="1294835" y="4139284"/>
                </a:cubicBezTo>
                <a:cubicBezTo>
                  <a:pt x="1294835" y="4138168"/>
                  <a:pt x="1294835" y="4135936"/>
                  <a:pt x="1298590" y="4137052"/>
                </a:cubicBezTo>
                <a:cubicBezTo>
                  <a:pt x="1302344" y="4137052"/>
                  <a:pt x="1306099" y="4134819"/>
                  <a:pt x="1309854" y="4134819"/>
                </a:cubicBezTo>
                <a:cubicBezTo>
                  <a:pt x="1332382" y="4135936"/>
                  <a:pt x="1351156" y="4132587"/>
                  <a:pt x="1373684" y="4132587"/>
                </a:cubicBezTo>
                <a:cubicBezTo>
                  <a:pt x="1441269" y="4132587"/>
                  <a:pt x="1512609" y="4132587"/>
                  <a:pt x="1580194" y="4132587"/>
                </a:cubicBezTo>
                <a:cubicBezTo>
                  <a:pt x="1602722" y="4132587"/>
                  <a:pt x="1621496" y="4131470"/>
                  <a:pt x="1632760" y="4125889"/>
                </a:cubicBezTo>
                <a:cubicBezTo>
                  <a:pt x="1629005" y="4123656"/>
                  <a:pt x="1621496" y="4123656"/>
                  <a:pt x="1617741" y="4122540"/>
                </a:cubicBezTo>
                <a:cubicBezTo>
                  <a:pt x="1595213" y="4120307"/>
                  <a:pt x="1587704" y="4120307"/>
                  <a:pt x="1580194" y="4127005"/>
                </a:cubicBezTo>
                <a:cubicBezTo>
                  <a:pt x="1576439" y="4129238"/>
                  <a:pt x="1572684" y="4129238"/>
                  <a:pt x="1568930" y="4128121"/>
                </a:cubicBezTo>
                <a:cubicBezTo>
                  <a:pt x="1557666" y="4125889"/>
                  <a:pt x="1542647" y="4127005"/>
                  <a:pt x="1531382" y="4127005"/>
                </a:cubicBezTo>
                <a:cubicBezTo>
                  <a:pt x="1508854" y="4127005"/>
                  <a:pt x="1490081" y="4127005"/>
                  <a:pt x="1467552" y="4123656"/>
                </a:cubicBezTo>
                <a:cubicBezTo>
                  <a:pt x="1460043" y="4122540"/>
                  <a:pt x="1445024" y="4121424"/>
                  <a:pt x="1441269" y="4122540"/>
                </a:cubicBezTo>
                <a:lnTo>
                  <a:pt x="1430009" y="4123524"/>
                </a:lnTo>
                <a:lnTo>
                  <a:pt x="1396361" y="4119887"/>
                </a:lnTo>
                <a:cubicBezTo>
                  <a:pt x="1377587" y="4118771"/>
                  <a:pt x="1358813" y="4118771"/>
                  <a:pt x="1340040" y="4115422"/>
                </a:cubicBezTo>
                <a:cubicBezTo>
                  <a:pt x="1347549" y="4114306"/>
                  <a:pt x="1347549" y="4112073"/>
                  <a:pt x="1355059" y="4112073"/>
                </a:cubicBezTo>
                <a:lnTo>
                  <a:pt x="1355276" y="4112047"/>
                </a:lnTo>
                <a:lnTo>
                  <a:pt x="1376031" y="4115423"/>
                </a:lnTo>
                <a:cubicBezTo>
                  <a:pt x="1384948" y="4115563"/>
                  <a:pt x="1394335" y="4114726"/>
                  <a:pt x="1403722" y="4113610"/>
                </a:cubicBezTo>
                <a:cubicBezTo>
                  <a:pt x="1418741" y="4111377"/>
                  <a:pt x="1433760" y="4112493"/>
                  <a:pt x="1448779" y="4109144"/>
                </a:cubicBezTo>
                <a:cubicBezTo>
                  <a:pt x="1448779" y="4109144"/>
                  <a:pt x="1452533" y="4109144"/>
                  <a:pt x="1456288" y="4110261"/>
                </a:cubicBezTo>
                <a:cubicBezTo>
                  <a:pt x="1460043" y="4111377"/>
                  <a:pt x="1463797" y="4111377"/>
                  <a:pt x="1467552" y="4111377"/>
                </a:cubicBezTo>
                <a:cubicBezTo>
                  <a:pt x="1505099" y="4110261"/>
                  <a:pt x="1542647" y="4114726"/>
                  <a:pt x="1580194" y="4112493"/>
                </a:cubicBezTo>
                <a:cubicBezTo>
                  <a:pt x="1595213" y="4112493"/>
                  <a:pt x="1602722" y="4115842"/>
                  <a:pt x="1613986" y="4114726"/>
                </a:cubicBezTo>
                <a:cubicBezTo>
                  <a:pt x="1625251" y="4114726"/>
                  <a:pt x="1640269" y="4114726"/>
                  <a:pt x="1651534" y="4114726"/>
                </a:cubicBezTo>
                <a:cubicBezTo>
                  <a:pt x="1674062" y="4115842"/>
                  <a:pt x="1692836" y="4111377"/>
                  <a:pt x="1711609" y="4113610"/>
                </a:cubicBezTo>
                <a:cubicBezTo>
                  <a:pt x="1719119" y="4113610"/>
                  <a:pt x="1722874" y="4113610"/>
                  <a:pt x="1726628" y="4113610"/>
                </a:cubicBezTo>
                <a:cubicBezTo>
                  <a:pt x="1730383" y="4113610"/>
                  <a:pt x="1734138" y="4112493"/>
                  <a:pt x="1737892" y="4114726"/>
                </a:cubicBezTo>
                <a:cubicBezTo>
                  <a:pt x="1737892" y="4115842"/>
                  <a:pt x="1734138" y="4118075"/>
                  <a:pt x="1730383" y="4118075"/>
                </a:cubicBezTo>
                <a:cubicBezTo>
                  <a:pt x="1719119" y="4119191"/>
                  <a:pt x="1707854" y="4122540"/>
                  <a:pt x="1692836" y="4122540"/>
                </a:cubicBezTo>
                <a:cubicBezTo>
                  <a:pt x="1685326" y="4122540"/>
                  <a:pt x="1685326" y="4124773"/>
                  <a:pt x="1677817" y="4125889"/>
                </a:cubicBezTo>
                <a:cubicBezTo>
                  <a:pt x="1696590" y="4129238"/>
                  <a:pt x="1715364" y="4129238"/>
                  <a:pt x="1734138" y="4130354"/>
                </a:cubicBezTo>
                <a:cubicBezTo>
                  <a:pt x="1749157" y="4131470"/>
                  <a:pt x="1760421" y="4133703"/>
                  <a:pt x="1775440" y="4134819"/>
                </a:cubicBezTo>
                <a:cubicBezTo>
                  <a:pt x="1779194" y="4134819"/>
                  <a:pt x="1786704" y="4137052"/>
                  <a:pt x="1782949" y="4139284"/>
                </a:cubicBezTo>
                <a:cubicBezTo>
                  <a:pt x="1779194" y="4141517"/>
                  <a:pt x="1771685" y="4140401"/>
                  <a:pt x="1767930" y="4140401"/>
                </a:cubicBezTo>
                <a:cubicBezTo>
                  <a:pt x="1741647" y="4140401"/>
                  <a:pt x="1719119" y="4140401"/>
                  <a:pt x="1692836" y="4140401"/>
                </a:cubicBezTo>
                <a:cubicBezTo>
                  <a:pt x="1647779" y="4140401"/>
                  <a:pt x="1602722" y="4143750"/>
                  <a:pt x="1561420" y="4150447"/>
                </a:cubicBezTo>
                <a:lnTo>
                  <a:pt x="1519240" y="4153341"/>
                </a:lnTo>
                <a:lnTo>
                  <a:pt x="2616263" y="4153341"/>
                </a:lnTo>
                <a:lnTo>
                  <a:pt x="2657444" y="4151301"/>
                </a:lnTo>
                <a:cubicBezTo>
                  <a:pt x="2664953" y="4151301"/>
                  <a:pt x="2679972" y="4153533"/>
                  <a:pt x="2676217" y="4149068"/>
                </a:cubicBezTo>
                <a:cubicBezTo>
                  <a:pt x="2676217" y="4145719"/>
                  <a:pt x="2664953" y="4147952"/>
                  <a:pt x="2657444" y="4146836"/>
                </a:cubicBezTo>
                <a:cubicBezTo>
                  <a:pt x="2612387" y="4145719"/>
                  <a:pt x="2571085" y="4149068"/>
                  <a:pt x="2526028" y="4149068"/>
                </a:cubicBezTo>
                <a:cubicBezTo>
                  <a:pt x="2503500" y="4149068"/>
                  <a:pt x="2492236" y="4143487"/>
                  <a:pt x="2469707" y="4142370"/>
                </a:cubicBezTo>
                <a:cubicBezTo>
                  <a:pt x="2469707" y="4142370"/>
                  <a:pt x="2469707" y="4141254"/>
                  <a:pt x="2469707" y="4140138"/>
                </a:cubicBezTo>
                <a:cubicBezTo>
                  <a:pt x="2469707" y="4139022"/>
                  <a:pt x="2465953" y="4136789"/>
                  <a:pt x="2473462" y="4135673"/>
                </a:cubicBezTo>
                <a:cubicBezTo>
                  <a:pt x="2484726" y="4135673"/>
                  <a:pt x="2495991" y="4135673"/>
                  <a:pt x="2507255" y="4135673"/>
                </a:cubicBezTo>
                <a:cubicBezTo>
                  <a:pt x="2518519" y="4135673"/>
                  <a:pt x="2522274" y="4133440"/>
                  <a:pt x="2529783" y="4133440"/>
                </a:cubicBezTo>
                <a:cubicBezTo>
                  <a:pt x="2533538" y="4133440"/>
                  <a:pt x="2533538" y="4132324"/>
                  <a:pt x="2533538" y="4131208"/>
                </a:cubicBezTo>
                <a:cubicBezTo>
                  <a:pt x="2533538" y="4130091"/>
                  <a:pt x="2529783" y="4130091"/>
                  <a:pt x="2526028" y="4130091"/>
                </a:cubicBezTo>
                <a:cubicBezTo>
                  <a:pt x="2514764" y="4130091"/>
                  <a:pt x="2503500" y="4130091"/>
                  <a:pt x="2492236" y="4130091"/>
                </a:cubicBezTo>
                <a:cubicBezTo>
                  <a:pt x="2488481" y="4130091"/>
                  <a:pt x="2480972" y="4130091"/>
                  <a:pt x="2480972" y="4127859"/>
                </a:cubicBezTo>
                <a:cubicBezTo>
                  <a:pt x="2480972" y="4126742"/>
                  <a:pt x="2488481" y="4126742"/>
                  <a:pt x="2488481" y="4125626"/>
                </a:cubicBezTo>
                <a:cubicBezTo>
                  <a:pt x="2503500" y="4122277"/>
                  <a:pt x="2518519" y="4120045"/>
                  <a:pt x="2533538" y="4120045"/>
                </a:cubicBezTo>
                <a:cubicBezTo>
                  <a:pt x="2559821" y="4120045"/>
                  <a:pt x="2578594" y="4114463"/>
                  <a:pt x="2604878" y="4115579"/>
                </a:cubicBezTo>
                <a:cubicBezTo>
                  <a:pt x="2604878" y="4115579"/>
                  <a:pt x="2604878" y="4114463"/>
                  <a:pt x="2604878" y="4114463"/>
                </a:cubicBezTo>
                <a:cubicBezTo>
                  <a:pt x="2604878" y="4113347"/>
                  <a:pt x="2604878" y="4113347"/>
                  <a:pt x="2604878" y="4112230"/>
                </a:cubicBezTo>
                <a:cubicBezTo>
                  <a:pt x="2601123" y="4112230"/>
                  <a:pt x="2593613" y="4112230"/>
                  <a:pt x="2589859" y="4112230"/>
                </a:cubicBezTo>
                <a:cubicBezTo>
                  <a:pt x="2574840" y="4111114"/>
                  <a:pt x="2574840" y="4109998"/>
                  <a:pt x="2578594" y="4105533"/>
                </a:cubicBezTo>
                <a:cubicBezTo>
                  <a:pt x="2582349" y="4104416"/>
                  <a:pt x="2582349" y="4103300"/>
                  <a:pt x="2574840" y="4102184"/>
                </a:cubicBezTo>
                <a:cubicBezTo>
                  <a:pt x="2563576" y="4101067"/>
                  <a:pt x="2552311" y="4101067"/>
                  <a:pt x="2541047" y="4098835"/>
                </a:cubicBezTo>
                <a:cubicBezTo>
                  <a:pt x="2552311" y="4098835"/>
                  <a:pt x="2559821" y="4098835"/>
                  <a:pt x="2567330" y="4098835"/>
                </a:cubicBezTo>
                <a:cubicBezTo>
                  <a:pt x="2574840" y="4098835"/>
                  <a:pt x="2574840" y="4096602"/>
                  <a:pt x="2571085" y="4095486"/>
                </a:cubicBezTo>
                <a:cubicBezTo>
                  <a:pt x="2571085" y="4094370"/>
                  <a:pt x="2563576" y="4094370"/>
                  <a:pt x="2571085" y="4093253"/>
                </a:cubicBezTo>
                <a:cubicBezTo>
                  <a:pt x="2571085" y="4093253"/>
                  <a:pt x="2574840" y="4092137"/>
                  <a:pt x="2574840" y="4093253"/>
                </a:cubicBezTo>
                <a:cubicBezTo>
                  <a:pt x="2586104" y="4095486"/>
                  <a:pt x="2601123" y="4094370"/>
                  <a:pt x="2612387" y="4094370"/>
                </a:cubicBezTo>
                <a:cubicBezTo>
                  <a:pt x="2616142" y="4094370"/>
                  <a:pt x="2619896" y="4094370"/>
                  <a:pt x="2619896" y="4093253"/>
                </a:cubicBezTo>
                <a:cubicBezTo>
                  <a:pt x="2619896" y="4092137"/>
                  <a:pt x="2619896" y="4092137"/>
                  <a:pt x="2616142" y="4091021"/>
                </a:cubicBezTo>
                <a:cubicBezTo>
                  <a:pt x="2608632" y="4088788"/>
                  <a:pt x="2597368" y="4088788"/>
                  <a:pt x="2593613" y="4086556"/>
                </a:cubicBezTo>
                <a:cubicBezTo>
                  <a:pt x="2589859" y="4084323"/>
                  <a:pt x="2582349" y="4083207"/>
                  <a:pt x="2589859" y="4080974"/>
                </a:cubicBezTo>
                <a:cubicBezTo>
                  <a:pt x="2593613" y="4079858"/>
                  <a:pt x="2593613" y="4077625"/>
                  <a:pt x="2597368" y="4077625"/>
                </a:cubicBezTo>
                <a:cubicBezTo>
                  <a:pt x="2604878" y="4077625"/>
                  <a:pt x="2612387" y="4076509"/>
                  <a:pt x="2616142" y="4077625"/>
                </a:cubicBezTo>
                <a:cubicBezTo>
                  <a:pt x="2631161" y="4079858"/>
                  <a:pt x="2646179" y="4080974"/>
                  <a:pt x="2661198" y="4082090"/>
                </a:cubicBezTo>
                <a:cubicBezTo>
                  <a:pt x="2672463" y="4084323"/>
                  <a:pt x="2672463" y="4083207"/>
                  <a:pt x="2679972" y="4079858"/>
                </a:cubicBezTo>
                <a:cubicBezTo>
                  <a:pt x="2679972" y="4077625"/>
                  <a:pt x="2683727" y="4074276"/>
                  <a:pt x="2691236" y="4073160"/>
                </a:cubicBezTo>
                <a:cubicBezTo>
                  <a:pt x="2702500" y="4073160"/>
                  <a:pt x="2710010" y="4070927"/>
                  <a:pt x="2725029" y="4070927"/>
                </a:cubicBezTo>
                <a:cubicBezTo>
                  <a:pt x="2732538" y="4072044"/>
                  <a:pt x="2743802" y="4070927"/>
                  <a:pt x="2755066" y="4072044"/>
                </a:cubicBezTo>
                <a:cubicBezTo>
                  <a:pt x="2762576" y="4072044"/>
                  <a:pt x="2762576" y="4069811"/>
                  <a:pt x="2762576" y="4068695"/>
                </a:cubicBezTo>
                <a:cubicBezTo>
                  <a:pt x="2762576" y="4066462"/>
                  <a:pt x="2758821" y="4065346"/>
                  <a:pt x="2755066" y="4065346"/>
                </a:cubicBezTo>
                <a:cubicBezTo>
                  <a:pt x="2747557" y="4065346"/>
                  <a:pt x="2747557" y="4066462"/>
                  <a:pt x="2743802" y="4066462"/>
                </a:cubicBezTo>
                <a:cubicBezTo>
                  <a:pt x="2725029" y="4068695"/>
                  <a:pt x="2710010" y="4067578"/>
                  <a:pt x="2698746" y="4063113"/>
                </a:cubicBezTo>
                <a:cubicBezTo>
                  <a:pt x="2694991" y="4060880"/>
                  <a:pt x="2702500" y="4058648"/>
                  <a:pt x="2694991" y="4056415"/>
                </a:cubicBezTo>
                <a:cubicBezTo>
                  <a:pt x="2683727" y="4056415"/>
                  <a:pt x="2672463" y="4056415"/>
                  <a:pt x="2661198" y="4056415"/>
                </a:cubicBezTo>
                <a:cubicBezTo>
                  <a:pt x="2653689" y="4055299"/>
                  <a:pt x="2642425" y="4057532"/>
                  <a:pt x="2631161" y="4055299"/>
                </a:cubicBezTo>
                <a:cubicBezTo>
                  <a:pt x="2619896" y="4051950"/>
                  <a:pt x="2616142" y="4056415"/>
                  <a:pt x="2604878" y="4056415"/>
                </a:cubicBezTo>
                <a:cubicBezTo>
                  <a:pt x="2571085" y="4055299"/>
                  <a:pt x="2541047" y="4058648"/>
                  <a:pt x="2511009" y="4057532"/>
                </a:cubicBezTo>
                <a:cubicBezTo>
                  <a:pt x="2495991" y="4057532"/>
                  <a:pt x="2484726" y="4057532"/>
                  <a:pt x="2469707" y="4057532"/>
                </a:cubicBezTo>
                <a:cubicBezTo>
                  <a:pt x="2447179" y="4057532"/>
                  <a:pt x="2428405" y="4057532"/>
                  <a:pt x="2405877" y="4063113"/>
                </a:cubicBezTo>
                <a:cubicBezTo>
                  <a:pt x="2402122" y="4061997"/>
                  <a:pt x="2402122" y="4059764"/>
                  <a:pt x="2398368" y="4059764"/>
                </a:cubicBezTo>
                <a:cubicBezTo>
                  <a:pt x="2383349" y="4054183"/>
                  <a:pt x="2379594" y="4054183"/>
                  <a:pt x="2357066" y="4058648"/>
                </a:cubicBezTo>
                <a:cubicBezTo>
                  <a:pt x="2349556" y="4060880"/>
                  <a:pt x="2338292" y="4063113"/>
                  <a:pt x="2327028" y="4063113"/>
                </a:cubicBezTo>
                <a:cubicBezTo>
                  <a:pt x="2315764" y="4064229"/>
                  <a:pt x="2308254" y="4066462"/>
                  <a:pt x="2300745" y="4065346"/>
                </a:cubicBezTo>
                <a:cubicBezTo>
                  <a:pt x="2281971" y="4063113"/>
                  <a:pt x="2259443" y="4063113"/>
                  <a:pt x="2248179" y="4056415"/>
                </a:cubicBezTo>
                <a:cubicBezTo>
                  <a:pt x="2240669" y="4053066"/>
                  <a:pt x="2229405" y="4050834"/>
                  <a:pt x="2218141" y="4051950"/>
                </a:cubicBezTo>
                <a:cubicBezTo>
                  <a:pt x="2210631" y="4054183"/>
                  <a:pt x="2203122" y="4054183"/>
                  <a:pt x="2195613" y="4054183"/>
                </a:cubicBezTo>
                <a:cubicBezTo>
                  <a:pt x="2184348" y="4054183"/>
                  <a:pt x="2176839" y="4055299"/>
                  <a:pt x="2176839" y="4057532"/>
                </a:cubicBezTo>
                <a:cubicBezTo>
                  <a:pt x="2173084" y="4059764"/>
                  <a:pt x="2169329" y="4060880"/>
                  <a:pt x="2169329" y="4063113"/>
                </a:cubicBezTo>
                <a:cubicBezTo>
                  <a:pt x="2161820" y="4067578"/>
                  <a:pt x="2146801" y="4066462"/>
                  <a:pt x="2139292" y="4063113"/>
                </a:cubicBezTo>
                <a:cubicBezTo>
                  <a:pt x="2135537" y="4060880"/>
                  <a:pt x="2131782" y="4057532"/>
                  <a:pt x="2124273" y="4057532"/>
                </a:cubicBezTo>
                <a:cubicBezTo>
                  <a:pt x="2113009" y="4057532"/>
                  <a:pt x="2105499" y="4057532"/>
                  <a:pt x="2097990" y="4058648"/>
                </a:cubicBezTo>
                <a:cubicBezTo>
                  <a:pt x="2086726" y="4060880"/>
                  <a:pt x="2067952" y="4058648"/>
                  <a:pt x="2056688" y="4061997"/>
                </a:cubicBezTo>
                <a:cubicBezTo>
                  <a:pt x="2052933" y="4061997"/>
                  <a:pt x="2049179" y="4061997"/>
                  <a:pt x="2045424" y="4060880"/>
                </a:cubicBezTo>
                <a:cubicBezTo>
                  <a:pt x="2034159" y="4058648"/>
                  <a:pt x="2030405" y="4056415"/>
                  <a:pt x="2030405" y="4053066"/>
                </a:cubicBezTo>
                <a:cubicBezTo>
                  <a:pt x="2030405" y="4051950"/>
                  <a:pt x="2026650" y="4049717"/>
                  <a:pt x="2019141" y="4050834"/>
                </a:cubicBezTo>
                <a:cubicBezTo>
                  <a:pt x="2004122" y="4055299"/>
                  <a:pt x="1985348" y="4057532"/>
                  <a:pt x="1966574" y="4059764"/>
                </a:cubicBezTo>
                <a:cubicBezTo>
                  <a:pt x="1962820" y="4059764"/>
                  <a:pt x="1959065" y="4060880"/>
                  <a:pt x="1959065" y="4061997"/>
                </a:cubicBezTo>
                <a:cubicBezTo>
                  <a:pt x="1959065" y="4063113"/>
                  <a:pt x="1962820" y="4063113"/>
                  <a:pt x="1966574" y="4064229"/>
                </a:cubicBezTo>
                <a:cubicBezTo>
                  <a:pt x="1981594" y="4064229"/>
                  <a:pt x="2000367" y="4068695"/>
                  <a:pt x="2019141" y="4065346"/>
                </a:cubicBezTo>
                <a:cubicBezTo>
                  <a:pt x="2022896" y="4065346"/>
                  <a:pt x="2030405" y="4065346"/>
                  <a:pt x="2030405" y="4066462"/>
                </a:cubicBezTo>
                <a:cubicBezTo>
                  <a:pt x="2030405" y="4069811"/>
                  <a:pt x="2041669" y="4069811"/>
                  <a:pt x="2049179" y="4069811"/>
                </a:cubicBezTo>
                <a:cubicBezTo>
                  <a:pt x="2056688" y="4069811"/>
                  <a:pt x="2060442" y="4072044"/>
                  <a:pt x="2056688" y="4074276"/>
                </a:cubicBezTo>
                <a:cubicBezTo>
                  <a:pt x="2056688" y="4075393"/>
                  <a:pt x="2049179" y="4076509"/>
                  <a:pt x="2045424" y="4078741"/>
                </a:cubicBezTo>
                <a:cubicBezTo>
                  <a:pt x="2052933" y="4078741"/>
                  <a:pt x="2056688" y="4079858"/>
                  <a:pt x="2060442" y="4078741"/>
                </a:cubicBezTo>
                <a:cubicBezTo>
                  <a:pt x="2067952" y="4076509"/>
                  <a:pt x="2079216" y="4077625"/>
                  <a:pt x="2086726" y="4077625"/>
                </a:cubicBezTo>
                <a:cubicBezTo>
                  <a:pt x="2097990" y="4076509"/>
                  <a:pt x="2105499" y="4079858"/>
                  <a:pt x="2116764" y="4078741"/>
                </a:cubicBezTo>
                <a:cubicBezTo>
                  <a:pt x="2131782" y="4077625"/>
                  <a:pt x="2128027" y="4082090"/>
                  <a:pt x="2135537" y="4084323"/>
                </a:cubicBezTo>
                <a:cubicBezTo>
                  <a:pt x="2139292" y="4085439"/>
                  <a:pt x="2146801" y="4085439"/>
                  <a:pt x="2150556" y="4085439"/>
                </a:cubicBezTo>
                <a:cubicBezTo>
                  <a:pt x="2169329" y="4085439"/>
                  <a:pt x="2188103" y="4085439"/>
                  <a:pt x="2210631" y="4085439"/>
                </a:cubicBezTo>
                <a:cubicBezTo>
                  <a:pt x="2229405" y="4085439"/>
                  <a:pt x="2251933" y="4085439"/>
                  <a:pt x="2274462" y="4085439"/>
                </a:cubicBezTo>
                <a:cubicBezTo>
                  <a:pt x="2274462" y="4085439"/>
                  <a:pt x="2274462" y="4086556"/>
                  <a:pt x="2274462" y="4086556"/>
                </a:cubicBezTo>
                <a:cubicBezTo>
                  <a:pt x="2255688" y="4086556"/>
                  <a:pt x="2233160" y="4086556"/>
                  <a:pt x="2210631" y="4087672"/>
                </a:cubicBezTo>
                <a:cubicBezTo>
                  <a:pt x="2218141" y="4088788"/>
                  <a:pt x="2221896" y="4091021"/>
                  <a:pt x="2225650" y="4091021"/>
                </a:cubicBezTo>
                <a:cubicBezTo>
                  <a:pt x="2263198" y="4092137"/>
                  <a:pt x="2300745" y="4095486"/>
                  <a:pt x="2338292" y="4094370"/>
                </a:cubicBezTo>
                <a:cubicBezTo>
                  <a:pt x="2345801" y="4094370"/>
                  <a:pt x="2353311" y="4094370"/>
                  <a:pt x="2360820" y="4094370"/>
                </a:cubicBezTo>
                <a:cubicBezTo>
                  <a:pt x="2383349" y="4094370"/>
                  <a:pt x="2398368" y="4096602"/>
                  <a:pt x="2409632" y="4101067"/>
                </a:cubicBezTo>
                <a:cubicBezTo>
                  <a:pt x="2420896" y="4101067"/>
                  <a:pt x="2432160" y="4101067"/>
                  <a:pt x="2443424" y="4101067"/>
                </a:cubicBezTo>
                <a:cubicBezTo>
                  <a:pt x="2450934" y="4101067"/>
                  <a:pt x="2450934" y="4102184"/>
                  <a:pt x="2454689" y="4103300"/>
                </a:cubicBezTo>
                <a:cubicBezTo>
                  <a:pt x="2458443" y="4104416"/>
                  <a:pt x="2454689" y="4105533"/>
                  <a:pt x="2450934" y="4106649"/>
                </a:cubicBezTo>
                <a:cubicBezTo>
                  <a:pt x="2439670" y="4111114"/>
                  <a:pt x="2439670" y="4111114"/>
                  <a:pt x="2424651" y="4107765"/>
                </a:cubicBezTo>
                <a:cubicBezTo>
                  <a:pt x="2420896" y="4106649"/>
                  <a:pt x="2409632" y="4103300"/>
                  <a:pt x="2409632" y="4102184"/>
                </a:cubicBezTo>
                <a:cubicBezTo>
                  <a:pt x="2394613" y="4104416"/>
                  <a:pt x="2383349" y="4101067"/>
                  <a:pt x="2372085" y="4101067"/>
                </a:cubicBezTo>
                <a:cubicBezTo>
                  <a:pt x="2357066" y="4103300"/>
                  <a:pt x="2338292" y="4103300"/>
                  <a:pt x="2327028" y="4101067"/>
                </a:cubicBezTo>
                <a:cubicBezTo>
                  <a:pt x="2319518" y="4101067"/>
                  <a:pt x="2315764" y="4099951"/>
                  <a:pt x="2308254" y="4101067"/>
                </a:cubicBezTo>
                <a:cubicBezTo>
                  <a:pt x="2300745" y="4101067"/>
                  <a:pt x="2293235" y="4099951"/>
                  <a:pt x="2281971" y="4102184"/>
                </a:cubicBezTo>
                <a:cubicBezTo>
                  <a:pt x="2274462" y="4103300"/>
                  <a:pt x="2263198" y="4099951"/>
                  <a:pt x="2255688" y="4101067"/>
                </a:cubicBezTo>
                <a:cubicBezTo>
                  <a:pt x="2251933" y="4103300"/>
                  <a:pt x="2244424" y="4102184"/>
                  <a:pt x="2240669" y="4102184"/>
                </a:cubicBezTo>
                <a:cubicBezTo>
                  <a:pt x="2233160" y="4102184"/>
                  <a:pt x="2236915" y="4099951"/>
                  <a:pt x="2233160" y="4098835"/>
                </a:cubicBezTo>
                <a:cubicBezTo>
                  <a:pt x="2229405" y="4098835"/>
                  <a:pt x="2221896" y="4098835"/>
                  <a:pt x="2214386" y="4098835"/>
                </a:cubicBezTo>
                <a:cubicBezTo>
                  <a:pt x="2214386" y="4099951"/>
                  <a:pt x="2210631" y="4101067"/>
                  <a:pt x="2206877" y="4101067"/>
                </a:cubicBezTo>
                <a:cubicBezTo>
                  <a:pt x="2199367" y="4099951"/>
                  <a:pt x="2203122" y="4097719"/>
                  <a:pt x="2203122" y="4096602"/>
                </a:cubicBezTo>
                <a:cubicBezTo>
                  <a:pt x="2195613" y="4096602"/>
                  <a:pt x="2188103" y="4096602"/>
                  <a:pt x="2180594" y="4096602"/>
                </a:cubicBezTo>
                <a:cubicBezTo>
                  <a:pt x="2184348" y="4098835"/>
                  <a:pt x="2176839" y="4098835"/>
                  <a:pt x="2173084" y="4098835"/>
                </a:cubicBezTo>
                <a:cubicBezTo>
                  <a:pt x="2165575" y="4097719"/>
                  <a:pt x="2169329" y="4096602"/>
                  <a:pt x="2169329" y="4094370"/>
                </a:cubicBezTo>
                <a:cubicBezTo>
                  <a:pt x="2150556" y="4094370"/>
                  <a:pt x="2128027" y="4096602"/>
                  <a:pt x="2109254" y="4093253"/>
                </a:cubicBezTo>
                <a:cubicBezTo>
                  <a:pt x="2105499" y="4092137"/>
                  <a:pt x="2101744" y="4092137"/>
                  <a:pt x="2097990" y="4093253"/>
                </a:cubicBezTo>
                <a:cubicBezTo>
                  <a:pt x="2094235" y="4095486"/>
                  <a:pt x="2086726" y="4095486"/>
                  <a:pt x="2082971" y="4094370"/>
                </a:cubicBezTo>
                <a:cubicBezTo>
                  <a:pt x="2071707" y="4094370"/>
                  <a:pt x="2056688" y="4095486"/>
                  <a:pt x="2049179" y="4096602"/>
                </a:cubicBezTo>
                <a:cubicBezTo>
                  <a:pt x="2037914" y="4098835"/>
                  <a:pt x="2026650" y="4098835"/>
                  <a:pt x="2015386" y="4096602"/>
                </a:cubicBezTo>
                <a:cubicBezTo>
                  <a:pt x="2007876" y="4095486"/>
                  <a:pt x="1996612" y="4094370"/>
                  <a:pt x="1981594" y="4094370"/>
                </a:cubicBezTo>
                <a:cubicBezTo>
                  <a:pt x="1974084" y="4095486"/>
                  <a:pt x="1962820" y="4094370"/>
                  <a:pt x="1955310" y="4094370"/>
                </a:cubicBezTo>
                <a:cubicBezTo>
                  <a:pt x="1951556" y="4097719"/>
                  <a:pt x="1944046" y="4096602"/>
                  <a:pt x="1940291" y="4096602"/>
                </a:cubicBezTo>
                <a:cubicBezTo>
                  <a:pt x="1932782" y="4096602"/>
                  <a:pt x="1929027" y="4096602"/>
                  <a:pt x="1921518" y="4096602"/>
                </a:cubicBezTo>
                <a:cubicBezTo>
                  <a:pt x="1910253" y="4099951"/>
                  <a:pt x="1898989" y="4099951"/>
                  <a:pt x="1887725" y="4096602"/>
                </a:cubicBezTo>
                <a:cubicBezTo>
                  <a:pt x="1887725" y="4096602"/>
                  <a:pt x="1883971" y="4096602"/>
                  <a:pt x="1883971" y="4096602"/>
                </a:cubicBezTo>
                <a:cubicBezTo>
                  <a:pt x="1853933" y="4096602"/>
                  <a:pt x="1853933" y="4096602"/>
                  <a:pt x="1842668" y="4089904"/>
                </a:cubicBezTo>
                <a:cubicBezTo>
                  <a:pt x="1842668" y="4088788"/>
                  <a:pt x="1842668" y="4087672"/>
                  <a:pt x="1842668" y="4087672"/>
                </a:cubicBezTo>
                <a:cubicBezTo>
                  <a:pt x="1835159" y="4084323"/>
                  <a:pt x="1838914" y="4080974"/>
                  <a:pt x="1853933" y="4080974"/>
                </a:cubicBezTo>
                <a:cubicBezTo>
                  <a:pt x="1861442" y="4080974"/>
                  <a:pt x="1872706" y="4080974"/>
                  <a:pt x="1883971" y="4080974"/>
                </a:cubicBezTo>
                <a:cubicBezTo>
                  <a:pt x="1891480" y="4080974"/>
                  <a:pt x="1895235" y="4080974"/>
                  <a:pt x="1895235" y="4078741"/>
                </a:cubicBezTo>
                <a:cubicBezTo>
                  <a:pt x="1895235" y="4076509"/>
                  <a:pt x="1891480" y="4077625"/>
                  <a:pt x="1883971" y="4077625"/>
                </a:cubicBezTo>
                <a:cubicBezTo>
                  <a:pt x="1880216" y="4077625"/>
                  <a:pt x="1872706" y="4076509"/>
                  <a:pt x="1868952" y="4078741"/>
                </a:cubicBezTo>
                <a:cubicBezTo>
                  <a:pt x="1861442" y="4079858"/>
                  <a:pt x="1853933" y="4079858"/>
                  <a:pt x="1850178" y="4078741"/>
                </a:cubicBezTo>
                <a:cubicBezTo>
                  <a:pt x="1838914" y="4077625"/>
                  <a:pt x="1827650" y="4077625"/>
                  <a:pt x="1820140" y="4077625"/>
                </a:cubicBezTo>
                <a:cubicBezTo>
                  <a:pt x="1812630" y="4077625"/>
                  <a:pt x="1805121" y="4076509"/>
                  <a:pt x="1801367" y="4075393"/>
                </a:cubicBezTo>
                <a:cubicBezTo>
                  <a:pt x="1782593" y="4070927"/>
                  <a:pt x="1763819" y="4066462"/>
                  <a:pt x="1756310" y="4058648"/>
                </a:cubicBezTo>
                <a:cubicBezTo>
                  <a:pt x="1763819" y="4057532"/>
                  <a:pt x="1767574" y="4057532"/>
                  <a:pt x="1771329" y="4057532"/>
                </a:cubicBezTo>
                <a:cubicBezTo>
                  <a:pt x="1793857" y="4057532"/>
                  <a:pt x="1812630" y="4057532"/>
                  <a:pt x="1831404" y="4057532"/>
                </a:cubicBezTo>
                <a:cubicBezTo>
                  <a:pt x="1838914" y="4058648"/>
                  <a:pt x="1846423" y="4056415"/>
                  <a:pt x="1850178" y="4054183"/>
                </a:cubicBezTo>
                <a:cubicBezTo>
                  <a:pt x="1827650" y="4054183"/>
                  <a:pt x="1805121" y="4054183"/>
                  <a:pt x="1782593" y="4054183"/>
                </a:cubicBezTo>
                <a:cubicBezTo>
                  <a:pt x="1760065" y="4054183"/>
                  <a:pt x="1737536" y="4053066"/>
                  <a:pt x="1715008" y="4054183"/>
                </a:cubicBezTo>
                <a:cubicBezTo>
                  <a:pt x="1692479" y="4055299"/>
                  <a:pt x="1673706" y="4051950"/>
                  <a:pt x="1651177" y="4051950"/>
                </a:cubicBezTo>
                <a:cubicBezTo>
                  <a:pt x="1621140" y="4051950"/>
                  <a:pt x="1591102" y="4051950"/>
                  <a:pt x="1561064" y="4051950"/>
                </a:cubicBezTo>
                <a:cubicBezTo>
                  <a:pt x="1549800" y="4051950"/>
                  <a:pt x="1542290" y="4049717"/>
                  <a:pt x="1534781" y="4050834"/>
                </a:cubicBezTo>
                <a:cubicBezTo>
                  <a:pt x="1508498" y="4053066"/>
                  <a:pt x="1482215" y="4051950"/>
                  <a:pt x="1459687" y="4057532"/>
                </a:cubicBezTo>
                <a:cubicBezTo>
                  <a:pt x="1455932" y="4058648"/>
                  <a:pt x="1452177" y="4057532"/>
                  <a:pt x="1452177" y="4055299"/>
                </a:cubicBezTo>
                <a:cubicBezTo>
                  <a:pt x="1452177" y="4054183"/>
                  <a:pt x="1455932" y="4051950"/>
                  <a:pt x="1448422" y="4049717"/>
                </a:cubicBezTo>
                <a:cubicBezTo>
                  <a:pt x="1439036" y="4049717"/>
                  <a:pt x="1431996" y="4049717"/>
                  <a:pt x="1426422" y="4049665"/>
                </a:cubicBezTo>
                <a:lnTo>
                  <a:pt x="1420774" y="4049508"/>
                </a:lnTo>
                <a:lnTo>
                  <a:pt x="4371810" y="4049508"/>
                </a:lnTo>
                <a:lnTo>
                  <a:pt x="2589320" y="976247"/>
                </a:lnTo>
                <a:lnTo>
                  <a:pt x="838064" y="3995653"/>
                </a:lnTo>
                <a:lnTo>
                  <a:pt x="783426" y="3992786"/>
                </a:lnTo>
                <a:cubicBezTo>
                  <a:pt x="775917" y="3991670"/>
                  <a:pt x="760898" y="3990554"/>
                  <a:pt x="757144" y="3991670"/>
                </a:cubicBezTo>
                <a:cubicBezTo>
                  <a:pt x="742124" y="3995019"/>
                  <a:pt x="723351" y="3992786"/>
                  <a:pt x="712087" y="3995019"/>
                </a:cubicBezTo>
                <a:cubicBezTo>
                  <a:pt x="704577" y="3996135"/>
                  <a:pt x="697068" y="3996135"/>
                  <a:pt x="689559" y="3995019"/>
                </a:cubicBezTo>
                <a:cubicBezTo>
                  <a:pt x="674539" y="3992786"/>
                  <a:pt x="663275" y="3992786"/>
                  <a:pt x="648256" y="3995019"/>
                </a:cubicBezTo>
                <a:cubicBezTo>
                  <a:pt x="636992" y="3996135"/>
                  <a:pt x="629483" y="3996135"/>
                  <a:pt x="618218" y="3993903"/>
                </a:cubicBezTo>
                <a:lnTo>
                  <a:pt x="607456" y="3992166"/>
                </a:lnTo>
                <a:lnTo>
                  <a:pt x="610427" y="3984921"/>
                </a:lnTo>
                <a:lnTo>
                  <a:pt x="614567" y="3980326"/>
                </a:lnTo>
                <a:lnTo>
                  <a:pt x="618218" y="3980507"/>
                </a:lnTo>
                <a:cubicBezTo>
                  <a:pt x="629483" y="3979391"/>
                  <a:pt x="644502" y="3980507"/>
                  <a:pt x="659521" y="3980507"/>
                </a:cubicBezTo>
                <a:lnTo>
                  <a:pt x="659929" y="3980507"/>
                </a:lnTo>
                <a:lnTo>
                  <a:pt x="656176" y="3979391"/>
                </a:lnTo>
                <a:cubicBezTo>
                  <a:pt x="650544" y="3976600"/>
                  <a:pt x="642095" y="3975204"/>
                  <a:pt x="633178" y="3975065"/>
                </a:cubicBezTo>
                <a:lnTo>
                  <a:pt x="617558" y="3977006"/>
                </a:lnTo>
                <a:lnTo>
                  <a:pt x="630968" y="3962124"/>
                </a:lnTo>
                <a:cubicBezTo>
                  <a:pt x="637869" y="3959627"/>
                  <a:pt x="644154" y="3953511"/>
                  <a:pt x="650236" y="3946191"/>
                </a:cubicBezTo>
                <a:lnTo>
                  <a:pt x="653758" y="3941666"/>
                </a:lnTo>
                <a:lnTo>
                  <a:pt x="678821" y="3898648"/>
                </a:lnTo>
                <a:lnTo>
                  <a:pt x="688494" y="3869620"/>
                </a:lnTo>
                <a:cubicBezTo>
                  <a:pt x="694414" y="3846997"/>
                  <a:pt x="696304" y="3843752"/>
                  <a:pt x="710640" y="3834722"/>
                </a:cubicBezTo>
                <a:lnTo>
                  <a:pt x="718455" y="3830619"/>
                </a:lnTo>
                <a:lnTo>
                  <a:pt x="718513" y="3830520"/>
                </a:lnTo>
                <a:lnTo>
                  <a:pt x="728623" y="3799572"/>
                </a:lnTo>
                <a:cubicBezTo>
                  <a:pt x="732975" y="3790158"/>
                  <a:pt x="738173" y="3781236"/>
                  <a:pt x="743843" y="3771503"/>
                </a:cubicBezTo>
                <a:cubicBezTo>
                  <a:pt x="751404" y="3758526"/>
                  <a:pt x="757075" y="3748793"/>
                  <a:pt x="764635" y="3735816"/>
                </a:cubicBezTo>
                <a:lnTo>
                  <a:pt x="781621" y="3705509"/>
                </a:lnTo>
                <a:lnTo>
                  <a:pt x="751200" y="3687785"/>
                </a:lnTo>
                <a:lnTo>
                  <a:pt x="760524" y="3678229"/>
                </a:lnTo>
                <a:cubicBezTo>
                  <a:pt x="764839" y="3667707"/>
                  <a:pt x="771865" y="3658762"/>
                  <a:pt x="775645" y="3652274"/>
                </a:cubicBezTo>
                <a:cubicBezTo>
                  <a:pt x="779961" y="3641752"/>
                  <a:pt x="787807" y="3637632"/>
                  <a:pt x="792122" y="3627110"/>
                </a:cubicBezTo>
                <a:cubicBezTo>
                  <a:pt x="797257" y="3621411"/>
                  <a:pt x="802393" y="3615712"/>
                  <a:pt x="806173" y="3609223"/>
                </a:cubicBezTo>
                <a:cubicBezTo>
                  <a:pt x="819404" y="3586514"/>
                  <a:pt x="830744" y="3567048"/>
                  <a:pt x="842086" y="3547582"/>
                </a:cubicBezTo>
                <a:cubicBezTo>
                  <a:pt x="849646" y="3534605"/>
                  <a:pt x="855852" y="3520838"/>
                  <a:pt x="865588" y="3513474"/>
                </a:cubicBezTo>
                <a:cubicBezTo>
                  <a:pt x="865588" y="3513474"/>
                  <a:pt x="867478" y="3510231"/>
                  <a:pt x="869368" y="3506986"/>
                </a:cubicBezTo>
                <a:cubicBezTo>
                  <a:pt x="874754" y="3488396"/>
                  <a:pt x="889624" y="3475333"/>
                  <a:pt x="897721" y="3458322"/>
                </a:cubicBezTo>
                <a:cubicBezTo>
                  <a:pt x="905816" y="3441310"/>
                  <a:pt x="915266" y="3425090"/>
                  <a:pt x="926073" y="3409658"/>
                </a:cubicBezTo>
                <a:cubicBezTo>
                  <a:pt x="958491" y="3363363"/>
                  <a:pt x="982242" y="3316364"/>
                  <a:pt x="1011949" y="3268489"/>
                </a:cubicBezTo>
                <a:cubicBezTo>
                  <a:pt x="1011949" y="3268489"/>
                  <a:pt x="1010595" y="3267700"/>
                  <a:pt x="1012484" y="3264456"/>
                </a:cubicBezTo>
                <a:cubicBezTo>
                  <a:pt x="1007884" y="3266120"/>
                  <a:pt x="1007349" y="3270155"/>
                  <a:pt x="1003569" y="3276643"/>
                </a:cubicBezTo>
                <a:cubicBezTo>
                  <a:pt x="1001679" y="3279887"/>
                  <a:pt x="1000323" y="3279097"/>
                  <a:pt x="1000323" y="3279097"/>
                </a:cubicBezTo>
                <a:cubicBezTo>
                  <a:pt x="998968" y="3278308"/>
                  <a:pt x="996259" y="3276729"/>
                  <a:pt x="999504" y="3274274"/>
                </a:cubicBezTo>
                <a:cubicBezTo>
                  <a:pt x="1001394" y="3271031"/>
                  <a:pt x="1000573" y="3266207"/>
                  <a:pt x="1002463" y="3262962"/>
                </a:cubicBezTo>
                <a:cubicBezTo>
                  <a:pt x="1015160" y="3244287"/>
                  <a:pt x="1020545" y="3225697"/>
                  <a:pt x="1031886" y="3206231"/>
                </a:cubicBezTo>
                <a:cubicBezTo>
                  <a:pt x="1065909" y="3147834"/>
                  <a:pt x="1101822" y="3086193"/>
                  <a:pt x="1135845" y="3027796"/>
                </a:cubicBezTo>
                <a:cubicBezTo>
                  <a:pt x="1147185" y="3008331"/>
                  <a:pt x="1155280" y="2991319"/>
                  <a:pt x="1154176" y="2977639"/>
                </a:cubicBezTo>
                <a:cubicBezTo>
                  <a:pt x="1149574" y="2979305"/>
                  <a:pt x="1145794" y="2985793"/>
                  <a:pt x="1142549" y="2988248"/>
                </a:cubicBezTo>
                <a:cubicBezTo>
                  <a:pt x="1128498" y="3006134"/>
                  <a:pt x="1124718" y="3012622"/>
                  <a:pt x="1129068" y="3023848"/>
                </a:cubicBezTo>
                <a:cubicBezTo>
                  <a:pt x="1129889" y="3028672"/>
                  <a:pt x="1127998" y="3031917"/>
                  <a:pt x="1124753" y="3034370"/>
                </a:cubicBezTo>
                <a:cubicBezTo>
                  <a:pt x="1116373" y="3042524"/>
                  <a:pt x="1110167" y="3056291"/>
                  <a:pt x="1104496" y="3066024"/>
                </a:cubicBezTo>
                <a:cubicBezTo>
                  <a:pt x="1093155" y="3085490"/>
                  <a:pt x="1083705" y="3101710"/>
                  <a:pt x="1068298" y="3118808"/>
                </a:cubicBezTo>
                <a:cubicBezTo>
                  <a:pt x="1063163" y="3124507"/>
                  <a:pt x="1054248" y="3136695"/>
                  <a:pt x="1053712" y="3140728"/>
                </a:cubicBezTo>
                <a:cubicBezTo>
                  <a:pt x="1050217" y="3156074"/>
                  <a:pt x="1038056" y="3170716"/>
                  <a:pt x="1035096" y="3182029"/>
                </a:cubicBezTo>
                <a:cubicBezTo>
                  <a:pt x="1032670" y="3189306"/>
                  <a:pt x="1028890" y="3195794"/>
                  <a:pt x="1023755" y="3201494"/>
                </a:cubicBezTo>
                <a:cubicBezTo>
                  <a:pt x="1013483" y="3212892"/>
                  <a:pt x="1007813" y="3222624"/>
                  <a:pt x="1002963" y="3237181"/>
                </a:cubicBezTo>
                <a:cubicBezTo>
                  <a:pt x="998648" y="3247703"/>
                  <a:pt x="994867" y="3254192"/>
                  <a:pt x="986487" y="3262346"/>
                </a:cubicBezTo>
                <a:cubicBezTo>
                  <a:pt x="970260" y="3274619"/>
                  <a:pt x="955674" y="3296539"/>
                  <a:pt x="943798" y="3320038"/>
                </a:cubicBezTo>
                <a:cubicBezTo>
                  <a:pt x="940018" y="3326527"/>
                  <a:pt x="937592" y="3333805"/>
                  <a:pt x="937058" y="3337839"/>
                </a:cubicBezTo>
                <a:cubicBezTo>
                  <a:pt x="933027" y="3357219"/>
                  <a:pt x="924932" y="3374229"/>
                  <a:pt x="915481" y="3390451"/>
                </a:cubicBezTo>
                <a:cubicBezTo>
                  <a:pt x="906030" y="3406672"/>
                  <a:pt x="894689" y="3426138"/>
                  <a:pt x="885239" y="3442358"/>
                </a:cubicBezTo>
                <a:cubicBezTo>
                  <a:pt x="873897" y="3461825"/>
                  <a:pt x="859312" y="3483745"/>
                  <a:pt x="843905" y="3500842"/>
                </a:cubicBezTo>
                <a:cubicBezTo>
                  <a:pt x="840125" y="3507331"/>
                  <a:pt x="836345" y="3513819"/>
                  <a:pt x="834454" y="3517063"/>
                </a:cubicBezTo>
                <a:cubicBezTo>
                  <a:pt x="828784" y="3526796"/>
                  <a:pt x="825539" y="3529251"/>
                  <a:pt x="820938" y="3530916"/>
                </a:cubicBezTo>
                <a:cubicBezTo>
                  <a:pt x="835524" y="3508995"/>
                  <a:pt x="840909" y="3490406"/>
                  <a:pt x="852250" y="3470939"/>
                </a:cubicBezTo>
                <a:cubicBezTo>
                  <a:pt x="866016" y="3444197"/>
                  <a:pt x="879783" y="3417453"/>
                  <a:pt x="890303" y="3393164"/>
                </a:cubicBezTo>
                <a:cubicBezTo>
                  <a:pt x="898399" y="3376153"/>
                  <a:pt x="906495" y="3359143"/>
                  <a:pt x="914590" y="3342131"/>
                </a:cubicBezTo>
                <a:cubicBezTo>
                  <a:pt x="924576" y="3321875"/>
                  <a:pt x="936737" y="3307234"/>
                  <a:pt x="944832" y="3290222"/>
                </a:cubicBezTo>
                <a:cubicBezTo>
                  <a:pt x="951038" y="3276456"/>
                  <a:pt x="960774" y="3269092"/>
                  <a:pt x="970225" y="3252871"/>
                </a:cubicBezTo>
                <a:cubicBezTo>
                  <a:pt x="974540" y="3242349"/>
                  <a:pt x="983456" y="3230161"/>
                  <a:pt x="991016" y="3217184"/>
                </a:cubicBezTo>
                <a:cubicBezTo>
                  <a:pt x="992907" y="3213940"/>
                  <a:pt x="992907" y="3213940"/>
                  <a:pt x="994797" y="3210695"/>
                </a:cubicBezTo>
                <a:cubicBezTo>
                  <a:pt x="1009133" y="3201665"/>
                  <a:pt x="1017229" y="3184655"/>
                  <a:pt x="1023970" y="3166855"/>
                </a:cubicBezTo>
                <a:cubicBezTo>
                  <a:pt x="1028820" y="3152298"/>
                  <a:pt x="1037735" y="3140111"/>
                  <a:pt x="1041230" y="3124765"/>
                </a:cubicBezTo>
                <a:cubicBezTo>
                  <a:pt x="1041230" y="3124765"/>
                  <a:pt x="1043120" y="3121521"/>
                  <a:pt x="1046366" y="3119067"/>
                </a:cubicBezTo>
                <a:cubicBezTo>
                  <a:pt x="1049611" y="3116611"/>
                  <a:pt x="1051501" y="3113368"/>
                  <a:pt x="1053391" y="3110123"/>
                </a:cubicBezTo>
                <a:cubicBezTo>
                  <a:pt x="1070938" y="3076891"/>
                  <a:pt x="1095260" y="3047606"/>
                  <a:pt x="1111451" y="3013584"/>
                </a:cubicBezTo>
                <a:cubicBezTo>
                  <a:pt x="1119012" y="3000607"/>
                  <a:pt x="1126857" y="2996488"/>
                  <a:pt x="1131173" y="2985966"/>
                </a:cubicBezTo>
                <a:cubicBezTo>
                  <a:pt x="1136844" y="2976232"/>
                  <a:pt x="1144404" y="2963256"/>
                  <a:pt x="1150075" y="2953522"/>
                </a:cubicBezTo>
                <a:cubicBezTo>
                  <a:pt x="1162770" y="2934846"/>
                  <a:pt x="1166801" y="2915467"/>
                  <a:pt x="1178962" y="2900825"/>
                </a:cubicBezTo>
                <a:cubicBezTo>
                  <a:pt x="1182743" y="2894336"/>
                  <a:pt x="1184633" y="2891092"/>
                  <a:pt x="1186523" y="2887848"/>
                </a:cubicBezTo>
                <a:cubicBezTo>
                  <a:pt x="1188413" y="2884604"/>
                  <a:pt x="1188947" y="2880569"/>
                  <a:pt x="1193548" y="2878905"/>
                </a:cubicBezTo>
                <a:cubicBezTo>
                  <a:pt x="1194903" y="2879694"/>
                  <a:pt x="1195724" y="2884517"/>
                  <a:pt x="1193834" y="2887762"/>
                </a:cubicBezTo>
                <a:cubicBezTo>
                  <a:pt x="1189518" y="2898284"/>
                  <a:pt x="1187913" y="2910386"/>
                  <a:pt x="1180353" y="2923362"/>
                </a:cubicBezTo>
                <a:cubicBezTo>
                  <a:pt x="1176572" y="2929851"/>
                  <a:pt x="1179283" y="2931430"/>
                  <a:pt x="1176857" y="2938708"/>
                </a:cubicBezTo>
                <a:cubicBezTo>
                  <a:pt x="1190374" y="2924856"/>
                  <a:pt x="1199825" y="2908634"/>
                  <a:pt x="1210630" y="2893202"/>
                </a:cubicBezTo>
                <a:lnTo>
                  <a:pt x="1214107" y="2888887"/>
                </a:lnTo>
                <a:lnTo>
                  <a:pt x="1211353" y="2887283"/>
                </a:lnTo>
                <a:lnTo>
                  <a:pt x="1220677" y="2877727"/>
                </a:lnTo>
                <a:cubicBezTo>
                  <a:pt x="1224993" y="2867205"/>
                  <a:pt x="1232018" y="2858260"/>
                  <a:pt x="1235799" y="2851772"/>
                </a:cubicBezTo>
                <a:cubicBezTo>
                  <a:pt x="1240114" y="2841250"/>
                  <a:pt x="1247960" y="2837130"/>
                  <a:pt x="1252276" y="2826608"/>
                </a:cubicBezTo>
                <a:cubicBezTo>
                  <a:pt x="1257411" y="2820909"/>
                  <a:pt x="1262546" y="2815209"/>
                  <a:pt x="1266326" y="2808721"/>
                </a:cubicBezTo>
                <a:cubicBezTo>
                  <a:pt x="1279557" y="2786012"/>
                  <a:pt x="1290898" y="2766546"/>
                  <a:pt x="1302239" y="2747080"/>
                </a:cubicBezTo>
                <a:cubicBezTo>
                  <a:pt x="1309800" y="2734103"/>
                  <a:pt x="1316006" y="2720336"/>
                  <a:pt x="1325742" y="2712972"/>
                </a:cubicBezTo>
                <a:cubicBezTo>
                  <a:pt x="1325742" y="2712972"/>
                  <a:pt x="1327632" y="2709729"/>
                  <a:pt x="1329522" y="2706484"/>
                </a:cubicBezTo>
                <a:cubicBezTo>
                  <a:pt x="1334907" y="2687894"/>
                  <a:pt x="1349778" y="2674831"/>
                  <a:pt x="1357874" y="2657820"/>
                </a:cubicBezTo>
                <a:cubicBezTo>
                  <a:pt x="1365969" y="2640809"/>
                  <a:pt x="1375420" y="2624588"/>
                  <a:pt x="1386227" y="2609156"/>
                </a:cubicBezTo>
                <a:cubicBezTo>
                  <a:pt x="1418644" y="2562861"/>
                  <a:pt x="1442396" y="2515861"/>
                  <a:pt x="1472103" y="2467987"/>
                </a:cubicBezTo>
                <a:cubicBezTo>
                  <a:pt x="1472103" y="2467987"/>
                  <a:pt x="1470748" y="2467198"/>
                  <a:pt x="1472638" y="2463954"/>
                </a:cubicBezTo>
                <a:cubicBezTo>
                  <a:pt x="1468037" y="2465619"/>
                  <a:pt x="1467503" y="2469653"/>
                  <a:pt x="1463723" y="2476141"/>
                </a:cubicBezTo>
                <a:cubicBezTo>
                  <a:pt x="1461833" y="2479385"/>
                  <a:pt x="1460477" y="2478595"/>
                  <a:pt x="1460477" y="2478595"/>
                </a:cubicBezTo>
                <a:cubicBezTo>
                  <a:pt x="1459122" y="2477806"/>
                  <a:pt x="1456412" y="2476227"/>
                  <a:pt x="1459657" y="2473772"/>
                </a:cubicBezTo>
                <a:cubicBezTo>
                  <a:pt x="1461547" y="2470529"/>
                  <a:pt x="1460727" y="2465705"/>
                  <a:pt x="1462617" y="2462461"/>
                </a:cubicBezTo>
                <a:cubicBezTo>
                  <a:pt x="1475314" y="2443785"/>
                  <a:pt x="1480699" y="2425195"/>
                  <a:pt x="1492040" y="2405730"/>
                </a:cubicBezTo>
                <a:lnTo>
                  <a:pt x="1515028" y="2366271"/>
                </a:lnTo>
                <a:lnTo>
                  <a:pt x="1513667" y="2365479"/>
                </a:lnTo>
                <a:lnTo>
                  <a:pt x="1500642" y="2370194"/>
                </a:lnTo>
                <a:lnTo>
                  <a:pt x="1495249" y="2381527"/>
                </a:lnTo>
                <a:cubicBezTo>
                  <a:pt x="1492824" y="2388804"/>
                  <a:pt x="1489044" y="2395292"/>
                  <a:pt x="1483909" y="2400992"/>
                </a:cubicBezTo>
                <a:cubicBezTo>
                  <a:pt x="1473637" y="2412390"/>
                  <a:pt x="1467967" y="2422122"/>
                  <a:pt x="1463117" y="2436679"/>
                </a:cubicBezTo>
                <a:cubicBezTo>
                  <a:pt x="1458801" y="2447201"/>
                  <a:pt x="1455021" y="2453690"/>
                  <a:pt x="1446641" y="2461844"/>
                </a:cubicBezTo>
                <a:cubicBezTo>
                  <a:pt x="1430414" y="2474116"/>
                  <a:pt x="1415828" y="2496038"/>
                  <a:pt x="1403952" y="2519536"/>
                </a:cubicBezTo>
                <a:cubicBezTo>
                  <a:pt x="1400171" y="2526025"/>
                  <a:pt x="1397746" y="2533303"/>
                  <a:pt x="1397212" y="2537338"/>
                </a:cubicBezTo>
                <a:cubicBezTo>
                  <a:pt x="1393181" y="2556717"/>
                  <a:pt x="1385085" y="2573727"/>
                  <a:pt x="1375634" y="2589949"/>
                </a:cubicBezTo>
                <a:cubicBezTo>
                  <a:pt x="1366184" y="2606171"/>
                  <a:pt x="1354843" y="2625636"/>
                  <a:pt x="1345392" y="2641857"/>
                </a:cubicBezTo>
                <a:cubicBezTo>
                  <a:pt x="1334051" y="2661323"/>
                  <a:pt x="1319465" y="2683243"/>
                  <a:pt x="1304059" y="2700340"/>
                </a:cubicBezTo>
                <a:cubicBezTo>
                  <a:pt x="1300278" y="2706829"/>
                  <a:pt x="1296498" y="2713317"/>
                  <a:pt x="1294608" y="2716561"/>
                </a:cubicBezTo>
                <a:cubicBezTo>
                  <a:pt x="1288938" y="2726294"/>
                  <a:pt x="1285692" y="2728749"/>
                  <a:pt x="1281092" y="2730413"/>
                </a:cubicBezTo>
                <a:cubicBezTo>
                  <a:pt x="1295678" y="2708493"/>
                  <a:pt x="1301063" y="2689904"/>
                  <a:pt x="1312404" y="2670437"/>
                </a:cubicBezTo>
                <a:cubicBezTo>
                  <a:pt x="1326170" y="2643695"/>
                  <a:pt x="1339936" y="2616951"/>
                  <a:pt x="1350457" y="2592662"/>
                </a:cubicBezTo>
                <a:cubicBezTo>
                  <a:pt x="1358553" y="2575651"/>
                  <a:pt x="1366648" y="2558641"/>
                  <a:pt x="1374743" y="2541629"/>
                </a:cubicBezTo>
                <a:cubicBezTo>
                  <a:pt x="1384730" y="2521374"/>
                  <a:pt x="1396891" y="2506732"/>
                  <a:pt x="1404986" y="2489721"/>
                </a:cubicBezTo>
                <a:cubicBezTo>
                  <a:pt x="1411192" y="2475954"/>
                  <a:pt x="1420928" y="2468590"/>
                  <a:pt x="1430378" y="2452370"/>
                </a:cubicBezTo>
                <a:cubicBezTo>
                  <a:pt x="1434694" y="2441847"/>
                  <a:pt x="1443609" y="2429659"/>
                  <a:pt x="1451170" y="2416682"/>
                </a:cubicBezTo>
                <a:cubicBezTo>
                  <a:pt x="1453060" y="2413438"/>
                  <a:pt x="1453060" y="2413438"/>
                  <a:pt x="1454951" y="2410193"/>
                </a:cubicBezTo>
                <a:cubicBezTo>
                  <a:pt x="1462118" y="2405679"/>
                  <a:pt x="1467726" y="2399169"/>
                  <a:pt x="1472385" y="2391562"/>
                </a:cubicBezTo>
                <a:lnTo>
                  <a:pt x="1473418" y="2389345"/>
                </a:lnTo>
                <a:lnTo>
                  <a:pt x="1456736" y="2406727"/>
                </a:lnTo>
                <a:cubicBezTo>
                  <a:pt x="1451391" y="2408501"/>
                  <a:pt x="1446854" y="2406944"/>
                  <a:pt x="1442520" y="2406591"/>
                </a:cubicBezTo>
                <a:cubicBezTo>
                  <a:pt x="1436832" y="2405450"/>
                  <a:pt x="1429932" y="2407949"/>
                  <a:pt x="1422425" y="2412265"/>
                </a:cubicBezTo>
                <a:lnTo>
                  <a:pt x="1408283" y="2422151"/>
                </a:lnTo>
                <a:lnTo>
                  <a:pt x="1409643" y="2411891"/>
                </a:lnTo>
                <a:cubicBezTo>
                  <a:pt x="1415029" y="2393301"/>
                  <a:pt x="1422589" y="2380325"/>
                  <a:pt x="1435571" y="2370506"/>
                </a:cubicBezTo>
                <a:cubicBezTo>
                  <a:pt x="1438816" y="2368051"/>
                  <a:pt x="1442061" y="2365596"/>
                  <a:pt x="1447196" y="2359898"/>
                </a:cubicBezTo>
                <a:cubicBezTo>
                  <a:pt x="1448552" y="2360688"/>
                  <a:pt x="1451797" y="2358232"/>
                  <a:pt x="1451797" y="2358232"/>
                </a:cubicBezTo>
                <a:cubicBezTo>
                  <a:pt x="1461248" y="2342011"/>
                  <a:pt x="1472874" y="2331403"/>
                  <a:pt x="1479080" y="2317635"/>
                </a:cubicBezTo>
                <a:cubicBezTo>
                  <a:pt x="1485284" y="2303870"/>
                  <a:pt x="1491490" y="2290103"/>
                  <a:pt x="1494450" y="2278791"/>
                </a:cubicBezTo>
                <a:cubicBezTo>
                  <a:pt x="1500371" y="2256166"/>
                  <a:pt x="1506041" y="2246434"/>
                  <a:pt x="1520912" y="2233370"/>
                </a:cubicBezTo>
                <a:cubicBezTo>
                  <a:pt x="1527403" y="2228462"/>
                  <a:pt x="1531183" y="2221974"/>
                  <a:pt x="1536854" y="2212240"/>
                </a:cubicBezTo>
                <a:lnTo>
                  <a:pt x="1543200" y="2201348"/>
                </a:lnTo>
                <a:lnTo>
                  <a:pt x="1546923" y="2197727"/>
                </a:lnTo>
                <a:cubicBezTo>
                  <a:pt x="1551522" y="2196062"/>
                  <a:pt x="1556659" y="2190362"/>
                  <a:pt x="1555588" y="2198430"/>
                </a:cubicBezTo>
                <a:cubicBezTo>
                  <a:pt x="1555053" y="2202463"/>
                  <a:pt x="1557764" y="2204042"/>
                  <a:pt x="1555874" y="2207287"/>
                </a:cubicBezTo>
                <a:cubicBezTo>
                  <a:pt x="1552093" y="2213776"/>
                  <a:pt x="1549668" y="2221054"/>
                  <a:pt x="1546423" y="2223508"/>
                </a:cubicBezTo>
                <a:cubicBezTo>
                  <a:pt x="1536151" y="2234907"/>
                  <a:pt x="1527236" y="2247093"/>
                  <a:pt x="1518321" y="2259281"/>
                </a:cubicBezTo>
                <a:cubicBezTo>
                  <a:pt x="1509939" y="2267434"/>
                  <a:pt x="1511295" y="2268224"/>
                  <a:pt x="1511579" y="2277082"/>
                </a:cubicBezTo>
                <a:cubicBezTo>
                  <a:pt x="1514290" y="2278661"/>
                  <a:pt x="1516466" y="2284273"/>
                  <a:pt x="1514040" y="2291551"/>
                </a:cubicBezTo>
                <a:cubicBezTo>
                  <a:pt x="1508370" y="2301284"/>
                  <a:pt x="1507301" y="2309352"/>
                  <a:pt x="1499739" y="2322330"/>
                </a:cubicBezTo>
                <a:cubicBezTo>
                  <a:pt x="1494604" y="2328028"/>
                  <a:pt x="1490289" y="2338551"/>
                  <a:pt x="1483264" y="2347494"/>
                </a:cubicBezTo>
                <a:cubicBezTo>
                  <a:pt x="1479483" y="2353983"/>
                  <a:pt x="1482193" y="2355562"/>
                  <a:pt x="1483548" y="2356351"/>
                </a:cubicBezTo>
                <a:cubicBezTo>
                  <a:pt x="1486258" y="2357931"/>
                  <a:pt x="1489503" y="2355475"/>
                  <a:pt x="1491394" y="2352230"/>
                </a:cubicBezTo>
                <a:cubicBezTo>
                  <a:pt x="1495174" y="2345742"/>
                  <a:pt x="1493819" y="2344953"/>
                  <a:pt x="1495709" y="2341708"/>
                </a:cubicBezTo>
                <a:cubicBezTo>
                  <a:pt x="1502449" y="2323908"/>
                  <a:pt x="1511366" y="2311720"/>
                  <a:pt x="1522456" y="2305147"/>
                </a:cubicBezTo>
                <a:cubicBezTo>
                  <a:pt x="1527057" y="2303482"/>
                  <a:pt x="1525987" y="2311548"/>
                  <a:pt x="1532478" y="2306640"/>
                </a:cubicBezTo>
                <a:cubicBezTo>
                  <a:pt x="1538149" y="2296906"/>
                  <a:pt x="1543819" y="2287173"/>
                  <a:pt x="1549490" y="2277440"/>
                </a:cubicBezTo>
                <a:cubicBezTo>
                  <a:pt x="1554624" y="2271741"/>
                  <a:pt x="1557584" y="2260429"/>
                  <a:pt x="1565965" y="2252276"/>
                </a:cubicBezTo>
                <a:cubicBezTo>
                  <a:pt x="1575702" y="2244912"/>
                  <a:pt x="1572171" y="2238509"/>
                  <a:pt x="1577842" y="2228776"/>
                </a:cubicBezTo>
                <a:cubicBezTo>
                  <a:pt x="1596208" y="2200368"/>
                  <a:pt x="1607264" y="2172045"/>
                  <a:pt x="1623740" y="2146880"/>
                </a:cubicBezTo>
                <a:cubicBezTo>
                  <a:pt x="1631300" y="2133902"/>
                  <a:pt x="1636971" y="2124170"/>
                  <a:pt x="1644531" y="2111193"/>
                </a:cubicBezTo>
                <a:cubicBezTo>
                  <a:pt x="1655872" y="2091728"/>
                  <a:pt x="1665323" y="2075506"/>
                  <a:pt x="1669889" y="2052093"/>
                </a:cubicBezTo>
                <a:cubicBezTo>
                  <a:pt x="1673134" y="2049638"/>
                  <a:pt x="1675844" y="2051218"/>
                  <a:pt x="1677734" y="2047974"/>
                </a:cubicBezTo>
                <a:cubicBezTo>
                  <a:pt x="1692070" y="2038944"/>
                  <a:pt x="1693960" y="2035700"/>
                  <a:pt x="1699881" y="2013076"/>
                </a:cubicBezTo>
                <a:cubicBezTo>
                  <a:pt x="1700952" y="2005009"/>
                  <a:pt x="1703911" y="1993696"/>
                  <a:pt x="1709582" y="1983964"/>
                </a:cubicBezTo>
                <a:cubicBezTo>
                  <a:pt x="1713898" y="1973441"/>
                  <a:pt x="1714967" y="1965374"/>
                  <a:pt x="1720102" y="1959675"/>
                </a:cubicBezTo>
                <a:cubicBezTo>
                  <a:pt x="1732264" y="1945032"/>
                  <a:pt x="1743604" y="1925567"/>
                  <a:pt x="1757406" y="1920571"/>
                </a:cubicBezTo>
                <a:cubicBezTo>
                  <a:pt x="1765252" y="1916452"/>
                  <a:pt x="1773632" y="1908298"/>
                  <a:pt x="1777948" y="1897776"/>
                </a:cubicBezTo>
                <a:cubicBezTo>
                  <a:pt x="1779017" y="1889707"/>
                  <a:pt x="1782798" y="1883219"/>
                  <a:pt x="1786578" y="1876731"/>
                </a:cubicBezTo>
                <a:cubicBezTo>
                  <a:pt x="1792249" y="1866998"/>
                  <a:pt x="1794674" y="1859719"/>
                  <a:pt x="1791963" y="1858140"/>
                </a:cubicBezTo>
                <a:cubicBezTo>
                  <a:pt x="1791144" y="1853317"/>
                  <a:pt x="1791679" y="1849284"/>
                  <a:pt x="1788968" y="1847704"/>
                </a:cubicBezTo>
                <a:cubicBezTo>
                  <a:pt x="1787328" y="1838058"/>
                  <a:pt x="1796244" y="1825870"/>
                  <a:pt x="1804090" y="1821751"/>
                </a:cubicBezTo>
                <a:cubicBezTo>
                  <a:pt x="1808690" y="1820086"/>
                  <a:pt x="1814645" y="1819209"/>
                  <a:pt x="1818425" y="1812721"/>
                </a:cubicBezTo>
                <a:cubicBezTo>
                  <a:pt x="1824096" y="1802988"/>
                  <a:pt x="1827876" y="1796499"/>
                  <a:pt x="1830301" y="1789222"/>
                </a:cubicBezTo>
                <a:cubicBezTo>
                  <a:pt x="1833263" y="1777909"/>
                  <a:pt x="1845423" y="1763267"/>
                  <a:pt x="1847027" y="1751166"/>
                </a:cubicBezTo>
                <a:cubicBezTo>
                  <a:pt x="1848918" y="1747922"/>
                  <a:pt x="1850808" y="1744677"/>
                  <a:pt x="1854054" y="1742222"/>
                </a:cubicBezTo>
                <a:cubicBezTo>
                  <a:pt x="1862434" y="1734068"/>
                  <a:pt x="1867035" y="1732405"/>
                  <a:pt x="1871100" y="1734773"/>
                </a:cubicBezTo>
                <a:cubicBezTo>
                  <a:pt x="1872455" y="1735563"/>
                  <a:pt x="1877056" y="1733897"/>
                  <a:pt x="1879481" y="1726619"/>
                </a:cubicBezTo>
                <a:cubicBezTo>
                  <a:pt x="1881621" y="1710483"/>
                  <a:pt x="1888361" y="1692683"/>
                  <a:pt x="1895102" y="1674882"/>
                </a:cubicBezTo>
                <a:cubicBezTo>
                  <a:pt x="1896992" y="1671639"/>
                  <a:pt x="1897527" y="1667606"/>
                  <a:pt x="1896171" y="1666815"/>
                </a:cubicBezTo>
                <a:cubicBezTo>
                  <a:pt x="1894817" y="1666026"/>
                  <a:pt x="1892926" y="1669270"/>
                  <a:pt x="1889682" y="1671724"/>
                </a:cubicBezTo>
                <a:cubicBezTo>
                  <a:pt x="1882121" y="1684702"/>
                  <a:pt x="1867249" y="1697765"/>
                  <a:pt x="1861864" y="1716354"/>
                </a:cubicBezTo>
                <a:cubicBezTo>
                  <a:pt x="1859973" y="1719599"/>
                  <a:pt x="1856193" y="1726088"/>
                  <a:pt x="1854838" y="1725299"/>
                </a:cubicBezTo>
                <a:cubicBezTo>
                  <a:pt x="1850772" y="1722930"/>
                  <a:pt x="1845102" y="1732662"/>
                  <a:pt x="1841322" y="1739151"/>
                </a:cubicBezTo>
                <a:cubicBezTo>
                  <a:pt x="1837541" y="1745639"/>
                  <a:pt x="1832942" y="1747304"/>
                  <a:pt x="1832121" y="1742482"/>
                </a:cubicBezTo>
                <a:cubicBezTo>
                  <a:pt x="1830766" y="1741693"/>
                  <a:pt x="1833191" y="1734413"/>
                  <a:pt x="1832371" y="1729590"/>
                </a:cubicBezTo>
                <a:cubicBezTo>
                  <a:pt x="1828591" y="1736080"/>
                  <a:pt x="1825345" y="1738533"/>
                  <a:pt x="1824811" y="1742567"/>
                </a:cubicBezTo>
                <a:cubicBezTo>
                  <a:pt x="1823740" y="1750635"/>
                  <a:pt x="1816715" y="1759578"/>
                  <a:pt x="1812935" y="1766066"/>
                </a:cubicBezTo>
                <a:cubicBezTo>
                  <a:pt x="1808618" y="1776590"/>
                  <a:pt x="1800773" y="1780709"/>
                  <a:pt x="1796458" y="1791231"/>
                </a:cubicBezTo>
                <a:cubicBezTo>
                  <a:pt x="1790253" y="1804997"/>
                  <a:pt x="1786722" y="1798595"/>
                  <a:pt x="1780231" y="1803505"/>
                </a:cubicBezTo>
                <a:lnTo>
                  <a:pt x="1772230" y="1814442"/>
                </a:lnTo>
                <a:lnTo>
                  <a:pt x="1791489" y="1778297"/>
                </a:lnTo>
                <a:cubicBezTo>
                  <a:pt x="1794450" y="1766986"/>
                  <a:pt x="1801475" y="1758043"/>
                  <a:pt x="1809321" y="1753923"/>
                </a:cubicBezTo>
                <a:cubicBezTo>
                  <a:pt x="1815813" y="1749014"/>
                  <a:pt x="1818237" y="1741736"/>
                  <a:pt x="1817417" y="1736912"/>
                </a:cubicBezTo>
                <a:cubicBezTo>
                  <a:pt x="1815242" y="1731299"/>
                  <a:pt x="1819022" y="1724811"/>
                  <a:pt x="1824692" y="1715078"/>
                </a:cubicBezTo>
                <a:cubicBezTo>
                  <a:pt x="1836034" y="1695612"/>
                  <a:pt x="1846018" y="1675357"/>
                  <a:pt x="1862781" y="1659050"/>
                </a:cubicBezTo>
                <a:cubicBezTo>
                  <a:pt x="1862781" y="1659050"/>
                  <a:pt x="1864671" y="1655806"/>
                  <a:pt x="1864671" y="1655806"/>
                </a:cubicBezTo>
                <a:cubicBezTo>
                  <a:pt x="1882216" y="1622573"/>
                  <a:pt x="1903294" y="1595743"/>
                  <a:pt x="1920305" y="1566545"/>
                </a:cubicBezTo>
                <a:cubicBezTo>
                  <a:pt x="1924085" y="1560056"/>
                  <a:pt x="1925975" y="1556812"/>
                  <a:pt x="1923266" y="1555234"/>
                </a:cubicBezTo>
                <a:lnTo>
                  <a:pt x="1924152" y="1551341"/>
                </a:lnTo>
                <a:lnTo>
                  <a:pt x="1926058" y="1562553"/>
                </a:lnTo>
                <a:cubicBezTo>
                  <a:pt x="1922278" y="1569042"/>
                  <a:pt x="1916608" y="1578775"/>
                  <a:pt x="1910937" y="1588507"/>
                </a:cubicBezTo>
                <a:cubicBezTo>
                  <a:pt x="1907157" y="1594996"/>
                  <a:pt x="1905266" y="1598241"/>
                  <a:pt x="1907977" y="1599820"/>
                </a:cubicBezTo>
                <a:cubicBezTo>
                  <a:pt x="1910687" y="1601399"/>
                  <a:pt x="1911222" y="1597365"/>
                  <a:pt x="1915003" y="1590876"/>
                </a:cubicBezTo>
                <a:cubicBezTo>
                  <a:pt x="1916893" y="1587632"/>
                  <a:pt x="1922028" y="1581933"/>
                  <a:pt x="1921209" y="1577109"/>
                </a:cubicBezTo>
                <a:cubicBezTo>
                  <a:pt x="1923633" y="1569831"/>
                  <a:pt x="1927413" y="1563342"/>
                  <a:pt x="1930659" y="1560888"/>
                </a:cubicBezTo>
                <a:cubicBezTo>
                  <a:pt x="1937684" y="1551945"/>
                  <a:pt x="1943355" y="1542212"/>
                  <a:pt x="1947135" y="1535723"/>
                </a:cubicBezTo>
                <a:cubicBezTo>
                  <a:pt x="1950916" y="1529234"/>
                  <a:pt x="1956051" y="1523536"/>
                  <a:pt x="1959297" y="1521081"/>
                </a:cubicBezTo>
                <a:cubicBezTo>
                  <a:pt x="1974168" y="1508018"/>
                  <a:pt x="1989039" y="1494955"/>
                  <a:pt x="2002305" y="1493993"/>
                </a:cubicBezTo>
                <a:cubicBezTo>
                  <a:pt x="1999880" y="1501270"/>
                  <a:pt x="1997990" y="1504515"/>
                  <a:pt x="1996099" y="1507760"/>
                </a:cubicBezTo>
                <a:cubicBezTo>
                  <a:pt x="1984759" y="1527225"/>
                  <a:pt x="1975308" y="1543445"/>
                  <a:pt x="1965857" y="1559668"/>
                </a:cubicBezTo>
                <a:cubicBezTo>
                  <a:pt x="1960722" y="1565368"/>
                  <a:pt x="1959653" y="1573435"/>
                  <a:pt x="1960472" y="1578258"/>
                </a:cubicBezTo>
                <a:cubicBezTo>
                  <a:pt x="1971813" y="1558792"/>
                  <a:pt x="1983154" y="1539327"/>
                  <a:pt x="1994495" y="1519861"/>
                </a:cubicBezTo>
                <a:cubicBezTo>
                  <a:pt x="2005835" y="1500396"/>
                  <a:pt x="2018533" y="1481719"/>
                  <a:pt x="2028517" y="1461464"/>
                </a:cubicBezTo>
                <a:cubicBezTo>
                  <a:pt x="2038504" y="1441209"/>
                  <a:pt x="2052020" y="1427357"/>
                  <a:pt x="2063361" y="1407890"/>
                </a:cubicBezTo>
                <a:cubicBezTo>
                  <a:pt x="2078482" y="1381937"/>
                  <a:pt x="2093603" y="1355982"/>
                  <a:pt x="2108725" y="1330028"/>
                </a:cubicBezTo>
                <a:cubicBezTo>
                  <a:pt x="2114395" y="1320296"/>
                  <a:pt x="2120886" y="1315386"/>
                  <a:pt x="2123310" y="1308107"/>
                </a:cubicBezTo>
                <a:cubicBezTo>
                  <a:pt x="2133832" y="1283819"/>
                  <a:pt x="2148418" y="1261899"/>
                  <a:pt x="2152982" y="1238485"/>
                </a:cubicBezTo>
                <a:cubicBezTo>
                  <a:pt x="2153518" y="1234452"/>
                  <a:pt x="2156763" y="1231996"/>
                  <a:pt x="2159473" y="1233576"/>
                </a:cubicBezTo>
                <a:cubicBezTo>
                  <a:pt x="2160828" y="1234365"/>
                  <a:pt x="2161649" y="1239189"/>
                  <a:pt x="2168140" y="1234280"/>
                </a:cubicBezTo>
                <a:lnTo>
                  <a:pt x="2182078" y="1214374"/>
                </a:lnTo>
                <a:lnTo>
                  <a:pt x="2168626" y="1206538"/>
                </a:lnTo>
                <a:lnTo>
                  <a:pt x="2168957" y="1205827"/>
                </a:lnTo>
                <a:cubicBezTo>
                  <a:pt x="2173807" y="1191271"/>
                  <a:pt x="2182722" y="1179083"/>
                  <a:pt x="2186217" y="1163737"/>
                </a:cubicBezTo>
                <a:cubicBezTo>
                  <a:pt x="2186217" y="1163737"/>
                  <a:pt x="2188107" y="1160494"/>
                  <a:pt x="2191353" y="1158039"/>
                </a:cubicBezTo>
                <a:cubicBezTo>
                  <a:pt x="2194598" y="1155584"/>
                  <a:pt x="2196489" y="1152340"/>
                  <a:pt x="2198379" y="1149096"/>
                </a:cubicBezTo>
                <a:cubicBezTo>
                  <a:pt x="2215926" y="1115863"/>
                  <a:pt x="2240247" y="1086579"/>
                  <a:pt x="2256438" y="1052557"/>
                </a:cubicBezTo>
                <a:cubicBezTo>
                  <a:pt x="2263999" y="1039580"/>
                  <a:pt x="2271844" y="1035460"/>
                  <a:pt x="2276160" y="1024938"/>
                </a:cubicBezTo>
                <a:cubicBezTo>
                  <a:pt x="2281831" y="1015205"/>
                  <a:pt x="2289392" y="1002228"/>
                  <a:pt x="2295062" y="992495"/>
                </a:cubicBezTo>
                <a:cubicBezTo>
                  <a:pt x="2307757" y="973819"/>
                  <a:pt x="2311788" y="954439"/>
                  <a:pt x="2323949" y="939798"/>
                </a:cubicBezTo>
                <a:cubicBezTo>
                  <a:pt x="2327730" y="933309"/>
                  <a:pt x="2329620" y="930064"/>
                  <a:pt x="2331510" y="926821"/>
                </a:cubicBezTo>
                <a:cubicBezTo>
                  <a:pt x="2333400" y="923576"/>
                  <a:pt x="2333934" y="919542"/>
                  <a:pt x="2338535" y="917877"/>
                </a:cubicBezTo>
                <a:cubicBezTo>
                  <a:pt x="2339890" y="918667"/>
                  <a:pt x="2340711" y="923490"/>
                  <a:pt x="2338821" y="926734"/>
                </a:cubicBezTo>
                <a:cubicBezTo>
                  <a:pt x="2334505" y="937256"/>
                  <a:pt x="2332900" y="949358"/>
                  <a:pt x="2325340" y="962335"/>
                </a:cubicBezTo>
                <a:cubicBezTo>
                  <a:pt x="2321559" y="968824"/>
                  <a:pt x="2324270" y="970403"/>
                  <a:pt x="2321845" y="977681"/>
                </a:cubicBezTo>
                <a:cubicBezTo>
                  <a:pt x="2335361" y="963828"/>
                  <a:pt x="2344812" y="947607"/>
                  <a:pt x="2355617" y="932174"/>
                </a:cubicBezTo>
                <a:cubicBezTo>
                  <a:pt x="2364533" y="919987"/>
                  <a:pt x="2372914" y="911833"/>
                  <a:pt x="2381829" y="899645"/>
                </a:cubicBezTo>
                <a:cubicBezTo>
                  <a:pt x="2383720" y="896401"/>
                  <a:pt x="2390211" y="891492"/>
                  <a:pt x="2391030" y="896315"/>
                </a:cubicBezTo>
                <a:cubicBezTo>
                  <a:pt x="2391851" y="901138"/>
                  <a:pt x="2386716" y="906838"/>
                  <a:pt x="2384825" y="910083"/>
                </a:cubicBezTo>
                <a:cubicBezTo>
                  <a:pt x="2371594" y="932792"/>
                  <a:pt x="2360253" y="952258"/>
                  <a:pt x="2347022" y="974967"/>
                </a:cubicBezTo>
                <a:cubicBezTo>
                  <a:pt x="2324340" y="1013899"/>
                  <a:pt x="2305724" y="1055199"/>
                  <a:pt x="2293062" y="1095623"/>
                </a:cubicBezTo>
                <a:cubicBezTo>
                  <a:pt x="2288213" y="1110178"/>
                  <a:pt x="2277407" y="1125611"/>
                  <a:pt x="2272556" y="1140167"/>
                </a:cubicBezTo>
                <a:cubicBezTo>
                  <a:pt x="2266352" y="1153934"/>
                  <a:pt x="2255545" y="1169365"/>
                  <a:pt x="2244739" y="1184797"/>
                </a:cubicBezTo>
                <a:cubicBezTo>
                  <a:pt x="2234468" y="1196195"/>
                  <a:pt x="2221772" y="1214871"/>
                  <a:pt x="2212321" y="1231092"/>
                </a:cubicBezTo>
                <a:lnTo>
                  <a:pt x="2211935" y="1231770"/>
                </a:lnTo>
                <a:lnTo>
                  <a:pt x="2198481" y="1223931"/>
                </a:lnTo>
                <a:lnTo>
                  <a:pt x="2189002" y="1242089"/>
                </a:lnTo>
                <a:cubicBezTo>
                  <a:pt x="2185222" y="1248577"/>
                  <a:pt x="2180906" y="1259099"/>
                  <a:pt x="2175236" y="1268832"/>
                </a:cubicBezTo>
                <a:cubicBezTo>
                  <a:pt x="2169565" y="1278566"/>
                  <a:pt x="2170920" y="1279355"/>
                  <a:pt x="2180122" y="1276024"/>
                </a:cubicBezTo>
                <a:cubicBezTo>
                  <a:pt x="2185257" y="1270325"/>
                  <a:pt x="2187683" y="1263047"/>
                  <a:pt x="2191747" y="1265415"/>
                </a:cubicBezTo>
                <a:cubicBezTo>
                  <a:pt x="2192568" y="1270239"/>
                  <a:pt x="2187433" y="1275937"/>
                  <a:pt x="2185542" y="1279182"/>
                </a:cubicBezTo>
                <a:cubicBezTo>
                  <a:pt x="2185542" y="1279182"/>
                  <a:pt x="2183652" y="1282427"/>
                  <a:pt x="2183652" y="1282427"/>
                </a:cubicBezTo>
                <a:cubicBezTo>
                  <a:pt x="2184471" y="1287250"/>
                  <a:pt x="2188252" y="1280761"/>
                  <a:pt x="2190142" y="1277517"/>
                </a:cubicBezTo>
                <a:cubicBezTo>
                  <a:pt x="2195813" y="1267783"/>
                  <a:pt x="2203373" y="1254807"/>
                  <a:pt x="2210934" y="1241831"/>
                </a:cubicBezTo>
                <a:cubicBezTo>
                  <a:pt x="2212824" y="1238586"/>
                  <a:pt x="2214714" y="1235341"/>
                  <a:pt x="2216070" y="1236131"/>
                </a:cubicBezTo>
                <a:cubicBezTo>
                  <a:pt x="2218780" y="1237710"/>
                  <a:pt x="2223381" y="1236045"/>
                  <a:pt x="2219600" y="1242535"/>
                </a:cubicBezTo>
                <a:cubicBezTo>
                  <a:pt x="2212574" y="1251476"/>
                  <a:pt x="2212859" y="1260333"/>
                  <a:pt x="2209614" y="1262789"/>
                </a:cubicBezTo>
                <a:cubicBezTo>
                  <a:pt x="2201233" y="1270941"/>
                  <a:pt x="2196383" y="1285499"/>
                  <a:pt x="2188002" y="1293652"/>
                </a:cubicBezTo>
                <a:cubicBezTo>
                  <a:pt x="2184757" y="1296107"/>
                  <a:pt x="2182867" y="1299351"/>
                  <a:pt x="2180157" y="1297772"/>
                </a:cubicBezTo>
                <a:cubicBezTo>
                  <a:pt x="2176377" y="1304261"/>
                  <a:pt x="2175841" y="1308295"/>
                  <a:pt x="2170707" y="1313993"/>
                </a:cubicBezTo>
                <a:cubicBezTo>
                  <a:pt x="2166641" y="1311625"/>
                  <a:pt x="2163930" y="1310045"/>
                  <a:pt x="2159865" y="1307677"/>
                </a:cubicBezTo>
                <a:cubicBezTo>
                  <a:pt x="2147990" y="1331177"/>
                  <a:pt x="2131227" y="1347484"/>
                  <a:pt x="2119352" y="1370984"/>
                </a:cubicBezTo>
                <a:cubicBezTo>
                  <a:pt x="2119352" y="1370984"/>
                  <a:pt x="2117461" y="1374228"/>
                  <a:pt x="2117461" y="1374228"/>
                </a:cubicBezTo>
                <a:cubicBezTo>
                  <a:pt x="2102589" y="1387291"/>
                  <a:pt x="2101805" y="1404216"/>
                  <a:pt x="2092890" y="1416403"/>
                </a:cubicBezTo>
                <a:cubicBezTo>
                  <a:pt x="2090999" y="1419648"/>
                  <a:pt x="2090464" y="1423681"/>
                  <a:pt x="2089929" y="1427715"/>
                </a:cubicBezTo>
                <a:cubicBezTo>
                  <a:pt x="2095065" y="1422016"/>
                  <a:pt x="2098846" y="1415527"/>
                  <a:pt x="2102626" y="1409040"/>
                </a:cubicBezTo>
                <a:cubicBezTo>
                  <a:pt x="2105871" y="1406585"/>
                  <a:pt x="2109116" y="1404129"/>
                  <a:pt x="2108580" y="1408163"/>
                </a:cubicBezTo>
                <a:cubicBezTo>
                  <a:pt x="2109401" y="1412987"/>
                  <a:pt x="2108866" y="1417020"/>
                  <a:pt x="2105085" y="1423509"/>
                </a:cubicBezTo>
                <a:cubicBezTo>
                  <a:pt x="2091854" y="1446219"/>
                  <a:pt x="2078623" y="1468929"/>
                  <a:pt x="2066748" y="1492429"/>
                </a:cubicBezTo>
                <a:cubicBezTo>
                  <a:pt x="2052446" y="1523206"/>
                  <a:pt x="2035970" y="1548371"/>
                  <a:pt x="2017604" y="1576780"/>
                </a:cubicBezTo>
                <a:cubicBezTo>
                  <a:pt x="2002483" y="1602734"/>
                  <a:pt x="1990071" y="1630266"/>
                  <a:pt x="1970885" y="1653851"/>
                </a:cubicBezTo>
                <a:cubicBezTo>
                  <a:pt x="1967639" y="1656307"/>
                  <a:pt x="1965749" y="1659552"/>
                  <a:pt x="1965214" y="1663585"/>
                </a:cubicBezTo>
                <a:cubicBezTo>
                  <a:pt x="1954158" y="1691908"/>
                  <a:pt x="1936328" y="1716284"/>
                  <a:pt x="1922561" y="1743027"/>
                </a:cubicBezTo>
                <a:cubicBezTo>
                  <a:pt x="1913110" y="1759249"/>
                  <a:pt x="1900415" y="1777924"/>
                  <a:pt x="1890143" y="1789322"/>
                </a:cubicBezTo>
                <a:cubicBezTo>
                  <a:pt x="1879338" y="1804754"/>
                  <a:pt x="1868531" y="1820185"/>
                  <a:pt x="1862326" y="1833952"/>
                </a:cubicBezTo>
                <a:cubicBezTo>
                  <a:pt x="1857475" y="1848508"/>
                  <a:pt x="1846670" y="1863940"/>
                  <a:pt x="1841820" y="1878496"/>
                </a:cubicBezTo>
                <a:cubicBezTo>
                  <a:pt x="1829158" y="1918921"/>
                  <a:pt x="1810542" y="1960220"/>
                  <a:pt x="1787860" y="1999151"/>
                </a:cubicBezTo>
                <a:cubicBezTo>
                  <a:pt x="1774629" y="2021862"/>
                  <a:pt x="1763288" y="2041327"/>
                  <a:pt x="1750057" y="2064036"/>
                </a:cubicBezTo>
                <a:cubicBezTo>
                  <a:pt x="1748167" y="2067281"/>
                  <a:pt x="1743032" y="2072980"/>
                  <a:pt x="1743853" y="2077803"/>
                </a:cubicBezTo>
                <a:cubicBezTo>
                  <a:pt x="1744672" y="2082626"/>
                  <a:pt x="1751163" y="2077717"/>
                  <a:pt x="1753053" y="2074473"/>
                </a:cubicBezTo>
                <a:cubicBezTo>
                  <a:pt x="1761968" y="2062285"/>
                  <a:pt x="1770350" y="2054132"/>
                  <a:pt x="1779265" y="2041944"/>
                </a:cubicBezTo>
                <a:cubicBezTo>
                  <a:pt x="1790071" y="2026512"/>
                  <a:pt x="1799522" y="2010291"/>
                  <a:pt x="1813038" y="1996438"/>
                </a:cubicBezTo>
                <a:cubicBezTo>
                  <a:pt x="1810613" y="2003715"/>
                  <a:pt x="1813323" y="2005295"/>
                  <a:pt x="1809543" y="2011784"/>
                </a:cubicBezTo>
                <a:cubicBezTo>
                  <a:pt x="1801983" y="2024760"/>
                  <a:pt x="1800377" y="2036863"/>
                  <a:pt x="1796062" y="2047384"/>
                </a:cubicBezTo>
                <a:cubicBezTo>
                  <a:pt x="1794172" y="2050630"/>
                  <a:pt x="1794993" y="2055452"/>
                  <a:pt x="1796347" y="2056242"/>
                </a:cubicBezTo>
                <a:cubicBezTo>
                  <a:pt x="1800948" y="2054577"/>
                  <a:pt x="1801482" y="2050542"/>
                  <a:pt x="1803372" y="2047298"/>
                </a:cubicBezTo>
                <a:cubicBezTo>
                  <a:pt x="1805262" y="2044054"/>
                  <a:pt x="1807153" y="2040810"/>
                  <a:pt x="1810933" y="2034321"/>
                </a:cubicBezTo>
                <a:cubicBezTo>
                  <a:pt x="1823094" y="2019680"/>
                  <a:pt x="1827125" y="2000300"/>
                  <a:pt x="1839820" y="1981624"/>
                </a:cubicBezTo>
                <a:cubicBezTo>
                  <a:pt x="1845491" y="1971891"/>
                  <a:pt x="1853052" y="1958914"/>
                  <a:pt x="1858722" y="1949180"/>
                </a:cubicBezTo>
                <a:cubicBezTo>
                  <a:pt x="1863038" y="1938658"/>
                  <a:pt x="1870884" y="1934540"/>
                  <a:pt x="1878444" y="1921562"/>
                </a:cubicBezTo>
                <a:cubicBezTo>
                  <a:pt x="1894635" y="1887540"/>
                  <a:pt x="1918957" y="1858255"/>
                  <a:pt x="1936504" y="1825023"/>
                </a:cubicBezTo>
                <a:cubicBezTo>
                  <a:pt x="1938394" y="1821779"/>
                  <a:pt x="1940284" y="1818535"/>
                  <a:pt x="1943529" y="1816080"/>
                </a:cubicBezTo>
                <a:cubicBezTo>
                  <a:pt x="1946775" y="1813626"/>
                  <a:pt x="1948665" y="1810381"/>
                  <a:pt x="1948665" y="1810381"/>
                </a:cubicBezTo>
                <a:cubicBezTo>
                  <a:pt x="1952160" y="1795036"/>
                  <a:pt x="1961076" y="1782848"/>
                  <a:pt x="1965925" y="1768291"/>
                </a:cubicBezTo>
                <a:cubicBezTo>
                  <a:pt x="1972667" y="1750491"/>
                  <a:pt x="1980763" y="1733481"/>
                  <a:pt x="1995098" y="1724451"/>
                </a:cubicBezTo>
                <a:cubicBezTo>
                  <a:pt x="1996989" y="1721207"/>
                  <a:pt x="1996989" y="1721207"/>
                  <a:pt x="1998879" y="1717962"/>
                </a:cubicBezTo>
                <a:cubicBezTo>
                  <a:pt x="2006440" y="1704985"/>
                  <a:pt x="2015355" y="1692798"/>
                  <a:pt x="2019671" y="1682276"/>
                </a:cubicBezTo>
                <a:cubicBezTo>
                  <a:pt x="2029121" y="1666055"/>
                  <a:pt x="2038857" y="1658691"/>
                  <a:pt x="2045063" y="1644923"/>
                </a:cubicBezTo>
                <a:cubicBezTo>
                  <a:pt x="2053158" y="1627912"/>
                  <a:pt x="2065319" y="1613271"/>
                  <a:pt x="2075306" y="1593015"/>
                </a:cubicBezTo>
                <a:cubicBezTo>
                  <a:pt x="2083401" y="1576004"/>
                  <a:pt x="2091496" y="1558994"/>
                  <a:pt x="2099592" y="1541983"/>
                </a:cubicBezTo>
                <a:cubicBezTo>
                  <a:pt x="2110113" y="1517694"/>
                  <a:pt x="2123879" y="1490949"/>
                  <a:pt x="2137645" y="1464207"/>
                </a:cubicBezTo>
                <a:cubicBezTo>
                  <a:pt x="2148986" y="1444740"/>
                  <a:pt x="2154371" y="1426151"/>
                  <a:pt x="2168957" y="1404230"/>
                </a:cubicBezTo>
                <a:cubicBezTo>
                  <a:pt x="2164356" y="1405895"/>
                  <a:pt x="2161111" y="1408350"/>
                  <a:pt x="2155441" y="1418082"/>
                </a:cubicBezTo>
                <a:cubicBezTo>
                  <a:pt x="2153551" y="1421327"/>
                  <a:pt x="2149771" y="1427815"/>
                  <a:pt x="2145990" y="1434305"/>
                </a:cubicBezTo>
                <a:cubicBezTo>
                  <a:pt x="2130584" y="1451401"/>
                  <a:pt x="2115998" y="1473322"/>
                  <a:pt x="2104657" y="1492788"/>
                </a:cubicBezTo>
                <a:cubicBezTo>
                  <a:pt x="2095206" y="1509009"/>
                  <a:pt x="2083865" y="1528474"/>
                  <a:pt x="2074414" y="1544695"/>
                </a:cubicBezTo>
                <a:cubicBezTo>
                  <a:pt x="2064964" y="1560917"/>
                  <a:pt x="2056868" y="1577927"/>
                  <a:pt x="2052837" y="1597307"/>
                </a:cubicBezTo>
                <a:cubicBezTo>
                  <a:pt x="2052303" y="1601341"/>
                  <a:pt x="2049878" y="1608618"/>
                  <a:pt x="2046097" y="1615108"/>
                </a:cubicBezTo>
                <a:cubicBezTo>
                  <a:pt x="2034221" y="1638608"/>
                  <a:pt x="2019635" y="1660528"/>
                  <a:pt x="2003408" y="1672801"/>
                </a:cubicBezTo>
                <a:cubicBezTo>
                  <a:pt x="1995028" y="1680954"/>
                  <a:pt x="1991248" y="1687443"/>
                  <a:pt x="1986932" y="1697965"/>
                </a:cubicBezTo>
                <a:cubicBezTo>
                  <a:pt x="1982082" y="1712522"/>
                  <a:pt x="1976412" y="1722254"/>
                  <a:pt x="1966140" y="1733653"/>
                </a:cubicBezTo>
                <a:cubicBezTo>
                  <a:pt x="1961005" y="1739352"/>
                  <a:pt x="1957225" y="1745840"/>
                  <a:pt x="1954800" y="1753118"/>
                </a:cubicBezTo>
                <a:cubicBezTo>
                  <a:pt x="1951840" y="1764431"/>
                  <a:pt x="1939678" y="1779072"/>
                  <a:pt x="1936183" y="1794418"/>
                </a:cubicBezTo>
                <a:cubicBezTo>
                  <a:pt x="1935648" y="1798452"/>
                  <a:pt x="1926732" y="1810640"/>
                  <a:pt x="1921597" y="1816339"/>
                </a:cubicBezTo>
                <a:cubicBezTo>
                  <a:pt x="1906191" y="1833436"/>
                  <a:pt x="1896740" y="1849657"/>
                  <a:pt x="1885399" y="1869122"/>
                </a:cubicBezTo>
                <a:cubicBezTo>
                  <a:pt x="1879729" y="1878855"/>
                  <a:pt x="1873523" y="1892622"/>
                  <a:pt x="1865143" y="1900775"/>
                </a:cubicBezTo>
                <a:cubicBezTo>
                  <a:pt x="1861897" y="1903229"/>
                  <a:pt x="1860007" y="1906474"/>
                  <a:pt x="1860827" y="1911298"/>
                </a:cubicBezTo>
                <a:cubicBezTo>
                  <a:pt x="1865178" y="1922524"/>
                  <a:pt x="1861398" y="1929012"/>
                  <a:pt x="1847346" y="1946898"/>
                </a:cubicBezTo>
                <a:cubicBezTo>
                  <a:pt x="1844101" y="1949354"/>
                  <a:pt x="1840321" y="1955842"/>
                  <a:pt x="1835720" y="1957507"/>
                </a:cubicBezTo>
                <a:cubicBezTo>
                  <a:pt x="1834615" y="1943827"/>
                  <a:pt x="1842710" y="1926816"/>
                  <a:pt x="1854051" y="1907350"/>
                </a:cubicBezTo>
                <a:cubicBezTo>
                  <a:pt x="1888073" y="1848954"/>
                  <a:pt x="1923986" y="1787312"/>
                  <a:pt x="1958009" y="1728915"/>
                </a:cubicBezTo>
                <a:cubicBezTo>
                  <a:pt x="1969350" y="1709450"/>
                  <a:pt x="1974735" y="1690859"/>
                  <a:pt x="1987432" y="1672185"/>
                </a:cubicBezTo>
                <a:cubicBezTo>
                  <a:pt x="1989322" y="1668940"/>
                  <a:pt x="1988502" y="1664116"/>
                  <a:pt x="1990392" y="1660873"/>
                </a:cubicBezTo>
                <a:cubicBezTo>
                  <a:pt x="1993637" y="1658417"/>
                  <a:pt x="1990927" y="1656838"/>
                  <a:pt x="1989572" y="1656049"/>
                </a:cubicBezTo>
                <a:cubicBezTo>
                  <a:pt x="1989572" y="1656049"/>
                  <a:pt x="1988216" y="1655259"/>
                  <a:pt x="1986326" y="1658503"/>
                </a:cubicBezTo>
                <a:cubicBezTo>
                  <a:pt x="1982546" y="1664992"/>
                  <a:pt x="1982012" y="1669027"/>
                  <a:pt x="1977411" y="1670690"/>
                </a:cubicBezTo>
                <a:cubicBezTo>
                  <a:pt x="1979301" y="1667447"/>
                  <a:pt x="1977946" y="1666658"/>
                  <a:pt x="1977946" y="1666658"/>
                </a:cubicBezTo>
                <a:cubicBezTo>
                  <a:pt x="2007653" y="1618783"/>
                  <a:pt x="2031404" y="1571784"/>
                  <a:pt x="2063822" y="1525488"/>
                </a:cubicBezTo>
                <a:cubicBezTo>
                  <a:pt x="2074629" y="1510056"/>
                  <a:pt x="2084080" y="1493835"/>
                  <a:pt x="2092175" y="1476824"/>
                </a:cubicBezTo>
                <a:cubicBezTo>
                  <a:pt x="2100271" y="1459813"/>
                  <a:pt x="2115142" y="1446750"/>
                  <a:pt x="2120527" y="1428160"/>
                </a:cubicBezTo>
                <a:cubicBezTo>
                  <a:pt x="2122417" y="1424916"/>
                  <a:pt x="2124307" y="1421671"/>
                  <a:pt x="2124307" y="1421671"/>
                </a:cubicBezTo>
                <a:cubicBezTo>
                  <a:pt x="2134043" y="1414307"/>
                  <a:pt x="2140249" y="1400541"/>
                  <a:pt x="2147810" y="1387564"/>
                </a:cubicBezTo>
                <a:cubicBezTo>
                  <a:pt x="2159151" y="1368097"/>
                  <a:pt x="2170492" y="1348632"/>
                  <a:pt x="2183723" y="1325922"/>
                </a:cubicBezTo>
                <a:cubicBezTo>
                  <a:pt x="2187503" y="1319435"/>
                  <a:pt x="2192638" y="1313735"/>
                  <a:pt x="2197773" y="1308037"/>
                </a:cubicBezTo>
                <a:cubicBezTo>
                  <a:pt x="2202089" y="1297514"/>
                  <a:pt x="2209935" y="1293394"/>
                  <a:pt x="2214250" y="1282872"/>
                </a:cubicBezTo>
                <a:cubicBezTo>
                  <a:pt x="2218030" y="1276384"/>
                  <a:pt x="2225056" y="1267439"/>
                  <a:pt x="2229372" y="1256918"/>
                </a:cubicBezTo>
                <a:lnTo>
                  <a:pt x="2238264" y="1247803"/>
                </a:lnTo>
                <a:lnTo>
                  <a:pt x="2242375" y="1250199"/>
                </a:lnTo>
                <a:lnTo>
                  <a:pt x="2223559" y="1282862"/>
                </a:lnTo>
                <a:cubicBezTo>
                  <a:pt x="2216097" y="1293724"/>
                  <a:pt x="2207920" y="1303084"/>
                  <a:pt x="2199129" y="1308826"/>
                </a:cubicBezTo>
                <a:cubicBezTo>
                  <a:pt x="2188323" y="1324257"/>
                  <a:pt x="2186184" y="1340393"/>
                  <a:pt x="2175377" y="1355825"/>
                </a:cubicBezTo>
                <a:cubicBezTo>
                  <a:pt x="2181333" y="1354949"/>
                  <a:pt x="2180798" y="1358983"/>
                  <a:pt x="2175128" y="1368716"/>
                </a:cubicBezTo>
                <a:cubicBezTo>
                  <a:pt x="2171348" y="1375203"/>
                  <a:pt x="2169457" y="1378448"/>
                  <a:pt x="2167567" y="1381693"/>
                </a:cubicBezTo>
                <a:cubicBezTo>
                  <a:pt x="2168922" y="1382482"/>
                  <a:pt x="2170277" y="1383272"/>
                  <a:pt x="2171632" y="1384061"/>
                </a:cubicBezTo>
                <a:cubicBezTo>
                  <a:pt x="2175412" y="1377572"/>
                  <a:pt x="2179192" y="1371083"/>
                  <a:pt x="2181083" y="1367839"/>
                </a:cubicBezTo>
                <a:cubicBezTo>
                  <a:pt x="2184863" y="1361351"/>
                  <a:pt x="2186753" y="1358107"/>
                  <a:pt x="2188643" y="1354863"/>
                </a:cubicBezTo>
                <a:cubicBezTo>
                  <a:pt x="2190533" y="1351618"/>
                  <a:pt x="2192959" y="1344340"/>
                  <a:pt x="2195670" y="1345919"/>
                </a:cubicBezTo>
                <a:cubicBezTo>
                  <a:pt x="2201625" y="1345044"/>
                  <a:pt x="2196489" y="1350742"/>
                  <a:pt x="2194065" y="1358020"/>
                </a:cubicBezTo>
                <a:cubicBezTo>
                  <a:pt x="2193529" y="1362054"/>
                  <a:pt x="2196774" y="1359600"/>
                  <a:pt x="2198130" y="1360389"/>
                </a:cubicBezTo>
                <a:cubicBezTo>
                  <a:pt x="2205975" y="1356269"/>
                  <a:pt x="2211645" y="1346537"/>
                  <a:pt x="2218672" y="1337595"/>
                </a:cubicBezTo>
                <a:cubicBezTo>
                  <a:pt x="2231903" y="1314884"/>
                  <a:pt x="2241068" y="1289805"/>
                  <a:pt x="2253764" y="1271129"/>
                </a:cubicBezTo>
                <a:lnTo>
                  <a:pt x="2259894" y="1259711"/>
                </a:lnTo>
                <a:lnTo>
                  <a:pt x="2252938" y="1255659"/>
                </a:lnTo>
                <a:lnTo>
                  <a:pt x="2255402" y="1247500"/>
                </a:lnTo>
                <a:cubicBezTo>
                  <a:pt x="2257826" y="1240222"/>
                  <a:pt x="2262427" y="1238556"/>
                  <a:pt x="2263782" y="1239345"/>
                </a:cubicBezTo>
                <a:cubicBezTo>
                  <a:pt x="2267848" y="1241715"/>
                  <a:pt x="2272448" y="1240051"/>
                  <a:pt x="2280829" y="1231895"/>
                </a:cubicBezTo>
                <a:cubicBezTo>
                  <a:pt x="2284075" y="1229440"/>
                  <a:pt x="2285965" y="1226197"/>
                  <a:pt x="2287855" y="1222953"/>
                </a:cubicBezTo>
                <a:cubicBezTo>
                  <a:pt x="2289460" y="1210852"/>
                  <a:pt x="2301620" y="1196208"/>
                  <a:pt x="2304581" y="1184897"/>
                </a:cubicBezTo>
                <a:cubicBezTo>
                  <a:pt x="2307006" y="1177620"/>
                  <a:pt x="2310787" y="1171131"/>
                  <a:pt x="2316457" y="1161398"/>
                </a:cubicBezTo>
                <a:lnTo>
                  <a:pt x="2330760" y="1152389"/>
                </a:lnTo>
                <a:lnTo>
                  <a:pt x="2345907" y="1126391"/>
                </a:lnTo>
                <a:lnTo>
                  <a:pt x="2342919" y="1115978"/>
                </a:lnTo>
                <a:cubicBezTo>
                  <a:pt x="2340209" y="1114399"/>
                  <a:pt x="2342634" y="1107122"/>
                  <a:pt x="2348305" y="1097388"/>
                </a:cubicBezTo>
                <a:cubicBezTo>
                  <a:pt x="2352085" y="1090900"/>
                  <a:pt x="2355865" y="1084412"/>
                  <a:pt x="2356935" y="1076344"/>
                </a:cubicBezTo>
                <a:cubicBezTo>
                  <a:pt x="2361250" y="1065822"/>
                  <a:pt x="2369630" y="1057668"/>
                  <a:pt x="2377476" y="1053547"/>
                </a:cubicBezTo>
                <a:cubicBezTo>
                  <a:pt x="2384377" y="1051049"/>
                  <a:pt x="2390662" y="1044934"/>
                  <a:pt x="2396744" y="1037613"/>
                </a:cubicBezTo>
                <a:lnTo>
                  <a:pt x="2400266" y="1033088"/>
                </a:lnTo>
                <a:lnTo>
                  <a:pt x="2425329" y="990071"/>
                </a:lnTo>
                <a:lnTo>
                  <a:pt x="2435002" y="961043"/>
                </a:lnTo>
                <a:cubicBezTo>
                  <a:pt x="2440922" y="938420"/>
                  <a:pt x="2442813" y="935175"/>
                  <a:pt x="2457148" y="926145"/>
                </a:cubicBezTo>
                <a:lnTo>
                  <a:pt x="2464964" y="922041"/>
                </a:lnTo>
                <a:lnTo>
                  <a:pt x="2465021" y="921943"/>
                </a:lnTo>
                <a:lnTo>
                  <a:pt x="2475131" y="890995"/>
                </a:lnTo>
                <a:cubicBezTo>
                  <a:pt x="2479483" y="881581"/>
                  <a:pt x="2484681" y="872659"/>
                  <a:pt x="2490351" y="862926"/>
                </a:cubicBezTo>
                <a:cubicBezTo>
                  <a:pt x="2497912" y="849949"/>
                  <a:pt x="2503583" y="840215"/>
                  <a:pt x="2511143" y="827239"/>
                </a:cubicBezTo>
                <a:lnTo>
                  <a:pt x="2528129" y="796932"/>
                </a:lnTo>
                <a:lnTo>
                  <a:pt x="2497708" y="779208"/>
                </a:lnTo>
                <a:lnTo>
                  <a:pt x="2507032" y="769651"/>
                </a:lnTo>
                <a:cubicBezTo>
                  <a:pt x="2511347" y="759129"/>
                  <a:pt x="2518373" y="750185"/>
                  <a:pt x="2522153" y="743697"/>
                </a:cubicBezTo>
                <a:cubicBezTo>
                  <a:pt x="2526469" y="733175"/>
                  <a:pt x="2534315" y="729055"/>
                  <a:pt x="2538631" y="718533"/>
                </a:cubicBezTo>
                <a:cubicBezTo>
                  <a:pt x="2543765" y="712834"/>
                  <a:pt x="2548901" y="707134"/>
                  <a:pt x="2552681" y="700646"/>
                </a:cubicBezTo>
                <a:cubicBezTo>
                  <a:pt x="2565912" y="677936"/>
                  <a:pt x="2577253" y="658471"/>
                  <a:pt x="2588594" y="639005"/>
                </a:cubicBezTo>
                <a:cubicBezTo>
                  <a:pt x="2596155" y="626028"/>
                  <a:pt x="2602360" y="612261"/>
                  <a:pt x="2612096" y="604897"/>
                </a:cubicBezTo>
                <a:cubicBezTo>
                  <a:pt x="2612096" y="604897"/>
                  <a:pt x="2613986" y="601654"/>
                  <a:pt x="2615876" y="598409"/>
                </a:cubicBezTo>
                <a:cubicBezTo>
                  <a:pt x="2621262" y="579819"/>
                  <a:pt x="2636133" y="566756"/>
                  <a:pt x="2644229" y="549745"/>
                </a:cubicBezTo>
                <a:cubicBezTo>
                  <a:pt x="2652324" y="532733"/>
                  <a:pt x="2661774" y="516512"/>
                  <a:pt x="2672581" y="501081"/>
                </a:cubicBezTo>
                <a:cubicBezTo>
                  <a:pt x="2704999" y="454785"/>
                  <a:pt x="2728750" y="407786"/>
                  <a:pt x="2758458" y="359912"/>
                </a:cubicBezTo>
                <a:cubicBezTo>
                  <a:pt x="2758458" y="359912"/>
                  <a:pt x="2757103" y="359122"/>
                  <a:pt x="2758993" y="355879"/>
                </a:cubicBezTo>
                <a:cubicBezTo>
                  <a:pt x="2754392" y="357543"/>
                  <a:pt x="2753858" y="361577"/>
                  <a:pt x="2750078" y="368065"/>
                </a:cubicBezTo>
                <a:cubicBezTo>
                  <a:pt x="2748187" y="371310"/>
                  <a:pt x="2746831" y="370520"/>
                  <a:pt x="2746831" y="370520"/>
                </a:cubicBezTo>
                <a:cubicBezTo>
                  <a:pt x="2745477" y="369731"/>
                  <a:pt x="2742767" y="368152"/>
                  <a:pt x="2746012" y="365697"/>
                </a:cubicBezTo>
                <a:cubicBezTo>
                  <a:pt x="2747902" y="362453"/>
                  <a:pt x="2747081" y="357629"/>
                  <a:pt x="2748972" y="354385"/>
                </a:cubicBezTo>
                <a:cubicBezTo>
                  <a:pt x="2755320" y="345048"/>
                  <a:pt x="2759841" y="335731"/>
                  <a:pt x="2764191" y="326316"/>
                </a:cubicBezTo>
                <a:close/>
                <a:moveTo>
                  <a:pt x="2755540" y="286906"/>
                </a:moveTo>
                <a:lnTo>
                  <a:pt x="2764627" y="302591"/>
                </a:lnTo>
                <a:lnTo>
                  <a:pt x="2749472" y="328604"/>
                </a:lnTo>
                <a:cubicBezTo>
                  <a:pt x="2745156" y="339126"/>
                  <a:pt x="2741375" y="345615"/>
                  <a:pt x="2732995" y="353769"/>
                </a:cubicBezTo>
                <a:cubicBezTo>
                  <a:pt x="2716769" y="366041"/>
                  <a:pt x="2702183" y="387962"/>
                  <a:pt x="2690306" y="411461"/>
                </a:cubicBezTo>
                <a:cubicBezTo>
                  <a:pt x="2686526" y="417950"/>
                  <a:pt x="2684101" y="425227"/>
                  <a:pt x="2683566" y="429262"/>
                </a:cubicBezTo>
                <a:cubicBezTo>
                  <a:pt x="2679536" y="448642"/>
                  <a:pt x="2671440" y="465652"/>
                  <a:pt x="2661989" y="481873"/>
                </a:cubicBezTo>
                <a:cubicBezTo>
                  <a:pt x="2652538" y="498095"/>
                  <a:pt x="2641197" y="517560"/>
                  <a:pt x="2631747" y="533781"/>
                </a:cubicBezTo>
                <a:cubicBezTo>
                  <a:pt x="2620406" y="553247"/>
                  <a:pt x="2605820" y="575168"/>
                  <a:pt x="2590414" y="592265"/>
                </a:cubicBezTo>
                <a:cubicBezTo>
                  <a:pt x="2586633" y="598753"/>
                  <a:pt x="2582853" y="605242"/>
                  <a:pt x="2580963" y="608486"/>
                </a:cubicBezTo>
                <a:cubicBezTo>
                  <a:pt x="2575292" y="618219"/>
                  <a:pt x="2572047" y="620674"/>
                  <a:pt x="2567447" y="622338"/>
                </a:cubicBezTo>
                <a:cubicBezTo>
                  <a:pt x="2582032" y="600418"/>
                  <a:pt x="2587417" y="581828"/>
                  <a:pt x="2598758" y="562362"/>
                </a:cubicBezTo>
                <a:cubicBezTo>
                  <a:pt x="2612524" y="535619"/>
                  <a:pt x="2626291" y="508876"/>
                  <a:pt x="2636811" y="484587"/>
                </a:cubicBezTo>
                <a:cubicBezTo>
                  <a:pt x="2644907" y="467576"/>
                  <a:pt x="2653003" y="450565"/>
                  <a:pt x="2661098" y="433554"/>
                </a:cubicBezTo>
                <a:cubicBezTo>
                  <a:pt x="2671084" y="413298"/>
                  <a:pt x="2683246" y="398657"/>
                  <a:pt x="2691341" y="381645"/>
                </a:cubicBezTo>
                <a:cubicBezTo>
                  <a:pt x="2697547" y="367879"/>
                  <a:pt x="2707283" y="360515"/>
                  <a:pt x="2716733" y="344294"/>
                </a:cubicBezTo>
                <a:cubicBezTo>
                  <a:pt x="2721049" y="333772"/>
                  <a:pt x="2729964" y="321584"/>
                  <a:pt x="2737525" y="308607"/>
                </a:cubicBezTo>
                <a:cubicBezTo>
                  <a:pt x="2739415" y="305362"/>
                  <a:pt x="2739415" y="305362"/>
                  <a:pt x="2741305" y="302118"/>
                </a:cubicBezTo>
                <a:close/>
                <a:moveTo>
                  <a:pt x="2605391" y="27742"/>
                </a:moveTo>
                <a:lnTo>
                  <a:pt x="2613689" y="42064"/>
                </a:lnTo>
                <a:lnTo>
                  <a:pt x="2611315" y="47173"/>
                </a:lnTo>
                <a:cubicBezTo>
                  <a:pt x="2610102" y="50811"/>
                  <a:pt x="2608417" y="55261"/>
                  <a:pt x="2604904" y="59732"/>
                </a:cubicBezTo>
                <a:cubicBezTo>
                  <a:pt x="2601123" y="66222"/>
                  <a:pt x="2605725" y="64556"/>
                  <a:pt x="2608434" y="66135"/>
                </a:cubicBezTo>
                <a:cubicBezTo>
                  <a:pt x="2609790" y="66925"/>
                  <a:pt x="2611680" y="63681"/>
                  <a:pt x="2613571" y="60436"/>
                </a:cubicBezTo>
                <a:lnTo>
                  <a:pt x="2618967" y="51174"/>
                </a:lnTo>
                <a:lnTo>
                  <a:pt x="2630137" y="70454"/>
                </a:lnTo>
                <a:lnTo>
                  <a:pt x="2626023" y="78335"/>
                </a:lnTo>
                <a:lnTo>
                  <a:pt x="2600040" y="63197"/>
                </a:lnTo>
                <a:lnTo>
                  <a:pt x="2576491" y="103617"/>
                </a:lnTo>
                <a:cubicBezTo>
                  <a:pt x="2553809" y="142549"/>
                  <a:pt x="2535192" y="183849"/>
                  <a:pt x="2522531" y="224273"/>
                </a:cubicBezTo>
                <a:cubicBezTo>
                  <a:pt x="2517681" y="238829"/>
                  <a:pt x="2506875" y="254261"/>
                  <a:pt x="2502024" y="268816"/>
                </a:cubicBezTo>
                <a:cubicBezTo>
                  <a:pt x="2495820" y="282584"/>
                  <a:pt x="2485013" y="298015"/>
                  <a:pt x="2474208" y="313447"/>
                </a:cubicBezTo>
                <a:cubicBezTo>
                  <a:pt x="2463936" y="324845"/>
                  <a:pt x="2451241" y="343521"/>
                  <a:pt x="2441790" y="359742"/>
                </a:cubicBezTo>
                <a:cubicBezTo>
                  <a:pt x="2428023" y="386486"/>
                  <a:pt x="2410192" y="410861"/>
                  <a:pt x="2399136" y="439185"/>
                </a:cubicBezTo>
                <a:cubicBezTo>
                  <a:pt x="2398601" y="443217"/>
                  <a:pt x="2396711" y="446462"/>
                  <a:pt x="2393466" y="448917"/>
                </a:cubicBezTo>
                <a:cubicBezTo>
                  <a:pt x="2374279" y="472502"/>
                  <a:pt x="2361868" y="500035"/>
                  <a:pt x="2346746" y="525989"/>
                </a:cubicBezTo>
                <a:cubicBezTo>
                  <a:pt x="2328380" y="554399"/>
                  <a:pt x="2311904" y="579563"/>
                  <a:pt x="2297602" y="610340"/>
                </a:cubicBezTo>
                <a:cubicBezTo>
                  <a:pt x="2285727" y="633840"/>
                  <a:pt x="2272496" y="656550"/>
                  <a:pt x="2259265" y="679260"/>
                </a:cubicBezTo>
                <a:cubicBezTo>
                  <a:pt x="2255485" y="685749"/>
                  <a:pt x="2254950" y="689782"/>
                  <a:pt x="2255770" y="694606"/>
                </a:cubicBezTo>
                <a:cubicBezTo>
                  <a:pt x="2255235" y="698640"/>
                  <a:pt x="2258480" y="696184"/>
                  <a:pt x="2261725" y="693729"/>
                </a:cubicBezTo>
                <a:cubicBezTo>
                  <a:pt x="2265505" y="687241"/>
                  <a:pt x="2269285" y="680752"/>
                  <a:pt x="2274421" y="675054"/>
                </a:cubicBezTo>
                <a:cubicBezTo>
                  <a:pt x="2273886" y="679088"/>
                  <a:pt x="2273351" y="683121"/>
                  <a:pt x="2271461" y="686365"/>
                </a:cubicBezTo>
                <a:cubicBezTo>
                  <a:pt x="2262545" y="698553"/>
                  <a:pt x="2261761" y="715478"/>
                  <a:pt x="2246889" y="728540"/>
                </a:cubicBezTo>
                <a:cubicBezTo>
                  <a:pt x="2246889" y="728540"/>
                  <a:pt x="2244999" y="731785"/>
                  <a:pt x="2244999" y="731785"/>
                </a:cubicBezTo>
                <a:lnTo>
                  <a:pt x="2236775" y="744636"/>
                </a:lnTo>
                <a:lnTo>
                  <a:pt x="2240354" y="745169"/>
                </a:lnTo>
                <a:lnTo>
                  <a:pt x="2631790" y="73307"/>
                </a:lnTo>
                <a:lnTo>
                  <a:pt x="2698582" y="188594"/>
                </a:lnTo>
                <a:lnTo>
                  <a:pt x="2691432" y="201336"/>
                </a:lnTo>
                <a:cubicBezTo>
                  <a:pt x="2684313" y="215114"/>
                  <a:pt x="2677430" y="228486"/>
                  <a:pt x="2669192" y="241068"/>
                </a:cubicBezTo>
                <a:cubicBezTo>
                  <a:pt x="2661631" y="254045"/>
                  <a:pt x="2655961" y="263777"/>
                  <a:pt x="2648400" y="276755"/>
                </a:cubicBezTo>
                <a:cubicBezTo>
                  <a:pt x="2637060" y="296220"/>
                  <a:pt x="2627609" y="312442"/>
                  <a:pt x="2623043" y="335855"/>
                </a:cubicBezTo>
                <a:cubicBezTo>
                  <a:pt x="2619798" y="338310"/>
                  <a:pt x="2617087" y="336730"/>
                  <a:pt x="2615198" y="339974"/>
                </a:cubicBezTo>
                <a:cubicBezTo>
                  <a:pt x="2600862" y="349004"/>
                  <a:pt x="2598971" y="352248"/>
                  <a:pt x="2593051" y="374872"/>
                </a:cubicBezTo>
                <a:cubicBezTo>
                  <a:pt x="2591980" y="382939"/>
                  <a:pt x="2589020" y="394251"/>
                  <a:pt x="2583350" y="403984"/>
                </a:cubicBezTo>
                <a:cubicBezTo>
                  <a:pt x="2579034" y="414507"/>
                  <a:pt x="2577965" y="422574"/>
                  <a:pt x="2572830" y="428273"/>
                </a:cubicBezTo>
                <a:cubicBezTo>
                  <a:pt x="2560668" y="442915"/>
                  <a:pt x="2549327" y="462381"/>
                  <a:pt x="2535525" y="467377"/>
                </a:cubicBezTo>
                <a:cubicBezTo>
                  <a:pt x="2527680" y="471496"/>
                  <a:pt x="2519300" y="479650"/>
                  <a:pt x="2514984" y="490172"/>
                </a:cubicBezTo>
                <a:cubicBezTo>
                  <a:pt x="2513914" y="498241"/>
                  <a:pt x="2510134" y="504729"/>
                  <a:pt x="2506354" y="511217"/>
                </a:cubicBezTo>
                <a:cubicBezTo>
                  <a:pt x="2500683" y="520950"/>
                  <a:pt x="2498258" y="528228"/>
                  <a:pt x="2500969" y="529807"/>
                </a:cubicBezTo>
                <a:cubicBezTo>
                  <a:pt x="2501788" y="534631"/>
                  <a:pt x="2501253" y="538664"/>
                  <a:pt x="2503963" y="540244"/>
                </a:cubicBezTo>
                <a:cubicBezTo>
                  <a:pt x="2505604" y="549890"/>
                  <a:pt x="2496688" y="562078"/>
                  <a:pt x="2488842" y="566198"/>
                </a:cubicBezTo>
                <a:cubicBezTo>
                  <a:pt x="2484241" y="567862"/>
                  <a:pt x="2478287" y="568739"/>
                  <a:pt x="2474507" y="575227"/>
                </a:cubicBezTo>
                <a:cubicBezTo>
                  <a:pt x="2468836" y="584961"/>
                  <a:pt x="2465056" y="591449"/>
                  <a:pt x="2462630" y="598726"/>
                </a:cubicBezTo>
                <a:cubicBezTo>
                  <a:pt x="2459669" y="610038"/>
                  <a:pt x="2447509" y="624680"/>
                  <a:pt x="2445904" y="636782"/>
                </a:cubicBezTo>
                <a:cubicBezTo>
                  <a:pt x="2444014" y="640026"/>
                  <a:pt x="2442124" y="643271"/>
                  <a:pt x="2438877" y="645725"/>
                </a:cubicBezTo>
                <a:cubicBezTo>
                  <a:pt x="2430498" y="653879"/>
                  <a:pt x="2425897" y="655544"/>
                  <a:pt x="2421831" y="653175"/>
                </a:cubicBezTo>
                <a:cubicBezTo>
                  <a:pt x="2420477" y="652386"/>
                  <a:pt x="2415875" y="654051"/>
                  <a:pt x="2413451" y="661330"/>
                </a:cubicBezTo>
                <a:cubicBezTo>
                  <a:pt x="2411311" y="677465"/>
                  <a:pt x="2404571" y="695265"/>
                  <a:pt x="2397830" y="713065"/>
                </a:cubicBezTo>
                <a:cubicBezTo>
                  <a:pt x="2395940" y="716309"/>
                  <a:pt x="2395404" y="720343"/>
                  <a:pt x="2396760" y="721133"/>
                </a:cubicBezTo>
                <a:cubicBezTo>
                  <a:pt x="2398115" y="721922"/>
                  <a:pt x="2400005" y="718678"/>
                  <a:pt x="2403250" y="716223"/>
                </a:cubicBezTo>
                <a:cubicBezTo>
                  <a:pt x="2410811" y="703246"/>
                  <a:pt x="2425683" y="690183"/>
                  <a:pt x="2431068" y="671594"/>
                </a:cubicBezTo>
                <a:cubicBezTo>
                  <a:pt x="2432958" y="668349"/>
                  <a:pt x="2436739" y="661860"/>
                  <a:pt x="2438094" y="662650"/>
                </a:cubicBezTo>
                <a:cubicBezTo>
                  <a:pt x="2442159" y="665018"/>
                  <a:pt x="2447830" y="655286"/>
                  <a:pt x="2451610" y="648797"/>
                </a:cubicBezTo>
                <a:cubicBezTo>
                  <a:pt x="2455390" y="642308"/>
                  <a:pt x="2459990" y="640644"/>
                  <a:pt x="2460811" y="645466"/>
                </a:cubicBezTo>
                <a:cubicBezTo>
                  <a:pt x="2462166" y="646256"/>
                  <a:pt x="2459741" y="653535"/>
                  <a:pt x="2460560" y="658358"/>
                </a:cubicBezTo>
                <a:cubicBezTo>
                  <a:pt x="2464341" y="651869"/>
                  <a:pt x="2467587" y="649414"/>
                  <a:pt x="2468121" y="645381"/>
                </a:cubicBezTo>
                <a:cubicBezTo>
                  <a:pt x="2469192" y="637313"/>
                  <a:pt x="2476217" y="628370"/>
                  <a:pt x="2479997" y="621882"/>
                </a:cubicBezTo>
                <a:cubicBezTo>
                  <a:pt x="2484313" y="611359"/>
                  <a:pt x="2492159" y="607239"/>
                  <a:pt x="2496473" y="596717"/>
                </a:cubicBezTo>
                <a:cubicBezTo>
                  <a:pt x="2502679" y="582950"/>
                  <a:pt x="2506209" y="589353"/>
                  <a:pt x="2512701" y="584443"/>
                </a:cubicBezTo>
                <a:lnTo>
                  <a:pt x="2520702" y="573506"/>
                </a:lnTo>
                <a:lnTo>
                  <a:pt x="2501442" y="609650"/>
                </a:lnTo>
                <a:cubicBezTo>
                  <a:pt x="2498481" y="620962"/>
                  <a:pt x="2491456" y="629905"/>
                  <a:pt x="2483611" y="634025"/>
                </a:cubicBezTo>
                <a:cubicBezTo>
                  <a:pt x="2477119" y="638934"/>
                  <a:pt x="2474695" y="646212"/>
                  <a:pt x="2475514" y="651036"/>
                </a:cubicBezTo>
                <a:cubicBezTo>
                  <a:pt x="2477690" y="656649"/>
                  <a:pt x="2473910" y="663137"/>
                  <a:pt x="2468239" y="672870"/>
                </a:cubicBezTo>
                <a:cubicBezTo>
                  <a:pt x="2456898" y="692336"/>
                  <a:pt x="2446913" y="712591"/>
                  <a:pt x="2430151" y="728898"/>
                </a:cubicBezTo>
                <a:cubicBezTo>
                  <a:pt x="2430151" y="728898"/>
                  <a:pt x="2428261" y="732142"/>
                  <a:pt x="2428261" y="732142"/>
                </a:cubicBezTo>
                <a:cubicBezTo>
                  <a:pt x="2410715" y="765375"/>
                  <a:pt x="2389638" y="792205"/>
                  <a:pt x="2372627" y="821403"/>
                </a:cubicBezTo>
                <a:cubicBezTo>
                  <a:pt x="2368846" y="827892"/>
                  <a:pt x="2366956" y="831135"/>
                  <a:pt x="2369666" y="832714"/>
                </a:cubicBezTo>
                <a:lnTo>
                  <a:pt x="2368780" y="836607"/>
                </a:lnTo>
                <a:lnTo>
                  <a:pt x="2366873" y="825395"/>
                </a:lnTo>
                <a:cubicBezTo>
                  <a:pt x="2370654" y="818906"/>
                  <a:pt x="2376324" y="809173"/>
                  <a:pt x="2381994" y="799441"/>
                </a:cubicBezTo>
                <a:cubicBezTo>
                  <a:pt x="2385775" y="792952"/>
                  <a:pt x="2387665" y="789707"/>
                  <a:pt x="2384955" y="788128"/>
                </a:cubicBezTo>
                <a:cubicBezTo>
                  <a:pt x="2382245" y="786549"/>
                  <a:pt x="2381709" y="790583"/>
                  <a:pt x="2377929" y="797072"/>
                </a:cubicBezTo>
                <a:cubicBezTo>
                  <a:pt x="2376039" y="800316"/>
                  <a:pt x="2370904" y="806015"/>
                  <a:pt x="2371723" y="810838"/>
                </a:cubicBezTo>
                <a:cubicBezTo>
                  <a:pt x="2369299" y="818117"/>
                  <a:pt x="2365518" y="824606"/>
                  <a:pt x="2362272" y="827059"/>
                </a:cubicBezTo>
                <a:cubicBezTo>
                  <a:pt x="2355247" y="836003"/>
                  <a:pt x="2349577" y="845735"/>
                  <a:pt x="2345796" y="852224"/>
                </a:cubicBezTo>
                <a:cubicBezTo>
                  <a:pt x="2342016" y="858713"/>
                  <a:pt x="2336881" y="864412"/>
                  <a:pt x="2333635" y="866867"/>
                </a:cubicBezTo>
                <a:cubicBezTo>
                  <a:pt x="2318764" y="879929"/>
                  <a:pt x="2303892" y="892993"/>
                  <a:pt x="2290626" y="893955"/>
                </a:cubicBezTo>
                <a:cubicBezTo>
                  <a:pt x="2293052" y="886677"/>
                  <a:pt x="2294942" y="883432"/>
                  <a:pt x="2296832" y="880188"/>
                </a:cubicBezTo>
                <a:cubicBezTo>
                  <a:pt x="2308173" y="860723"/>
                  <a:pt x="2317623" y="844502"/>
                  <a:pt x="2327074" y="828280"/>
                </a:cubicBezTo>
                <a:cubicBezTo>
                  <a:pt x="2332210" y="822581"/>
                  <a:pt x="2333279" y="814513"/>
                  <a:pt x="2332460" y="809690"/>
                </a:cubicBezTo>
                <a:cubicBezTo>
                  <a:pt x="2321119" y="829155"/>
                  <a:pt x="2309778" y="848622"/>
                  <a:pt x="2298437" y="868087"/>
                </a:cubicBezTo>
                <a:cubicBezTo>
                  <a:pt x="2287096" y="887552"/>
                  <a:pt x="2274399" y="906228"/>
                  <a:pt x="2264414" y="926484"/>
                </a:cubicBezTo>
                <a:cubicBezTo>
                  <a:pt x="2254428" y="946739"/>
                  <a:pt x="2240912" y="960591"/>
                  <a:pt x="2229570" y="980057"/>
                </a:cubicBezTo>
                <a:cubicBezTo>
                  <a:pt x="2214450" y="1006011"/>
                  <a:pt x="2199328" y="1031965"/>
                  <a:pt x="2184207" y="1057919"/>
                </a:cubicBezTo>
                <a:cubicBezTo>
                  <a:pt x="2178537" y="1067652"/>
                  <a:pt x="2172045" y="1072562"/>
                  <a:pt x="2169621" y="1079840"/>
                </a:cubicBezTo>
                <a:cubicBezTo>
                  <a:pt x="2159100" y="1104128"/>
                  <a:pt x="2144514" y="1126049"/>
                  <a:pt x="2139949" y="1149462"/>
                </a:cubicBezTo>
                <a:cubicBezTo>
                  <a:pt x="2139414" y="1153496"/>
                  <a:pt x="2136169" y="1155951"/>
                  <a:pt x="2133458" y="1154372"/>
                </a:cubicBezTo>
                <a:cubicBezTo>
                  <a:pt x="2132103" y="1153583"/>
                  <a:pt x="2131283" y="1148759"/>
                  <a:pt x="2124791" y="1153668"/>
                </a:cubicBezTo>
                <a:lnTo>
                  <a:pt x="2110853" y="1173573"/>
                </a:lnTo>
                <a:lnTo>
                  <a:pt x="2124305" y="1181410"/>
                </a:lnTo>
                <a:lnTo>
                  <a:pt x="2123975" y="1182120"/>
                </a:lnTo>
                <a:cubicBezTo>
                  <a:pt x="2119125" y="1196676"/>
                  <a:pt x="2110209" y="1208865"/>
                  <a:pt x="2106714" y="1224210"/>
                </a:cubicBezTo>
                <a:cubicBezTo>
                  <a:pt x="2106714" y="1224210"/>
                  <a:pt x="2104824" y="1227454"/>
                  <a:pt x="2101578" y="1229908"/>
                </a:cubicBezTo>
                <a:cubicBezTo>
                  <a:pt x="2098333" y="1232364"/>
                  <a:pt x="2096443" y="1235608"/>
                  <a:pt x="2094553" y="1238852"/>
                </a:cubicBezTo>
                <a:cubicBezTo>
                  <a:pt x="2077006" y="1272085"/>
                  <a:pt x="2052684" y="1301368"/>
                  <a:pt x="2036493" y="1335391"/>
                </a:cubicBezTo>
                <a:cubicBezTo>
                  <a:pt x="2028933" y="1348367"/>
                  <a:pt x="2021087" y="1352487"/>
                  <a:pt x="2016771" y="1363010"/>
                </a:cubicBezTo>
                <a:cubicBezTo>
                  <a:pt x="2011101" y="1372743"/>
                  <a:pt x="2003540" y="1385720"/>
                  <a:pt x="1997870" y="1395453"/>
                </a:cubicBezTo>
                <a:cubicBezTo>
                  <a:pt x="1985174" y="1414129"/>
                  <a:pt x="1981144" y="1433508"/>
                  <a:pt x="1968982" y="1448150"/>
                </a:cubicBezTo>
                <a:cubicBezTo>
                  <a:pt x="1965202" y="1454639"/>
                  <a:pt x="1963311" y="1457883"/>
                  <a:pt x="1961422" y="1461126"/>
                </a:cubicBezTo>
                <a:cubicBezTo>
                  <a:pt x="1959531" y="1464371"/>
                  <a:pt x="1958997" y="1468406"/>
                  <a:pt x="1954396" y="1470071"/>
                </a:cubicBezTo>
                <a:cubicBezTo>
                  <a:pt x="1953042" y="1469281"/>
                  <a:pt x="1952221" y="1464458"/>
                  <a:pt x="1954111" y="1461213"/>
                </a:cubicBezTo>
                <a:cubicBezTo>
                  <a:pt x="1958426" y="1450692"/>
                  <a:pt x="1960031" y="1438590"/>
                  <a:pt x="1967592" y="1425613"/>
                </a:cubicBezTo>
                <a:cubicBezTo>
                  <a:pt x="1971372" y="1419125"/>
                  <a:pt x="1968662" y="1417545"/>
                  <a:pt x="1971087" y="1410267"/>
                </a:cubicBezTo>
                <a:cubicBezTo>
                  <a:pt x="1957570" y="1424120"/>
                  <a:pt x="1948120" y="1440341"/>
                  <a:pt x="1937314" y="1455773"/>
                </a:cubicBezTo>
                <a:cubicBezTo>
                  <a:pt x="1928399" y="1467961"/>
                  <a:pt x="1920018" y="1476115"/>
                  <a:pt x="1911102" y="1488302"/>
                </a:cubicBezTo>
                <a:cubicBezTo>
                  <a:pt x="1909212" y="1491547"/>
                  <a:pt x="1902721" y="1496456"/>
                  <a:pt x="1901902" y="1491632"/>
                </a:cubicBezTo>
                <a:cubicBezTo>
                  <a:pt x="1901081" y="1486809"/>
                  <a:pt x="1906216" y="1481110"/>
                  <a:pt x="1908106" y="1477865"/>
                </a:cubicBezTo>
                <a:cubicBezTo>
                  <a:pt x="1921337" y="1455155"/>
                  <a:pt x="1932678" y="1435690"/>
                  <a:pt x="1945909" y="1412981"/>
                </a:cubicBezTo>
                <a:cubicBezTo>
                  <a:pt x="1968591" y="1374049"/>
                  <a:pt x="1987207" y="1332748"/>
                  <a:pt x="1999869" y="1292325"/>
                </a:cubicBezTo>
                <a:cubicBezTo>
                  <a:pt x="2004719" y="1277769"/>
                  <a:pt x="2015524" y="1262337"/>
                  <a:pt x="2020375" y="1247781"/>
                </a:cubicBezTo>
                <a:cubicBezTo>
                  <a:pt x="2026580" y="1234014"/>
                  <a:pt x="2037386" y="1218583"/>
                  <a:pt x="2048192" y="1203151"/>
                </a:cubicBezTo>
                <a:cubicBezTo>
                  <a:pt x="2058464" y="1191753"/>
                  <a:pt x="2071159" y="1173077"/>
                  <a:pt x="2080610" y="1156856"/>
                </a:cubicBezTo>
                <a:lnTo>
                  <a:pt x="2080998" y="1156179"/>
                </a:lnTo>
                <a:lnTo>
                  <a:pt x="2094450" y="1164016"/>
                </a:lnTo>
                <a:lnTo>
                  <a:pt x="2103930" y="1145859"/>
                </a:lnTo>
                <a:cubicBezTo>
                  <a:pt x="2107710" y="1139371"/>
                  <a:pt x="2112025" y="1128849"/>
                  <a:pt x="2117696" y="1119116"/>
                </a:cubicBezTo>
                <a:cubicBezTo>
                  <a:pt x="2123366" y="1109382"/>
                  <a:pt x="2122012" y="1108593"/>
                  <a:pt x="2112809" y="1111923"/>
                </a:cubicBezTo>
                <a:cubicBezTo>
                  <a:pt x="2107675" y="1117622"/>
                  <a:pt x="2105249" y="1124901"/>
                  <a:pt x="2101184" y="1122533"/>
                </a:cubicBezTo>
                <a:cubicBezTo>
                  <a:pt x="2100364" y="1117709"/>
                  <a:pt x="2105499" y="1112010"/>
                  <a:pt x="2107389" y="1108765"/>
                </a:cubicBezTo>
                <a:cubicBezTo>
                  <a:pt x="2107389" y="1108765"/>
                  <a:pt x="2109279" y="1105521"/>
                  <a:pt x="2109279" y="1105521"/>
                </a:cubicBezTo>
                <a:cubicBezTo>
                  <a:pt x="2108460" y="1100698"/>
                  <a:pt x="2104679" y="1107187"/>
                  <a:pt x="2102789" y="1110431"/>
                </a:cubicBezTo>
                <a:cubicBezTo>
                  <a:pt x="2097119" y="1120164"/>
                  <a:pt x="2089558" y="1133141"/>
                  <a:pt x="2081998" y="1146117"/>
                </a:cubicBezTo>
                <a:cubicBezTo>
                  <a:pt x="2080108" y="1149362"/>
                  <a:pt x="2078217" y="1152606"/>
                  <a:pt x="2076861" y="1151816"/>
                </a:cubicBezTo>
                <a:cubicBezTo>
                  <a:pt x="2074152" y="1150238"/>
                  <a:pt x="2069551" y="1151903"/>
                  <a:pt x="2073331" y="1145414"/>
                </a:cubicBezTo>
                <a:cubicBezTo>
                  <a:pt x="2080358" y="1136471"/>
                  <a:pt x="2080072" y="1127614"/>
                  <a:pt x="2083317" y="1125159"/>
                </a:cubicBezTo>
                <a:cubicBezTo>
                  <a:pt x="2091698" y="1117006"/>
                  <a:pt x="2096548" y="1102449"/>
                  <a:pt x="2104929" y="1094296"/>
                </a:cubicBezTo>
                <a:cubicBezTo>
                  <a:pt x="2108175" y="1091841"/>
                  <a:pt x="2110065" y="1088596"/>
                  <a:pt x="2112774" y="1090175"/>
                </a:cubicBezTo>
                <a:cubicBezTo>
                  <a:pt x="2116555" y="1083687"/>
                  <a:pt x="2117090" y="1079653"/>
                  <a:pt x="2122225" y="1073954"/>
                </a:cubicBezTo>
                <a:cubicBezTo>
                  <a:pt x="2126290" y="1076323"/>
                  <a:pt x="2129001" y="1077902"/>
                  <a:pt x="2133067" y="1080271"/>
                </a:cubicBezTo>
                <a:cubicBezTo>
                  <a:pt x="2144942" y="1056771"/>
                  <a:pt x="2161705" y="1040464"/>
                  <a:pt x="2173580" y="1016964"/>
                </a:cubicBezTo>
                <a:cubicBezTo>
                  <a:pt x="2173580" y="1016964"/>
                  <a:pt x="2175470" y="1013719"/>
                  <a:pt x="2175470" y="1013719"/>
                </a:cubicBezTo>
                <a:cubicBezTo>
                  <a:pt x="2190342" y="1000657"/>
                  <a:pt x="2191126" y="983732"/>
                  <a:pt x="2200042" y="971544"/>
                </a:cubicBezTo>
                <a:cubicBezTo>
                  <a:pt x="2201932" y="968300"/>
                  <a:pt x="2202467" y="964267"/>
                  <a:pt x="2203003" y="960233"/>
                </a:cubicBezTo>
                <a:cubicBezTo>
                  <a:pt x="2197867" y="965931"/>
                  <a:pt x="2194086" y="972420"/>
                  <a:pt x="2190306" y="978908"/>
                </a:cubicBezTo>
                <a:cubicBezTo>
                  <a:pt x="2187061" y="981363"/>
                  <a:pt x="2183816" y="983818"/>
                  <a:pt x="2184351" y="979785"/>
                </a:cubicBezTo>
                <a:cubicBezTo>
                  <a:pt x="2183531" y="974961"/>
                  <a:pt x="2184066" y="970928"/>
                  <a:pt x="2187846" y="964439"/>
                </a:cubicBezTo>
                <a:cubicBezTo>
                  <a:pt x="2201077" y="941729"/>
                  <a:pt x="2214308" y="919019"/>
                  <a:pt x="2226183" y="895519"/>
                </a:cubicBezTo>
                <a:cubicBezTo>
                  <a:pt x="2240485" y="864742"/>
                  <a:pt x="2256961" y="839578"/>
                  <a:pt x="2275327" y="811168"/>
                </a:cubicBezTo>
                <a:cubicBezTo>
                  <a:pt x="2290449" y="785214"/>
                  <a:pt x="2302860" y="757681"/>
                  <a:pt x="2322047" y="734096"/>
                </a:cubicBezTo>
                <a:cubicBezTo>
                  <a:pt x="2325292" y="731641"/>
                  <a:pt x="2327182" y="728396"/>
                  <a:pt x="2327717" y="724363"/>
                </a:cubicBezTo>
                <a:cubicBezTo>
                  <a:pt x="2338773" y="696041"/>
                  <a:pt x="2356604" y="671665"/>
                  <a:pt x="2370370" y="644921"/>
                </a:cubicBezTo>
                <a:cubicBezTo>
                  <a:pt x="2379821" y="628699"/>
                  <a:pt x="2392517" y="610023"/>
                  <a:pt x="2402789" y="598626"/>
                </a:cubicBezTo>
                <a:cubicBezTo>
                  <a:pt x="2413594" y="583194"/>
                  <a:pt x="2424401" y="567763"/>
                  <a:pt x="2430606" y="553995"/>
                </a:cubicBezTo>
                <a:cubicBezTo>
                  <a:pt x="2435457" y="539440"/>
                  <a:pt x="2446262" y="524008"/>
                  <a:pt x="2451112" y="509452"/>
                </a:cubicBezTo>
                <a:cubicBezTo>
                  <a:pt x="2463773" y="469028"/>
                  <a:pt x="2482390" y="427728"/>
                  <a:pt x="2505072" y="388796"/>
                </a:cubicBezTo>
                <a:cubicBezTo>
                  <a:pt x="2518303" y="366086"/>
                  <a:pt x="2529644" y="346621"/>
                  <a:pt x="2542875" y="323911"/>
                </a:cubicBezTo>
                <a:cubicBezTo>
                  <a:pt x="2544765" y="320667"/>
                  <a:pt x="2549900" y="314968"/>
                  <a:pt x="2549079" y="310144"/>
                </a:cubicBezTo>
                <a:cubicBezTo>
                  <a:pt x="2548260" y="305321"/>
                  <a:pt x="2541769" y="310231"/>
                  <a:pt x="2539879" y="313474"/>
                </a:cubicBezTo>
                <a:cubicBezTo>
                  <a:pt x="2530963" y="325662"/>
                  <a:pt x="2522582" y="333816"/>
                  <a:pt x="2513667" y="346003"/>
                </a:cubicBezTo>
                <a:cubicBezTo>
                  <a:pt x="2502861" y="361436"/>
                  <a:pt x="2493410" y="377657"/>
                  <a:pt x="2479894" y="391510"/>
                </a:cubicBezTo>
                <a:cubicBezTo>
                  <a:pt x="2482319" y="384232"/>
                  <a:pt x="2479608" y="382653"/>
                  <a:pt x="2483389" y="376164"/>
                </a:cubicBezTo>
                <a:cubicBezTo>
                  <a:pt x="2490949" y="363187"/>
                  <a:pt x="2492554" y="351085"/>
                  <a:pt x="2496870" y="340563"/>
                </a:cubicBezTo>
                <a:cubicBezTo>
                  <a:pt x="2498760" y="337319"/>
                  <a:pt x="2497939" y="332496"/>
                  <a:pt x="2496584" y="331706"/>
                </a:cubicBezTo>
                <a:cubicBezTo>
                  <a:pt x="2491984" y="333370"/>
                  <a:pt x="2491450" y="337405"/>
                  <a:pt x="2489559" y="340650"/>
                </a:cubicBezTo>
                <a:cubicBezTo>
                  <a:pt x="2487669" y="343893"/>
                  <a:pt x="2485779" y="347138"/>
                  <a:pt x="2481999" y="353627"/>
                </a:cubicBezTo>
                <a:cubicBezTo>
                  <a:pt x="2469837" y="368268"/>
                  <a:pt x="2465807" y="387648"/>
                  <a:pt x="2453111" y="406324"/>
                </a:cubicBezTo>
                <a:cubicBezTo>
                  <a:pt x="2447440" y="416057"/>
                  <a:pt x="2439880" y="429034"/>
                  <a:pt x="2434209" y="438767"/>
                </a:cubicBezTo>
                <a:cubicBezTo>
                  <a:pt x="2429894" y="449289"/>
                  <a:pt x="2422048" y="453409"/>
                  <a:pt x="2414487" y="466386"/>
                </a:cubicBezTo>
                <a:cubicBezTo>
                  <a:pt x="2398297" y="500408"/>
                  <a:pt x="2373974" y="529693"/>
                  <a:pt x="2356428" y="562925"/>
                </a:cubicBezTo>
                <a:cubicBezTo>
                  <a:pt x="2354537" y="566169"/>
                  <a:pt x="2352648" y="569413"/>
                  <a:pt x="2349402" y="571868"/>
                </a:cubicBezTo>
                <a:cubicBezTo>
                  <a:pt x="2346156" y="574323"/>
                  <a:pt x="2344266" y="577566"/>
                  <a:pt x="2344266" y="577566"/>
                </a:cubicBezTo>
                <a:cubicBezTo>
                  <a:pt x="2340771" y="592912"/>
                  <a:pt x="2331856" y="605100"/>
                  <a:pt x="2327006" y="619657"/>
                </a:cubicBezTo>
                <a:cubicBezTo>
                  <a:pt x="2320265" y="637457"/>
                  <a:pt x="2312169" y="654467"/>
                  <a:pt x="2297833" y="663497"/>
                </a:cubicBezTo>
                <a:cubicBezTo>
                  <a:pt x="2295943" y="666741"/>
                  <a:pt x="2295943" y="666741"/>
                  <a:pt x="2294053" y="669986"/>
                </a:cubicBezTo>
                <a:cubicBezTo>
                  <a:pt x="2286492" y="682963"/>
                  <a:pt x="2277576" y="695151"/>
                  <a:pt x="2273261" y="705673"/>
                </a:cubicBezTo>
                <a:cubicBezTo>
                  <a:pt x="2263810" y="721894"/>
                  <a:pt x="2254074" y="729258"/>
                  <a:pt x="2247869" y="743024"/>
                </a:cubicBezTo>
                <a:cubicBezTo>
                  <a:pt x="2239774" y="760036"/>
                  <a:pt x="2227612" y="774677"/>
                  <a:pt x="2217626" y="794933"/>
                </a:cubicBezTo>
                <a:cubicBezTo>
                  <a:pt x="2209531" y="811944"/>
                  <a:pt x="2201435" y="828954"/>
                  <a:pt x="2193339" y="845965"/>
                </a:cubicBezTo>
                <a:cubicBezTo>
                  <a:pt x="2182819" y="870255"/>
                  <a:pt x="2169052" y="896998"/>
                  <a:pt x="2155286" y="923741"/>
                </a:cubicBezTo>
                <a:cubicBezTo>
                  <a:pt x="2143945" y="943207"/>
                  <a:pt x="2138560" y="961797"/>
                  <a:pt x="2123974" y="983717"/>
                </a:cubicBezTo>
                <a:cubicBezTo>
                  <a:pt x="2128575" y="982053"/>
                  <a:pt x="2131820" y="979598"/>
                  <a:pt x="2137491" y="969865"/>
                </a:cubicBezTo>
                <a:cubicBezTo>
                  <a:pt x="2139381" y="966621"/>
                  <a:pt x="2143161" y="960133"/>
                  <a:pt x="2146941" y="953643"/>
                </a:cubicBezTo>
                <a:cubicBezTo>
                  <a:pt x="2162348" y="936547"/>
                  <a:pt x="2176934" y="914626"/>
                  <a:pt x="2188275" y="895160"/>
                </a:cubicBezTo>
                <a:cubicBezTo>
                  <a:pt x="2197725" y="878939"/>
                  <a:pt x="2209066" y="859474"/>
                  <a:pt x="2218517" y="843252"/>
                </a:cubicBezTo>
                <a:cubicBezTo>
                  <a:pt x="2227968" y="827031"/>
                  <a:pt x="2236064" y="810021"/>
                  <a:pt x="2240094" y="790641"/>
                </a:cubicBezTo>
                <a:cubicBezTo>
                  <a:pt x="2240628" y="786606"/>
                  <a:pt x="2243054" y="779329"/>
                  <a:pt x="2246834" y="772840"/>
                </a:cubicBezTo>
                <a:cubicBezTo>
                  <a:pt x="2258711" y="749341"/>
                  <a:pt x="2273296" y="727420"/>
                  <a:pt x="2289523" y="715147"/>
                </a:cubicBezTo>
                <a:cubicBezTo>
                  <a:pt x="2297903" y="706994"/>
                  <a:pt x="2301684" y="700504"/>
                  <a:pt x="2305999" y="689983"/>
                </a:cubicBezTo>
                <a:cubicBezTo>
                  <a:pt x="2310849" y="675426"/>
                  <a:pt x="2316520" y="665693"/>
                  <a:pt x="2326791" y="654295"/>
                </a:cubicBezTo>
                <a:cubicBezTo>
                  <a:pt x="2331926" y="648596"/>
                  <a:pt x="2335707" y="642108"/>
                  <a:pt x="2338132" y="634830"/>
                </a:cubicBezTo>
                <a:cubicBezTo>
                  <a:pt x="2341092" y="623517"/>
                  <a:pt x="2353253" y="608876"/>
                  <a:pt x="2356748" y="593530"/>
                </a:cubicBezTo>
                <a:cubicBezTo>
                  <a:pt x="2357284" y="589496"/>
                  <a:pt x="2366199" y="577308"/>
                  <a:pt x="2371334" y="571609"/>
                </a:cubicBezTo>
                <a:cubicBezTo>
                  <a:pt x="2386741" y="554512"/>
                  <a:pt x="2396192" y="538291"/>
                  <a:pt x="2407532" y="518826"/>
                </a:cubicBezTo>
                <a:cubicBezTo>
                  <a:pt x="2413203" y="509092"/>
                  <a:pt x="2419409" y="495326"/>
                  <a:pt x="2427789" y="487172"/>
                </a:cubicBezTo>
                <a:cubicBezTo>
                  <a:pt x="2431035" y="484718"/>
                  <a:pt x="2432925" y="481474"/>
                  <a:pt x="2432105" y="476650"/>
                </a:cubicBezTo>
                <a:cubicBezTo>
                  <a:pt x="2427754" y="465424"/>
                  <a:pt x="2431534" y="458935"/>
                  <a:pt x="2445586" y="441050"/>
                </a:cubicBezTo>
                <a:cubicBezTo>
                  <a:pt x="2448831" y="438594"/>
                  <a:pt x="2452611" y="432106"/>
                  <a:pt x="2457212" y="430441"/>
                </a:cubicBezTo>
                <a:cubicBezTo>
                  <a:pt x="2458317" y="444121"/>
                  <a:pt x="2450222" y="461133"/>
                  <a:pt x="2438881" y="480598"/>
                </a:cubicBezTo>
                <a:cubicBezTo>
                  <a:pt x="2404858" y="538995"/>
                  <a:pt x="2368945" y="600636"/>
                  <a:pt x="2334922" y="659033"/>
                </a:cubicBezTo>
                <a:cubicBezTo>
                  <a:pt x="2323582" y="678498"/>
                  <a:pt x="2318196" y="697088"/>
                  <a:pt x="2305499" y="715764"/>
                </a:cubicBezTo>
                <a:cubicBezTo>
                  <a:pt x="2303609" y="719008"/>
                  <a:pt x="2304430" y="723832"/>
                  <a:pt x="2302540" y="727076"/>
                </a:cubicBezTo>
                <a:cubicBezTo>
                  <a:pt x="2299295" y="729531"/>
                  <a:pt x="2302004" y="731110"/>
                  <a:pt x="2303359" y="731899"/>
                </a:cubicBezTo>
                <a:cubicBezTo>
                  <a:pt x="2303359" y="731899"/>
                  <a:pt x="2304715" y="732689"/>
                  <a:pt x="2306606" y="729445"/>
                </a:cubicBezTo>
                <a:cubicBezTo>
                  <a:pt x="2310386" y="722956"/>
                  <a:pt x="2310920" y="718922"/>
                  <a:pt x="2315520" y="717257"/>
                </a:cubicBezTo>
                <a:cubicBezTo>
                  <a:pt x="2313631" y="720501"/>
                  <a:pt x="2314985" y="721290"/>
                  <a:pt x="2314985" y="721290"/>
                </a:cubicBezTo>
                <a:cubicBezTo>
                  <a:pt x="2285278" y="769165"/>
                  <a:pt x="2261527" y="816164"/>
                  <a:pt x="2229109" y="862460"/>
                </a:cubicBezTo>
                <a:cubicBezTo>
                  <a:pt x="2218302" y="877891"/>
                  <a:pt x="2208852" y="894112"/>
                  <a:pt x="2200757" y="911124"/>
                </a:cubicBezTo>
                <a:cubicBezTo>
                  <a:pt x="2192661" y="928135"/>
                  <a:pt x="2177790" y="941198"/>
                  <a:pt x="2172404" y="959788"/>
                </a:cubicBezTo>
                <a:cubicBezTo>
                  <a:pt x="2170514" y="963033"/>
                  <a:pt x="2168624" y="966276"/>
                  <a:pt x="2168624" y="966276"/>
                </a:cubicBezTo>
                <a:cubicBezTo>
                  <a:pt x="2158888" y="973640"/>
                  <a:pt x="2152682" y="987407"/>
                  <a:pt x="2145122" y="1000384"/>
                </a:cubicBezTo>
                <a:cubicBezTo>
                  <a:pt x="2133781" y="1019850"/>
                  <a:pt x="2122440" y="1039315"/>
                  <a:pt x="2109209" y="1062025"/>
                </a:cubicBezTo>
                <a:cubicBezTo>
                  <a:pt x="2105429" y="1068513"/>
                  <a:pt x="2100293" y="1074213"/>
                  <a:pt x="2095158" y="1079912"/>
                </a:cubicBezTo>
                <a:cubicBezTo>
                  <a:pt x="2090843" y="1090434"/>
                  <a:pt x="2082997" y="1094554"/>
                  <a:pt x="2078681" y="1105076"/>
                </a:cubicBezTo>
                <a:cubicBezTo>
                  <a:pt x="2074901" y="1111564"/>
                  <a:pt x="2067875" y="1120508"/>
                  <a:pt x="2063560" y="1131030"/>
                </a:cubicBezTo>
                <a:lnTo>
                  <a:pt x="2054668" y="1140144"/>
                </a:lnTo>
                <a:lnTo>
                  <a:pt x="2050556" y="1137749"/>
                </a:lnTo>
                <a:lnTo>
                  <a:pt x="2069373" y="1105085"/>
                </a:lnTo>
                <a:cubicBezTo>
                  <a:pt x="2076835" y="1094223"/>
                  <a:pt x="2085011" y="1084864"/>
                  <a:pt x="2093802" y="1079122"/>
                </a:cubicBezTo>
                <a:cubicBezTo>
                  <a:pt x="2104609" y="1063691"/>
                  <a:pt x="2106748" y="1047555"/>
                  <a:pt x="2117555" y="1032123"/>
                </a:cubicBezTo>
                <a:cubicBezTo>
                  <a:pt x="2111599" y="1032999"/>
                  <a:pt x="2112133" y="1028965"/>
                  <a:pt x="2117804" y="1019232"/>
                </a:cubicBezTo>
                <a:cubicBezTo>
                  <a:pt x="2121584" y="1012744"/>
                  <a:pt x="2123474" y="1009499"/>
                  <a:pt x="2125364" y="1006255"/>
                </a:cubicBezTo>
                <a:cubicBezTo>
                  <a:pt x="2124010" y="1005466"/>
                  <a:pt x="2122655" y="1004676"/>
                  <a:pt x="2121300" y="1003887"/>
                </a:cubicBezTo>
                <a:cubicBezTo>
                  <a:pt x="2117519" y="1010376"/>
                  <a:pt x="2113739" y="1016864"/>
                  <a:pt x="2111849" y="1020109"/>
                </a:cubicBezTo>
                <a:cubicBezTo>
                  <a:pt x="2108069" y="1026597"/>
                  <a:pt x="2106179" y="1029841"/>
                  <a:pt x="2104288" y="1033086"/>
                </a:cubicBezTo>
                <a:cubicBezTo>
                  <a:pt x="2102399" y="1036329"/>
                  <a:pt x="2099973" y="1043608"/>
                  <a:pt x="2097262" y="1042028"/>
                </a:cubicBezTo>
                <a:cubicBezTo>
                  <a:pt x="2091307" y="1042903"/>
                  <a:pt x="2096443" y="1037205"/>
                  <a:pt x="2098867" y="1029927"/>
                </a:cubicBezTo>
                <a:cubicBezTo>
                  <a:pt x="2099402" y="1025893"/>
                  <a:pt x="2096157" y="1028348"/>
                  <a:pt x="2094801" y="1027558"/>
                </a:cubicBezTo>
                <a:cubicBezTo>
                  <a:pt x="2086957" y="1031678"/>
                  <a:pt x="2081286" y="1041411"/>
                  <a:pt x="2074260" y="1050354"/>
                </a:cubicBezTo>
                <a:cubicBezTo>
                  <a:pt x="2061029" y="1073064"/>
                  <a:pt x="2051863" y="1098142"/>
                  <a:pt x="2039167" y="1116819"/>
                </a:cubicBezTo>
                <a:lnTo>
                  <a:pt x="2033037" y="1128236"/>
                </a:lnTo>
                <a:lnTo>
                  <a:pt x="2039993" y="1132289"/>
                </a:lnTo>
                <a:lnTo>
                  <a:pt x="2037530" y="1140448"/>
                </a:lnTo>
                <a:cubicBezTo>
                  <a:pt x="2035105" y="1147726"/>
                  <a:pt x="2030504" y="1149391"/>
                  <a:pt x="2029150" y="1148602"/>
                </a:cubicBezTo>
                <a:cubicBezTo>
                  <a:pt x="2025084" y="1146233"/>
                  <a:pt x="2020483" y="1147897"/>
                  <a:pt x="2012103" y="1156052"/>
                </a:cubicBezTo>
                <a:cubicBezTo>
                  <a:pt x="2008857" y="1158507"/>
                  <a:pt x="2006967" y="1161750"/>
                  <a:pt x="2005077" y="1164995"/>
                </a:cubicBezTo>
                <a:cubicBezTo>
                  <a:pt x="2003472" y="1177096"/>
                  <a:pt x="1991311" y="1191740"/>
                  <a:pt x="1988350" y="1203050"/>
                </a:cubicBezTo>
                <a:cubicBezTo>
                  <a:pt x="1985925" y="1210328"/>
                  <a:pt x="1982145" y="1216817"/>
                  <a:pt x="1976474" y="1226550"/>
                </a:cubicBezTo>
                <a:lnTo>
                  <a:pt x="1962172" y="1235558"/>
                </a:lnTo>
                <a:lnTo>
                  <a:pt x="1947025" y="1261557"/>
                </a:lnTo>
                <a:lnTo>
                  <a:pt x="1950012" y="1271969"/>
                </a:lnTo>
                <a:cubicBezTo>
                  <a:pt x="1952723" y="1273549"/>
                  <a:pt x="1950298" y="1280826"/>
                  <a:pt x="1944627" y="1290559"/>
                </a:cubicBezTo>
                <a:cubicBezTo>
                  <a:pt x="1940847" y="1297048"/>
                  <a:pt x="1937067" y="1303535"/>
                  <a:pt x="1935997" y="1311604"/>
                </a:cubicBezTo>
                <a:cubicBezTo>
                  <a:pt x="1931681" y="1322126"/>
                  <a:pt x="1923301" y="1330280"/>
                  <a:pt x="1915455" y="1334400"/>
                </a:cubicBezTo>
                <a:cubicBezTo>
                  <a:pt x="1908554" y="1336898"/>
                  <a:pt x="1902269" y="1343014"/>
                  <a:pt x="1896188" y="1350335"/>
                </a:cubicBezTo>
                <a:lnTo>
                  <a:pt x="1892665" y="1354859"/>
                </a:lnTo>
                <a:lnTo>
                  <a:pt x="1867603" y="1397877"/>
                </a:lnTo>
                <a:lnTo>
                  <a:pt x="1857930" y="1426905"/>
                </a:lnTo>
                <a:cubicBezTo>
                  <a:pt x="1852010" y="1449528"/>
                  <a:pt x="1850119" y="1452772"/>
                  <a:pt x="1835783" y="1461803"/>
                </a:cubicBezTo>
                <a:lnTo>
                  <a:pt x="1827968" y="1465906"/>
                </a:lnTo>
                <a:lnTo>
                  <a:pt x="1827911" y="1466005"/>
                </a:lnTo>
                <a:lnTo>
                  <a:pt x="1817801" y="1496953"/>
                </a:lnTo>
                <a:cubicBezTo>
                  <a:pt x="1813449" y="1506367"/>
                  <a:pt x="1808251" y="1515290"/>
                  <a:pt x="1802580" y="1525022"/>
                </a:cubicBezTo>
                <a:cubicBezTo>
                  <a:pt x="1795020" y="1537999"/>
                  <a:pt x="1789349" y="1547732"/>
                  <a:pt x="1781789" y="1560709"/>
                </a:cubicBezTo>
                <a:lnTo>
                  <a:pt x="1764803" y="1591017"/>
                </a:lnTo>
                <a:lnTo>
                  <a:pt x="1795224" y="1608740"/>
                </a:lnTo>
                <a:lnTo>
                  <a:pt x="1785900" y="1618296"/>
                </a:lnTo>
                <a:cubicBezTo>
                  <a:pt x="1781584" y="1628818"/>
                  <a:pt x="1774559" y="1637762"/>
                  <a:pt x="1770779" y="1644252"/>
                </a:cubicBezTo>
                <a:cubicBezTo>
                  <a:pt x="1766463" y="1654773"/>
                  <a:pt x="1758617" y="1658894"/>
                  <a:pt x="1754301" y="1669415"/>
                </a:cubicBezTo>
                <a:cubicBezTo>
                  <a:pt x="1749166" y="1675114"/>
                  <a:pt x="1744031" y="1680813"/>
                  <a:pt x="1740251" y="1687302"/>
                </a:cubicBezTo>
                <a:cubicBezTo>
                  <a:pt x="1727020" y="1710011"/>
                  <a:pt x="1715679" y="1729477"/>
                  <a:pt x="1704338" y="1748943"/>
                </a:cubicBezTo>
                <a:cubicBezTo>
                  <a:pt x="1696777" y="1761920"/>
                  <a:pt x="1690571" y="1775686"/>
                  <a:pt x="1680835" y="1783051"/>
                </a:cubicBezTo>
                <a:cubicBezTo>
                  <a:pt x="1680835" y="1783051"/>
                  <a:pt x="1678946" y="1786294"/>
                  <a:pt x="1677055" y="1789539"/>
                </a:cubicBezTo>
                <a:cubicBezTo>
                  <a:pt x="1671670" y="1808129"/>
                  <a:pt x="1656799" y="1821192"/>
                  <a:pt x="1648703" y="1838204"/>
                </a:cubicBezTo>
                <a:cubicBezTo>
                  <a:pt x="1640608" y="1855214"/>
                  <a:pt x="1631158" y="1871435"/>
                  <a:pt x="1620351" y="1886867"/>
                </a:cubicBezTo>
                <a:cubicBezTo>
                  <a:pt x="1587933" y="1933162"/>
                  <a:pt x="1564181" y="1980162"/>
                  <a:pt x="1534474" y="2028036"/>
                </a:cubicBezTo>
                <a:cubicBezTo>
                  <a:pt x="1534474" y="2028036"/>
                  <a:pt x="1535829" y="2028826"/>
                  <a:pt x="1533939" y="2032069"/>
                </a:cubicBezTo>
                <a:cubicBezTo>
                  <a:pt x="1538540" y="2030405"/>
                  <a:pt x="1539074" y="2026371"/>
                  <a:pt x="1542854" y="2019882"/>
                </a:cubicBezTo>
                <a:cubicBezTo>
                  <a:pt x="1544744" y="2016637"/>
                  <a:pt x="1546100" y="2017428"/>
                  <a:pt x="1546100" y="2017428"/>
                </a:cubicBezTo>
                <a:cubicBezTo>
                  <a:pt x="1547455" y="2018217"/>
                  <a:pt x="1550165" y="2019795"/>
                  <a:pt x="1546920" y="2022251"/>
                </a:cubicBezTo>
                <a:cubicBezTo>
                  <a:pt x="1545030" y="2025495"/>
                  <a:pt x="1545850" y="2030319"/>
                  <a:pt x="1543960" y="2033563"/>
                </a:cubicBezTo>
                <a:cubicBezTo>
                  <a:pt x="1531263" y="2052238"/>
                  <a:pt x="1525878" y="2070829"/>
                  <a:pt x="1514537" y="2090294"/>
                </a:cubicBezTo>
                <a:cubicBezTo>
                  <a:pt x="1480515" y="2148691"/>
                  <a:pt x="1444602" y="2210332"/>
                  <a:pt x="1410579" y="2268729"/>
                </a:cubicBezTo>
                <a:cubicBezTo>
                  <a:pt x="1399238" y="2288194"/>
                  <a:pt x="1391143" y="2305206"/>
                  <a:pt x="1392248" y="2318885"/>
                </a:cubicBezTo>
                <a:cubicBezTo>
                  <a:pt x="1396849" y="2317220"/>
                  <a:pt x="1400629" y="2310733"/>
                  <a:pt x="1403874" y="2308277"/>
                </a:cubicBezTo>
                <a:cubicBezTo>
                  <a:pt x="1417926" y="2290391"/>
                  <a:pt x="1421706" y="2283903"/>
                  <a:pt x="1417355" y="2272676"/>
                </a:cubicBezTo>
                <a:cubicBezTo>
                  <a:pt x="1416535" y="2267853"/>
                  <a:pt x="1418425" y="2264609"/>
                  <a:pt x="1421671" y="2262155"/>
                </a:cubicBezTo>
                <a:cubicBezTo>
                  <a:pt x="1430051" y="2254000"/>
                  <a:pt x="1436257" y="2240234"/>
                  <a:pt x="1441928" y="2230501"/>
                </a:cubicBezTo>
                <a:cubicBezTo>
                  <a:pt x="1453268" y="2211035"/>
                  <a:pt x="1462719" y="2194814"/>
                  <a:pt x="1478126" y="2177717"/>
                </a:cubicBezTo>
                <a:cubicBezTo>
                  <a:pt x="1483260" y="2172018"/>
                  <a:pt x="1492176" y="2159830"/>
                  <a:pt x="1492711" y="2155796"/>
                </a:cubicBezTo>
                <a:cubicBezTo>
                  <a:pt x="1496206" y="2140451"/>
                  <a:pt x="1508368" y="2125810"/>
                  <a:pt x="1511328" y="2114497"/>
                </a:cubicBezTo>
                <a:cubicBezTo>
                  <a:pt x="1513753" y="2107219"/>
                  <a:pt x="1517533" y="2100731"/>
                  <a:pt x="1522669" y="2095031"/>
                </a:cubicBezTo>
                <a:cubicBezTo>
                  <a:pt x="1532940" y="2083633"/>
                  <a:pt x="1538610" y="2073901"/>
                  <a:pt x="1543460" y="2059344"/>
                </a:cubicBezTo>
                <a:cubicBezTo>
                  <a:pt x="1547776" y="2048822"/>
                  <a:pt x="1551556" y="2042333"/>
                  <a:pt x="1559936" y="2034179"/>
                </a:cubicBezTo>
                <a:cubicBezTo>
                  <a:pt x="1576163" y="2021906"/>
                  <a:pt x="1590749" y="1999986"/>
                  <a:pt x="1602625" y="1976487"/>
                </a:cubicBezTo>
                <a:cubicBezTo>
                  <a:pt x="1606406" y="1969998"/>
                  <a:pt x="1608831" y="1962720"/>
                  <a:pt x="1609365" y="1958686"/>
                </a:cubicBezTo>
                <a:cubicBezTo>
                  <a:pt x="1613396" y="1939306"/>
                  <a:pt x="1621492" y="1922297"/>
                  <a:pt x="1630943" y="1906075"/>
                </a:cubicBezTo>
                <a:cubicBezTo>
                  <a:pt x="1640394" y="1889853"/>
                  <a:pt x="1651734" y="1870387"/>
                  <a:pt x="1661185" y="1854166"/>
                </a:cubicBezTo>
                <a:cubicBezTo>
                  <a:pt x="1672526" y="1834701"/>
                  <a:pt x="1687112" y="1812780"/>
                  <a:pt x="1702518" y="1795684"/>
                </a:cubicBezTo>
                <a:cubicBezTo>
                  <a:pt x="1706299" y="1789195"/>
                  <a:pt x="1710079" y="1782706"/>
                  <a:pt x="1711969" y="1779461"/>
                </a:cubicBezTo>
                <a:cubicBezTo>
                  <a:pt x="1717640" y="1769729"/>
                  <a:pt x="1720885" y="1767275"/>
                  <a:pt x="1725485" y="1765610"/>
                </a:cubicBezTo>
                <a:cubicBezTo>
                  <a:pt x="1710899" y="1787531"/>
                  <a:pt x="1705515" y="1806119"/>
                  <a:pt x="1694173" y="1825585"/>
                </a:cubicBezTo>
                <a:cubicBezTo>
                  <a:pt x="1680407" y="1852328"/>
                  <a:pt x="1666641" y="1879072"/>
                  <a:pt x="1656121" y="1903361"/>
                </a:cubicBezTo>
                <a:cubicBezTo>
                  <a:pt x="1648024" y="1920372"/>
                  <a:pt x="1639929" y="1937383"/>
                  <a:pt x="1631834" y="1954395"/>
                </a:cubicBezTo>
                <a:cubicBezTo>
                  <a:pt x="1621847" y="1974650"/>
                  <a:pt x="1609686" y="1989292"/>
                  <a:pt x="1601591" y="2006302"/>
                </a:cubicBezTo>
                <a:cubicBezTo>
                  <a:pt x="1595385" y="2020069"/>
                  <a:pt x="1585649" y="2027433"/>
                  <a:pt x="1576199" y="2043654"/>
                </a:cubicBezTo>
                <a:cubicBezTo>
                  <a:pt x="1571883" y="2054176"/>
                  <a:pt x="1562968" y="2066364"/>
                  <a:pt x="1555407" y="2079341"/>
                </a:cubicBezTo>
                <a:cubicBezTo>
                  <a:pt x="1553517" y="2082585"/>
                  <a:pt x="1553517" y="2082585"/>
                  <a:pt x="1551627" y="2085830"/>
                </a:cubicBezTo>
                <a:cubicBezTo>
                  <a:pt x="1537291" y="2094860"/>
                  <a:pt x="1529195" y="2111870"/>
                  <a:pt x="1522454" y="2129671"/>
                </a:cubicBezTo>
                <a:cubicBezTo>
                  <a:pt x="1517604" y="2144226"/>
                  <a:pt x="1508688" y="2156415"/>
                  <a:pt x="1505193" y="2171761"/>
                </a:cubicBezTo>
                <a:cubicBezTo>
                  <a:pt x="1505193" y="2171761"/>
                  <a:pt x="1503303" y="2175004"/>
                  <a:pt x="1500057" y="2177458"/>
                </a:cubicBezTo>
                <a:cubicBezTo>
                  <a:pt x="1496812" y="2179913"/>
                  <a:pt x="1494922" y="2183157"/>
                  <a:pt x="1493032" y="2186401"/>
                </a:cubicBezTo>
                <a:cubicBezTo>
                  <a:pt x="1475485" y="2219634"/>
                  <a:pt x="1451163" y="2248919"/>
                  <a:pt x="1434972" y="2282941"/>
                </a:cubicBezTo>
                <a:cubicBezTo>
                  <a:pt x="1427412" y="2295918"/>
                  <a:pt x="1419566" y="2300037"/>
                  <a:pt x="1415251" y="2310560"/>
                </a:cubicBezTo>
                <a:cubicBezTo>
                  <a:pt x="1409580" y="2320293"/>
                  <a:pt x="1402020" y="2333269"/>
                  <a:pt x="1396349" y="2343002"/>
                </a:cubicBezTo>
                <a:cubicBezTo>
                  <a:pt x="1383653" y="2361678"/>
                  <a:pt x="1379623" y="2381058"/>
                  <a:pt x="1367461" y="2395700"/>
                </a:cubicBezTo>
                <a:cubicBezTo>
                  <a:pt x="1363681" y="2402188"/>
                  <a:pt x="1361790" y="2405433"/>
                  <a:pt x="1359901" y="2408677"/>
                </a:cubicBezTo>
                <a:cubicBezTo>
                  <a:pt x="1358010" y="2411922"/>
                  <a:pt x="1357476" y="2415956"/>
                  <a:pt x="1352875" y="2417620"/>
                </a:cubicBezTo>
                <a:cubicBezTo>
                  <a:pt x="1351521" y="2416831"/>
                  <a:pt x="1350700" y="2412008"/>
                  <a:pt x="1352590" y="2408764"/>
                </a:cubicBezTo>
                <a:cubicBezTo>
                  <a:pt x="1356906" y="2398241"/>
                  <a:pt x="1358511" y="2386140"/>
                  <a:pt x="1366071" y="2373163"/>
                </a:cubicBezTo>
                <a:cubicBezTo>
                  <a:pt x="1369852" y="2366674"/>
                  <a:pt x="1367141" y="2365095"/>
                  <a:pt x="1369566" y="2357817"/>
                </a:cubicBezTo>
                <a:cubicBezTo>
                  <a:pt x="1356050" y="2371669"/>
                  <a:pt x="1346599" y="2387891"/>
                  <a:pt x="1335793" y="2403323"/>
                </a:cubicBezTo>
                <a:lnTo>
                  <a:pt x="1332317" y="2407638"/>
                </a:lnTo>
                <a:lnTo>
                  <a:pt x="1335070" y="2409242"/>
                </a:lnTo>
                <a:lnTo>
                  <a:pt x="1325746" y="2418798"/>
                </a:lnTo>
                <a:cubicBezTo>
                  <a:pt x="1321431" y="2429321"/>
                  <a:pt x="1314405" y="2438264"/>
                  <a:pt x="1310625" y="2444752"/>
                </a:cubicBezTo>
                <a:cubicBezTo>
                  <a:pt x="1306309" y="2455275"/>
                  <a:pt x="1298463" y="2459395"/>
                  <a:pt x="1294148" y="2469917"/>
                </a:cubicBezTo>
                <a:cubicBezTo>
                  <a:pt x="1289013" y="2475616"/>
                  <a:pt x="1283877" y="2481315"/>
                  <a:pt x="1280097" y="2487804"/>
                </a:cubicBezTo>
                <a:cubicBezTo>
                  <a:pt x="1266866" y="2510514"/>
                  <a:pt x="1255526" y="2529979"/>
                  <a:pt x="1244184" y="2549445"/>
                </a:cubicBezTo>
                <a:cubicBezTo>
                  <a:pt x="1236624" y="2562422"/>
                  <a:pt x="1230418" y="2576188"/>
                  <a:pt x="1220682" y="2583552"/>
                </a:cubicBezTo>
                <a:cubicBezTo>
                  <a:pt x="1220682" y="2583552"/>
                  <a:pt x="1218792" y="2586797"/>
                  <a:pt x="1216902" y="2590041"/>
                </a:cubicBezTo>
                <a:cubicBezTo>
                  <a:pt x="1211516" y="2608631"/>
                  <a:pt x="1196645" y="2621694"/>
                  <a:pt x="1188549" y="2638705"/>
                </a:cubicBezTo>
                <a:cubicBezTo>
                  <a:pt x="1180454" y="2655716"/>
                  <a:pt x="1171004" y="2671937"/>
                  <a:pt x="1160197" y="2687369"/>
                </a:cubicBezTo>
                <a:cubicBezTo>
                  <a:pt x="1127779" y="2733664"/>
                  <a:pt x="1104028" y="2780663"/>
                  <a:pt x="1074321" y="2828538"/>
                </a:cubicBezTo>
                <a:cubicBezTo>
                  <a:pt x="1074321" y="2828538"/>
                  <a:pt x="1075675" y="2829327"/>
                  <a:pt x="1073786" y="2832571"/>
                </a:cubicBezTo>
                <a:cubicBezTo>
                  <a:pt x="1078386" y="2830907"/>
                  <a:pt x="1078920" y="2826872"/>
                  <a:pt x="1082701" y="2820384"/>
                </a:cubicBezTo>
                <a:cubicBezTo>
                  <a:pt x="1084591" y="2817140"/>
                  <a:pt x="1085947" y="2817930"/>
                  <a:pt x="1085947" y="2817930"/>
                </a:cubicBezTo>
                <a:cubicBezTo>
                  <a:pt x="1087302" y="2818719"/>
                  <a:pt x="1090011" y="2820298"/>
                  <a:pt x="1086766" y="2822753"/>
                </a:cubicBezTo>
                <a:cubicBezTo>
                  <a:pt x="1084876" y="2825996"/>
                  <a:pt x="1085697" y="2830820"/>
                  <a:pt x="1083807" y="2834065"/>
                </a:cubicBezTo>
                <a:cubicBezTo>
                  <a:pt x="1071110" y="2852740"/>
                  <a:pt x="1065724" y="2871330"/>
                  <a:pt x="1054384" y="2890796"/>
                </a:cubicBezTo>
                <a:lnTo>
                  <a:pt x="1031395" y="2930253"/>
                </a:lnTo>
                <a:lnTo>
                  <a:pt x="1032756" y="2931046"/>
                </a:lnTo>
                <a:lnTo>
                  <a:pt x="1045781" y="2926331"/>
                </a:lnTo>
                <a:lnTo>
                  <a:pt x="1051174" y="2914998"/>
                </a:lnTo>
                <a:cubicBezTo>
                  <a:pt x="1053599" y="2907721"/>
                  <a:pt x="1057380" y="2901233"/>
                  <a:pt x="1062515" y="2895533"/>
                </a:cubicBezTo>
                <a:cubicBezTo>
                  <a:pt x="1072786" y="2884135"/>
                  <a:pt x="1078457" y="2874403"/>
                  <a:pt x="1083307" y="2859846"/>
                </a:cubicBezTo>
                <a:cubicBezTo>
                  <a:pt x="1087622" y="2849324"/>
                  <a:pt x="1091403" y="2842835"/>
                  <a:pt x="1099783" y="2834681"/>
                </a:cubicBezTo>
                <a:cubicBezTo>
                  <a:pt x="1116010" y="2822408"/>
                  <a:pt x="1130595" y="2800488"/>
                  <a:pt x="1142472" y="2776989"/>
                </a:cubicBezTo>
                <a:cubicBezTo>
                  <a:pt x="1146252" y="2770500"/>
                  <a:pt x="1148678" y="2763222"/>
                  <a:pt x="1149212" y="2759188"/>
                </a:cubicBezTo>
                <a:cubicBezTo>
                  <a:pt x="1153242" y="2739808"/>
                  <a:pt x="1161338" y="2722798"/>
                  <a:pt x="1170789" y="2706576"/>
                </a:cubicBezTo>
                <a:cubicBezTo>
                  <a:pt x="1180240" y="2690354"/>
                  <a:pt x="1191581" y="2670889"/>
                  <a:pt x="1201031" y="2654668"/>
                </a:cubicBezTo>
                <a:cubicBezTo>
                  <a:pt x="1212372" y="2635202"/>
                  <a:pt x="1226958" y="2613282"/>
                  <a:pt x="1242365" y="2596186"/>
                </a:cubicBezTo>
                <a:cubicBezTo>
                  <a:pt x="1246145" y="2589696"/>
                  <a:pt x="1249925" y="2583208"/>
                  <a:pt x="1251816" y="2579964"/>
                </a:cubicBezTo>
                <a:cubicBezTo>
                  <a:pt x="1257486" y="2570231"/>
                  <a:pt x="1260731" y="2567776"/>
                  <a:pt x="1265332" y="2566111"/>
                </a:cubicBezTo>
                <a:cubicBezTo>
                  <a:pt x="1250746" y="2588032"/>
                  <a:pt x="1245361" y="2606621"/>
                  <a:pt x="1234020" y="2626087"/>
                </a:cubicBezTo>
                <a:cubicBezTo>
                  <a:pt x="1220254" y="2652830"/>
                  <a:pt x="1206487" y="2679574"/>
                  <a:pt x="1195967" y="2703863"/>
                </a:cubicBezTo>
                <a:cubicBezTo>
                  <a:pt x="1187871" y="2720874"/>
                  <a:pt x="1179775" y="2737884"/>
                  <a:pt x="1171680" y="2754896"/>
                </a:cubicBezTo>
                <a:cubicBezTo>
                  <a:pt x="1161694" y="2775151"/>
                  <a:pt x="1149532" y="2789793"/>
                  <a:pt x="1141437" y="2806804"/>
                </a:cubicBezTo>
                <a:cubicBezTo>
                  <a:pt x="1135232" y="2820571"/>
                  <a:pt x="1125496" y="2827935"/>
                  <a:pt x="1116045" y="2844156"/>
                </a:cubicBezTo>
                <a:cubicBezTo>
                  <a:pt x="1111730" y="2854678"/>
                  <a:pt x="1102814" y="2866866"/>
                  <a:pt x="1095254" y="2879843"/>
                </a:cubicBezTo>
                <a:cubicBezTo>
                  <a:pt x="1093363" y="2883087"/>
                  <a:pt x="1093363" y="2883087"/>
                  <a:pt x="1091473" y="2886332"/>
                </a:cubicBezTo>
                <a:cubicBezTo>
                  <a:pt x="1084306" y="2890847"/>
                  <a:pt x="1078697" y="2897356"/>
                  <a:pt x="1074039" y="2904963"/>
                </a:cubicBezTo>
                <a:lnTo>
                  <a:pt x="1073006" y="2907181"/>
                </a:lnTo>
                <a:lnTo>
                  <a:pt x="1089687" y="2889798"/>
                </a:lnTo>
                <a:cubicBezTo>
                  <a:pt x="1095032" y="2888023"/>
                  <a:pt x="1099570" y="2889582"/>
                  <a:pt x="1103903" y="2889934"/>
                </a:cubicBezTo>
                <a:cubicBezTo>
                  <a:pt x="1109591" y="2891075"/>
                  <a:pt x="1116492" y="2888577"/>
                  <a:pt x="1123999" y="2884259"/>
                </a:cubicBezTo>
                <a:lnTo>
                  <a:pt x="1138141" y="2874373"/>
                </a:lnTo>
                <a:lnTo>
                  <a:pt x="1136780" y="2884633"/>
                </a:lnTo>
                <a:cubicBezTo>
                  <a:pt x="1131395" y="2903224"/>
                  <a:pt x="1123835" y="2916200"/>
                  <a:pt x="1110852" y="2926018"/>
                </a:cubicBezTo>
                <a:cubicBezTo>
                  <a:pt x="1107607" y="2928474"/>
                  <a:pt x="1104362" y="2930929"/>
                  <a:pt x="1099227" y="2936628"/>
                </a:cubicBezTo>
                <a:cubicBezTo>
                  <a:pt x="1097871" y="2935838"/>
                  <a:pt x="1094626" y="2938293"/>
                  <a:pt x="1094626" y="2938293"/>
                </a:cubicBezTo>
                <a:cubicBezTo>
                  <a:pt x="1085175" y="2954514"/>
                  <a:pt x="1073550" y="2965122"/>
                  <a:pt x="1067343" y="2978889"/>
                </a:cubicBezTo>
                <a:cubicBezTo>
                  <a:pt x="1061139" y="2992656"/>
                  <a:pt x="1054933" y="3006422"/>
                  <a:pt x="1051974" y="3017734"/>
                </a:cubicBezTo>
                <a:cubicBezTo>
                  <a:pt x="1046053" y="3040358"/>
                  <a:pt x="1040382" y="3050091"/>
                  <a:pt x="1025511" y="3063155"/>
                </a:cubicBezTo>
                <a:cubicBezTo>
                  <a:pt x="1019020" y="3068064"/>
                  <a:pt x="1015240" y="3074552"/>
                  <a:pt x="1009569" y="3084285"/>
                </a:cubicBezTo>
                <a:lnTo>
                  <a:pt x="1003223" y="3095177"/>
                </a:lnTo>
                <a:lnTo>
                  <a:pt x="999500" y="3098799"/>
                </a:lnTo>
                <a:cubicBezTo>
                  <a:pt x="994901" y="3100464"/>
                  <a:pt x="989765" y="3106163"/>
                  <a:pt x="990836" y="3098095"/>
                </a:cubicBezTo>
                <a:cubicBezTo>
                  <a:pt x="991371" y="3094062"/>
                  <a:pt x="988660" y="3092483"/>
                  <a:pt x="990550" y="3089238"/>
                </a:cubicBezTo>
                <a:cubicBezTo>
                  <a:pt x="994330" y="3082750"/>
                  <a:pt x="996756" y="3075472"/>
                  <a:pt x="1000000" y="3073017"/>
                </a:cubicBezTo>
                <a:cubicBezTo>
                  <a:pt x="1010272" y="3061619"/>
                  <a:pt x="1019187" y="3049432"/>
                  <a:pt x="1028103" y="3037244"/>
                </a:cubicBezTo>
                <a:cubicBezTo>
                  <a:pt x="1036484" y="3029091"/>
                  <a:pt x="1035128" y="3028300"/>
                  <a:pt x="1034844" y="3019444"/>
                </a:cubicBezTo>
                <a:cubicBezTo>
                  <a:pt x="1032133" y="3017864"/>
                  <a:pt x="1029958" y="3012252"/>
                  <a:pt x="1032383" y="3004974"/>
                </a:cubicBezTo>
                <a:cubicBezTo>
                  <a:pt x="1038054" y="2995241"/>
                  <a:pt x="1039123" y="2987173"/>
                  <a:pt x="1046684" y="2974195"/>
                </a:cubicBezTo>
                <a:cubicBezTo>
                  <a:pt x="1051819" y="2968496"/>
                  <a:pt x="1056135" y="2957975"/>
                  <a:pt x="1063160" y="2949031"/>
                </a:cubicBezTo>
                <a:cubicBezTo>
                  <a:pt x="1066940" y="2942542"/>
                  <a:pt x="1064231" y="2940964"/>
                  <a:pt x="1062876" y="2940174"/>
                </a:cubicBezTo>
                <a:cubicBezTo>
                  <a:pt x="1060165" y="2938595"/>
                  <a:pt x="1056920" y="2941050"/>
                  <a:pt x="1055030" y="2944295"/>
                </a:cubicBezTo>
                <a:cubicBezTo>
                  <a:pt x="1051250" y="2950783"/>
                  <a:pt x="1052605" y="2951572"/>
                  <a:pt x="1050714" y="2954817"/>
                </a:cubicBezTo>
                <a:cubicBezTo>
                  <a:pt x="1043975" y="2972617"/>
                  <a:pt x="1035057" y="2984805"/>
                  <a:pt x="1023967" y="2991378"/>
                </a:cubicBezTo>
                <a:cubicBezTo>
                  <a:pt x="1019366" y="2993044"/>
                  <a:pt x="1020437" y="2984977"/>
                  <a:pt x="1013946" y="2989886"/>
                </a:cubicBezTo>
                <a:cubicBezTo>
                  <a:pt x="1008275" y="2999619"/>
                  <a:pt x="1002604" y="3009352"/>
                  <a:pt x="996934" y="3019084"/>
                </a:cubicBezTo>
                <a:cubicBezTo>
                  <a:pt x="991799" y="3024783"/>
                  <a:pt x="988839" y="3036096"/>
                  <a:pt x="980458" y="3044249"/>
                </a:cubicBezTo>
                <a:cubicBezTo>
                  <a:pt x="970722" y="3051613"/>
                  <a:pt x="974252" y="3058016"/>
                  <a:pt x="968582" y="3067749"/>
                </a:cubicBezTo>
                <a:cubicBezTo>
                  <a:pt x="950216" y="3096157"/>
                  <a:pt x="939160" y="3124480"/>
                  <a:pt x="922684" y="3149645"/>
                </a:cubicBezTo>
                <a:cubicBezTo>
                  <a:pt x="915123" y="3162622"/>
                  <a:pt x="909453" y="3172355"/>
                  <a:pt x="901892" y="3185332"/>
                </a:cubicBezTo>
                <a:cubicBezTo>
                  <a:pt x="890551" y="3204798"/>
                  <a:pt x="881100" y="3221019"/>
                  <a:pt x="876535" y="3244432"/>
                </a:cubicBezTo>
                <a:cubicBezTo>
                  <a:pt x="873290" y="3246887"/>
                  <a:pt x="870579" y="3245308"/>
                  <a:pt x="868689" y="3248551"/>
                </a:cubicBezTo>
                <a:cubicBezTo>
                  <a:pt x="854353" y="3257581"/>
                  <a:pt x="852463" y="3260826"/>
                  <a:pt x="846543" y="3283449"/>
                </a:cubicBezTo>
                <a:cubicBezTo>
                  <a:pt x="845472" y="3291516"/>
                  <a:pt x="842512" y="3302828"/>
                  <a:pt x="836842" y="3312561"/>
                </a:cubicBezTo>
                <a:cubicBezTo>
                  <a:pt x="832526" y="3323084"/>
                  <a:pt x="831456" y="3331151"/>
                  <a:pt x="826322" y="3336850"/>
                </a:cubicBezTo>
                <a:cubicBezTo>
                  <a:pt x="814160" y="3351493"/>
                  <a:pt x="802819" y="3370958"/>
                  <a:pt x="789017" y="3375954"/>
                </a:cubicBezTo>
                <a:cubicBezTo>
                  <a:pt x="781171" y="3380074"/>
                  <a:pt x="772791" y="3388228"/>
                  <a:pt x="768476" y="3398750"/>
                </a:cubicBezTo>
                <a:cubicBezTo>
                  <a:pt x="767406" y="3406818"/>
                  <a:pt x="763626" y="3413306"/>
                  <a:pt x="759846" y="3419794"/>
                </a:cubicBezTo>
                <a:cubicBezTo>
                  <a:pt x="754175" y="3429528"/>
                  <a:pt x="751750" y="3436805"/>
                  <a:pt x="754461" y="3438385"/>
                </a:cubicBezTo>
                <a:cubicBezTo>
                  <a:pt x="755280" y="3443208"/>
                  <a:pt x="754744" y="3447242"/>
                  <a:pt x="757455" y="3448821"/>
                </a:cubicBezTo>
                <a:cubicBezTo>
                  <a:pt x="759095" y="3458467"/>
                  <a:pt x="750180" y="3470655"/>
                  <a:pt x="742334" y="3474775"/>
                </a:cubicBezTo>
                <a:cubicBezTo>
                  <a:pt x="737733" y="3476440"/>
                  <a:pt x="731779" y="3477316"/>
                  <a:pt x="727998" y="3483804"/>
                </a:cubicBezTo>
                <a:cubicBezTo>
                  <a:pt x="722328" y="3493538"/>
                  <a:pt x="718547" y="3500026"/>
                  <a:pt x="716122" y="3507303"/>
                </a:cubicBezTo>
                <a:cubicBezTo>
                  <a:pt x="713161" y="3518616"/>
                  <a:pt x="701001" y="3533258"/>
                  <a:pt x="699396" y="3545359"/>
                </a:cubicBezTo>
                <a:cubicBezTo>
                  <a:pt x="697506" y="3548604"/>
                  <a:pt x="695616" y="3551848"/>
                  <a:pt x="692369" y="3554303"/>
                </a:cubicBezTo>
                <a:cubicBezTo>
                  <a:pt x="683989" y="3562457"/>
                  <a:pt x="679389" y="3564121"/>
                  <a:pt x="675323" y="3561752"/>
                </a:cubicBezTo>
                <a:cubicBezTo>
                  <a:pt x="673968" y="3560963"/>
                  <a:pt x="669367" y="3562628"/>
                  <a:pt x="666943" y="3569907"/>
                </a:cubicBezTo>
                <a:cubicBezTo>
                  <a:pt x="664802" y="3586042"/>
                  <a:pt x="658063" y="3603842"/>
                  <a:pt x="651321" y="3621643"/>
                </a:cubicBezTo>
                <a:cubicBezTo>
                  <a:pt x="649432" y="3624886"/>
                  <a:pt x="648896" y="3628920"/>
                  <a:pt x="650252" y="3629710"/>
                </a:cubicBezTo>
                <a:cubicBezTo>
                  <a:pt x="651607" y="3630499"/>
                  <a:pt x="653497" y="3627255"/>
                  <a:pt x="656742" y="3624801"/>
                </a:cubicBezTo>
                <a:cubicBezTo>
                  <a:pt x="664302" y="3611823"/>
                  <a:pt x="679175" y="3598761"/>
                  <a:pt x="684560" y="3580171"/>
                </a:cubicBezTo>
                <a:cubicBezTo>
                  <a:pt x="686450" y="3576927"/>
                  <a:pt x="690231" y="3570438"/>
                  <a:pt x="691585" y="3571227"/>
                </a:cubicBezTo>
                <a:cubicBezTo>
                  <a:pt x="695651" y="3573596"/>
                  <a:pt x="701321" y="3563863"/>
                  <a:pt x="705102" y="3557375"/>
                </a:cubicBezTo>
                <a:cubicBezTo>
                  <a:pt x="708882" y="3550886"/>
                  <a:pt x="713481" y="3549221"/>
                  <a:pt x="714303" y="3554044"/>
                </a:cubicBezTo>
                <a:cubicBezTo>
                  <a:pt x="715657" y="3554833"/>
                  <a:pt x="713233" y="3562112"/>
                  <a:pt x="714052" y="3566935"/>
                </a:cubicBezTo>
                <a:cubicBezTo>
                  <a:pt x="717833" y="3560446"/>
                  <a:pt x="721079" y="3557992"/>
                  <a:pt x="721613" y="3553958"/>
                </a:cubicBezTo>
                <a:cubicBezTo>
                  <a:pt x="722684" y="3545890"/>
                  <a:pt x="729709" y="3536947"/>
                  <a:pt x="733489" y="3530459"/>
                </a:cubicBezTo>
                <a:cubicBezTo>
                  <a:pt x="737805" y="3519936"/>
                  <a:pt x="745651" y="3515817"/>
                  <a:pt x="749965" y="3505294"/>
                </a:cubicBezTo>
                <a:cubicBezTo>
                  <a:pt x="756171" y="3491527"/>
                  <a:pt x="759701" y="3497930"/>
                  <a:pt x="766192" y="3493020"/>
                </a:cubicBezTo>
                <a:lnTo>
                  <a:pt x="774194" y="3482083"/>
                </a:lnTo>
                <a:lnTo>
                  <a:pt x="754934" y="3518228"/>
                </a:lnTo>
                <a:cubicBezTo>
                  <a:pt x="751973" y="3529539"/>
                  <a:pt x="744948" y="3538482"/>
                  <a:pt x="737102" y="3542602"/>
                </a:cubicBezTo>
                <a:cubicBezTo>
                  <a:pt x="730611" y="3547511"/>
                  <a:pt x="728187" y="3554790"/>
                  <a:pt x="729006" y="3559613"/>
                </a:cubicBezTo>
                <a:cubicBezTo>
                  <a:pt x="731182" y="3565226"/>
                  <a:pt x="727401" y="3571714"/>
                  <a:pt x="721731" y="3581447"/>
                </a:cubicBezTo>
                <a:cubicBezTo>
                  <a:pt x="710390" y="3600913"/>
                  <a:pt x="700405" y="3621168"/>
                  <a:pt x="683643" y="3637475"/>
                </a:cubicBezTo>
                <a:cubicBezTo>
                  <a:pt x="683643" y="3637475"/>
                  <a:pt x="681752" y="3640719"/>
                  <a:pt x="681752" y="3640719"/>
                </a:cubicBezTo>
                <a:cubicBezTo>
                  <a:pt x="664207" y="3673952"/>
                  <a:pt x="643130" y="3700782"/>
                  <a:pt x="626119" y="3729980"/>
                </a:cubicBezTo>
                <a:cubicBezTo>
                  <a:pt x="622338" y="3736469"/>
                  <a:pt x="620448" y="3739713"/>
                  <a:pt x="623158" y="3741291"/>
                </a:cubicBezTo>
                <a:lnTo>
                  <a:pt x="622272" y="3745184"/>
                </a:lnTo>
                <a:lnTo>
                  <a:pt x="620365" y="3733972"/>
                </a:lnTo>
                <a:cubicBezTo>
                  <a:pt x="624146" y="3727483"/>
                  <a:pt x="629816" y="3717751"/>
                  <a:pt x="635486" y="3708018"/>
                </a:cubicBezTo>
                <a:cubicBezTo>
                  <a:pt x="639267" y="3701529"/>
                  <a:pt x="641157" y="3698284"/>
                  <a:pt x="638446" y="3696705"/>
                </a:cubicBezTo>
                <a:cubicBezTo>
                  <a:pt x="635737" y="3695126"/>
                  <a:pt x="635201" y="3699160"/>
                  <a:pt x="631421" y="3705649"/>
                </a:cubicBezTo>
                <a:cubicBezTo>
                  <a:pt x="629531" y="3708893"/>
                  <a:pt x="624396" y="3714593"/>
                  <a:pt x="625215" y="3719416"/>
                </a:cubicBezTo>
                <a:cubicBezTo>
                  <a:pt x="622791" y="3726694"/>
                  <a:pt x="619010" y="3733183"/>
                  <a:pt x="615764" y="3735637"/>
                </a:cubicBezTo>
                <a:cubicBezTo>
                  <a:pt x="608739" y="3744580"/>
                  <a:pt x="603069" y="3754313"/>
                  <a:pt x="599288" y="3760802"/>
                </a:cubicBezTo>
                <a:cubicBezTo>
                  <a:pt x="595508" y="3767291"/>
                  <a:pt x="590373" y="3772989"/>
                  <a:pt x="587127" y="3775444"/>
                </a:cubicBezTo>
                <a:cubicBezTo>
                  <a:pt x="572256" y="3788507"/>
                  <a:pt x="557384" y="3801570"/>
                  <a:pt x="544118" y="3802532"/>
                </a:cubicBezTo>
                <a:cubicBezTo>
                  <a:pt x="546544" y="3795254"/>
                  <a:pt x="548434" y="3792010"/>
                  <a:pt x="550324" y="3788765"/>
                </a:cubicBezTo>
                <a:cubicBezTo>
                  <a:pt x="561665" y="3769300"/>
                  <a:pt x="571115" y="3753079"/>
                  <a:pt x="580566" y="3736858"/>
                </a:cubicBezTo>
                <a:cubicBezTo>
                  <a:pt x="585702" y="3731158"/>
                  <a:pt x="586771" y="3723090"/>
                  <a:pt x="585952" y="3718267"/>
                </a:cubicBezTo>
                <a:cubicBezTo>
                  <a:pt x="574611" y="3737733"/>
                  <a:pt x="563270" y="3757199"/>
                  <a:pt x="551929" y="3776664"/>
                </a:cubicBezTo>
                <a:cubicBezTo>
                  <a:pt x="540588" y="3796129"/>
                  <a:pt x="527891" y="3814805"/>
                  <a:pt x="517906" y="3835061"/>
                </a:cubicBezTo>
                <a:cubicBezTo>
                  <a:pt x="507920" y="3855316"/>
                  <a:pt x="494404" y="3869168"/>
                  <a:pt x="483062" y="3888635"/>
                </a:cubicBezTo>
                <a:cubicBezTo>
                  <a:pt x="467942" y="3914588"/>
                  <a:pt x="452820" y="3940542"/>
                  <a:pt x="437699" y="3966497"/>
                </a:cubicBezTo>
                <a:cubicBezTo>
                  <a:pt x="432029" y="3976229"/>
                  <a:pt x="425537" y="3981139"/>
                  <a:pt x="423113" y="3988417"/>
                </a:cubicBezTo>
                <a:cubicBezTo>
                  <a:pt x="412592" y="4012706"/>
                  <a:pt x="398006" y="4034626"/>
                  <a:pt x="393441" y="4058040"/>
                </a:cubicBezTo>
                <a:cubicBezTo>
                  <a:pt x="392906" y="4062073"/>
                  <a:pt x="389661" y="4064529"/>
                  <a:pt x="386950" y="4062949"/>
                </a:cubicBezTo>
                <a:cubicBezTo>
                  <a:pt x="385595" y="4062160"/>
                  <a:pt x="384775" y="4057336"/>
                  <a:pt x="378283" y="4062246"/>
                </a:cubicBezTo>
                <a:lnTo>
                  <a:pt x="364345" y="4082150"/>
                </a:lnTo>
                <a:lnTo>
                  <a:pt x="377797" y="4089988"/>
                </a:lnTo>
                <a:lnTo>
                  <a:pt x="377467" y="4090698"/>
                </a:lnTo>
                <a:cubicBezTo>
                  <a:pt x="372617" y="4105254"/>
                  <a:pt x="363701" y="4117442"/>
                  <a:pt x="360206" y="4132788"/>
                </a:cubicBezTo>
                <a:cubicBezTo>
                  <a:pt x="360206" y="4132788"/>
                  <a:pt x="358316" y="4136031"/>
                  <a:pt x="355070" y="4138486"/>
                </a:cubicBezTo>
                <a:cubicBezTo>
                  <a:pt x="351825" y="4140941"/>
                  <a:pt x="349935" y="4144186"/>
                  <a:pt x="348045" y="4147429"/>
                </a:cubicBezTo>
                <a:cubicBezTo>
                  <a:pt x="330498" y="4180662"/>
                  <a:pt x="306176" y="4209946"/>
                  <a:pt x="289985" y="4243968"/>
                </a:cubicBezTo>
                <a:cubicBezTo>
                  <a:pt x="282425" y="4256945"/>
                  <a:pt x="274579" y="4261065"/>
                  <a:pt x="270263" y="4271588"/>
                </a:cubicBezTo>
                <a:lnTo>
                  <a:pt x="270244" y="4271622"/>
                </a:lnTo>
                <a:lnTo>
                  <a:pt x="268285" y="4271816"/>
                </a:lnTo>
                <a:lnTo>
                  <a:pt x="268285" y="4274984"/>
                </a:lnTo>
                <a:lnTo>
                  <a:pt x="251362" y="4304030"/>
                </a:lnTo>
                <a:cubicBezTo>
                  <a:pt x="238666" y="4322706"/>
                  <a:pt x="234636" y="4342086"/>
                  <a:pt x="222474" y="4356728"/>
                </a:cubicBezTo>
                <a:cubicBezTo>
                  <a:pt x="218694" y="4363217"/>
                  <a:pt x="216803" y="4366461"/>
                  <a:pt x="214914" y="4369705"/>
                </a:cubicBezTo>
                <a:cubicBezTo>
                  <a:pt x="213023" y="4372949"/>
                  <a:pt x="212489" y="4376984"/>
                  <a:pt x="207888" y="4378648"/>
                </a:cubicBezTo>
                <a:cubicBezTo>
                  <a:pt x="206534" y="4377859"/>
                  <a:pt x="205713" y="4373036"/>
                  <a:pt x="207603" y="4369791"/>
                </a:cubicBezTo>
                <a:cubicBezTo>
                  <a:pt x="211918" y="4359269"/>
                  <a:pt x="213523" y="4347168"/>
                  <a:pt x="221084" y="4334191"/>
                </a:cubicBezTo>
                <a:cubicBezTo>
                  <a:pt x="224864" y="4327701"/>
                  <a:pt x="222154" y="4326122"/>
                  <a:pt x="224579" y="4318845"/>
                </a:cubicBezTo>
                <a:cubicBezTo>
                  <a:pt x="211062" y="4332698"/>
                  <a:pt x="201612" y="4348919"/>
                  <a:pt x="190806" y="4364351"/>
                </a:cubicBezTo>
                <a:cubicBezTo>
                  <a:pt x="181891" y="4376539"/>
                  <a:pt x="173510" y="4384692"/>
                  <a:pt x="164594" y="4396880"/>
                </a:cubicBezTo>
                <a:cubicBezTo>
                  <a:pt x="162704" y="4400125"/>
                  <a:pt x="156213" y="4405033"/>
                  <a:pt x="155394" y="4400210"/>
                </a:cubicBezTo>
                <a:cubicBezTo>
                  <a:pt x="154573" y="4395387"/>
                  <a:pt x="159708" y="4389688"/>
                  <a:pt x="161598" y="4386443"/>
                </a:cubicBezTo>
                <a:cubicBezTo>
                  <a:pt x="174829" y="4363733"/>
                  <a:pt x="186170" y="4344268"/>
                  <a:pt x="199401" y="4321558"/>
                </a:cubicBezTo>
                <a:cubicBezTo>
                  <a:pt x="222083" y="4282626"/>
                  <a:pt x="240699" y="4241326"/>
                  <a:pt x="253361" y="4200902"/>
                </a:cubicBezTo>
                <a:lnTo>
                  <a:pt x="258335" y="4190098"/>
                </a:lnTo>
                <a:lnTo>
                  <a:pt x="273677" y="4162522"/>
                </a:lnTo>
                <a:lnTo>
                  <a:pt x="269470" y="4165911"/>
                </a:lnTo>
                <a:lnTo>
                  <a:pt x="273867" y="4156359"/>
                </a:lnTo>
                <a:lnTo>
                  <a:pt x="300733" y="4113254"/>
                </a:lnTo>
                <a:lnTo>
                  <a:pt x="299175" y="4116540"/>
                </a:lnTo>
                <a:cubicBezTo>
                  <a:pt x="298249" y="4120346"/>
                  <a:pt x="301104" y="4117663"/>
                  <a:pt x="302069" y="4118225"/>
                </a:cubicBezTo>
                <a:cubicBezTo>
                  <a:pt x="308742" y="4113423"/>
                  <a:pt x="314412" y="4103690"/>
                  <a:pt x="321048" y="4094520"/>
                </a:cubicBezTo>
                <a:lnTo>
                  <a:pt x="336294" y="4065808"/>
                </a:lnTo>
                <a:lnTo>
                  <a:pt x="347942" y="4072593"/>
                </a:lnTo>
                <a:lnTo>
                  <a:pt x="357422" y="4054436"/>
                </a:lnTo>
                <a:cubicBezTo>
                  <a:pt x="361202" y="4047948"/>
                  <a:pt x="365517" y="4037426"/>
                  <a:pt x="371188" y="4027693"/>
                </a:cubicBezTo>
                <a:cubicBezTo>
                  <a:pt x="376858" y="4017960"/>
                  <a:pt x="375504" y="4017170"/>
                  <a:pt x="366301" y="4020501"/>
                </a:cubicBezTo>
                <a:cubicBezTo>
                  <a:pt x="363734" y="4023350"/>
                  <a:pt x="361844" y="4026594"/>
                  <a:pt x="360088" y="4028830"/>
                </a:cubicBezTo>
                <a:lnTo>
                  <a:pt x="355718" y="4030671"/>
                </a:lnTo>
                <a:lnTo>
                  <a:pt x="356922" y="4028510"/>
                </a:lnTo>
                <a:lnTo>
                  <a:pt x="363164" y="4017158"/>
                </a:lnTo>
                <a:lnTo>
                  <a:pt x="361540" y="4016212"/>
                </a:lnTo>
                <a:lnTo>
                  <a:pt x="362771" y="4014098"/>
                </a:lnTo>
                <a:cubicBezTo>
                  <a:pt x="362362" y="4011687"/>
                  <a:pt x="361212" y="4012103"/>
                  <a:pt x="359928" y="4013528"/>
                </a:cubicBezTo>
                <a:lnTo>
                  <a:pt x="359092" y="4014785"/>
                </a:lnTo>
                <a:lnTo>
                  <a:pt x="358213" y="4014273"/>
                </a:lnTo>
                <a:lnTo>
                  <a:pt x="361170" y="4006402"/>
                </a:lnTo>
                <a:cubicBezTo>
                  <a:pt x="363985" y="3999351"/>
                  <a:pt x="367804" y="3997231"/>
                  <a:pt x="368769" y="3997793"/>
                </a:cubicBezTo>
                <a:cubicBezTo>
                  <a:pt x="371662" y="3999478"/>
                  <a:pt x="375482" y="3997359"/>
                  <a:pt x="383081" y="3988749"/>
                </a:cubicBezTo>
                <a:lnTo>
                  <a:pt x="384062" y="3987394"/>
                </a:lnTo>
                <a:lnTo>
                  <a:pt x="386559" y="3988848"/>
                </a:lnTo>
                <a:cubicBezTo>
                  <a:pt x="398434" y="3965348"/>
                  <a:pt x="415197" y="3949041"/>
                  <a:pt x="427072" y="3925541"/>
                </a:cubicBezTo>
                <a:cubicBezTo>
                  <a:pt x="427072" y="3925541"/>
                  <a:pt x="428962" y="3922297"/>
                  <a:pt x="428962" y="3922297"/>
                </a:cubicBezTo>
                <a:cubicBezTo>
                  <a:pt x="443834" y="3909234"/>
                  <a:pt x="444618" y="3892309"/>
                  <a:pt x="453534" y="3880121"/>
                </a:cubicBezTo>
                <a:cubicBezTo>
                  <a:pt x="455424" y="3876877"/>
                  <a:pt x="455959" y="3872844"/>
                  <a:pt x="456495" y="3868810"/>
                </a:cubicBezTo>
                <a:lnTo>
                  <a:pt x="447327" y="3882295"/>
                </a:lnTo>
                <a:lnTo>
                  <a:pt x="446343" y="3873515"/>
                </a:lnTo>
                <a:cubicBezTo>
                  <a:pt x="444414" y="3872390"/>
                  <a:pt x="447230" y="3865340"/>
                  <a:pt x="452901" y="3855607"/>
                </a:cubicBezTo>
                <a:lnTo>
                  <a:pt x="461558" y="3836666"/>
                </a:lnTo>
                <a:lnTo>
                  <a:pt x="462847" y="3834349"/>
                </a:lnTo>
                <a:lnTo>
                  <a:pt x="481291" y="3811311"/>
                </a:lnTo>
                <a:cubicBezTo>
                  <a:pt x="487020" y="3808131"/>
                  <a:pt x="492719" y="3801674"/>
                  <a:pt x="498410" y="3794125"/>
                </a:cubicBezTo>
                <a:lnTo>
                  <a:pt x="501742" y="3789489"/>
                </a:lnTo>
                <a:lnTo>
                  <a:pt x="526804" y="3746472"/>
                </a:lnTo>
                <a:lnTo>
                  <a:pt x="538035" y="3718351"/>
                </a:lnTo>
                <a:cubicBezTo>
                  <a:pt x="545518" y="3696638"/>
                  <a:pt x="547408" y="3693394"/>
                  <a:pt x="559791" y="3683226"/>
                </a:cubicBezTo>
                <a:lnTo>
                  <a:pt x="566439" y="3678442"/>
                </a:lnTo>
                <a:lnTo>
                  <a:pt x="566496" y="3678344"/>
                </a:lnTo>
                <a:lnTo>
                  <a:pt x="578311" y="3648389"/>
                </a:lnTo>
                <a:cubicBezTo>
                  <a:pt x="582907" y="3639117"/>
                  <a:pt x="588105" y="3630195"/>
                  <a:pt x="593775" y="3620462"/>
                </a:cubicBezTo>
                <a:cubicBezTo>
                  <a:pt x="601336" y="3607485"/>
                  <a:pt x="607007" y="3597751"/>
                  <a:pt x="614567" y="3584775"/>
                </a:cubicBezTo>
                <a:lnTo>
                  <a:pt x="631697" y="3554552"/>
                </a:lnTo>
                <a:lnTo>
                  <a:pt x="625494" y="3550938"/>
                </a:lnTo>
                <a:lnTo>
                  <a:pt x="626444" y="3549447"/>
                </a:lnTo>
                <a:lnTo>
                  <a:pt x="631139" y="3543583"/>
                </a:lnTo>
                <a:lnTo>
                  <a:pt x="640326" y="3527816"/>
                </a:lnTo>
                <a:lnTo>
                  <a:pt x="652972" y="3511477"/>
                </a:lnTo>
                <a:lnTo>
                  <a:pt x="649154" y="3519315"/>
                </a:lnTo>
                <a:lnTo>
                  <a:pt x="655639" y="3512310"/>
                </a:lnTo>
                <a:lnTo>
                  <a:pt x="660856" y="3503105"/>
                </a:lnTo>
                <a:lnTo>
                  <a:pt x="664784" y="3493559"/>
                </a:lnTo>
                <a:lnTo>
                  <a:pt x="684097" y="3462573"/>
                </a:lnTo>
                <a:cubicBezTo>
                  <a:pt x="688948" y="3448017"/>
                  <a:pt x="699754" y="3432585"/>
                  <a:pt x="704603" y="3418029"/>
                </a:cubicBezTo>
                <a:lnTo>
                  <a:pt x="748321" y="3320276"/>
                </a:lnTo>
                <a:lnTo>
                  <a:pt x="753804" y="3310865"/>
                </a:lnTo>
                <a:cubicBezTo>
                  <a:pt x="762290" y="3294081"/>
                  <a:pt x="771741" y="3277860"/>
                  <a:pt x="782157" y="3262201"/>
                </a:cubicBezTo>
                <a:cubicBezTo>
                  <a:pt x="813403" y="3215223"/>
                  <a:pt x="837935" y="3168679"/>
                  <a:pt x="867252" y="3120577"/>
                </a:cubicBezTo>
                <a:cubicBezTo>
                  <a:pt x="867252" y="3120577"/>
                  <a:pt x="866288" y="3120015"/>
                  <a:pt x="868177" y="3116771"/>
                </a:cubicBezTo>
                <a:cubicBezTo>
                  <a:pt x="864358" y="3118891"/>
                  <a:pt x="863433" y="3122698"/>
                  <a:pt x="859653" y="3129186"/>
                </a:cubicBezTo>
                <a:cubicBezTo>
                  <a:pt x="857763" y="3132430"/>
                  <a:pt x="856798" y="3131868"/>
                  <a:pt x="856798" y="3131868"/>
                </a:cubicBezTo>
                <a:cubicBezTo>
                  <a:pt x="855833" y="3131306"/>
                  <a:pt x="853905" y="3130182"/>
                  <a:pt x="856759" y="3127500"/>
                </a:cubicBezTo>
                <a:cubicBezTo>
                  <a:pt x="858649" y="3124256"/>
                  <a:pt x="858610" y="3119888"/>
                  <a:pt x="860500" y="3116643"/>
                </a:cubicBezTo>
                <a:cubicBezTo>
                  <a:pt x="872806" y="3097740"/>
                  <a:pt x="879363" y="3079832"/>
                  <a:pt x="890704" y="3060367"/>
                </a:cubicBezTo>
                <a:cubicBezTo>
                  <a:pt x="924727" y="3001970"/>
                  <a:pt x="960640" y="2940329"/>
                  <a:pt x="994663" y="2881932"/>
                </a:cubicBezTo>
                <a:cubicBezTo>
                  <a:pt x="1006003" y="2862467"/>
                  <a:pt x="1014489" y="2845683"/>
                  <a:pt x="1015337" y="2833141"/>
                </a:cubicBezTo>
                <a:cubicBezTo>
                  <a:pt x="1011518" y="2835261"/>
                  <a:pt x="1007738" y="2841749"/>
                  <a:pt x="1004883" y="2844432"/>
                </a:cubicBezTo>
                <a:cubicBezTo>
                  <a:pt x="991613" y="2862773"/>
                  <a:pt x="987833" y="2869261"/>
                  <a:pt x="989840" y="2879122"/>
                </a:cubicBezTo>
                <a:cubicBezTo>
                  <a:pt x="989879" y="2883491"/>
                  <a:pt x="987988" y="2886735"/>
                  <a:pt x="985133" y="2889417"/>
                </a:cubicBezTo>
                <a:cubicBezTo>
                  <a:pt x="977535" y="2898026"/>
                  <a:pt x="970938" y="2911565"/>
                  <a:pt x="965267" y="2921298"/>
                </a:cubicBezTo>
                <a:cubicBezTo>
                  <a:pt x="953927" y="2940764"/>
                  <a:pt x="944476" y="2956984"/>
                  <a:pt x="930241" y="2974765"/>
                </a:cubicBezTo>
                <a:cubicBezTo>
                  <a:pt x="925497" y="2980691"/>
                  <a:pt x="916972" y="2993106"/>
                  <a:pt x="916046" y="2996913"/>
                </a:cubicBezTo>
                <a:cubicBezTo>
                  <a:pt x="911379" y="3011576"/>
                  <a:pt x="899999" y="3026672"/>
                  <a:pt x="896258" y="3037530"/>
                </a:cubicBezTo>
                <a:cubicBezTo>
                  <a:pt x="893442" y="3044580"/>
                  <a:pt x="889662" y="3051068"/>
                  <a:pt x="884917" y="3056995"/>
                </a:cubicBezTo>
                <a:cubicBezTo>
                  <a:pt x="875427" y="3068848"/>
                  <a:pt x="869756" y="3078581"/>
                  <a:pt x="864125" y="3092682"/>
                </a:cubicBezTo>
                <a:cubicBezTo>
                  <a:pt x="859419" y="3102977"/>
                  <a:pt x="855638" y="3109466"/>
                  <a:pt x="848039" y="3118075"/>
                </a:cubicBezTo>
                <a:cubicBezTo>
                  <a:pt x="833766" y="3131486"/>
                  <a:pt x="819571" y="3153634"/>
                  <a:pt x="807304" y="3176905"/>
                </a:cubicBezTo>
                <a:cubicBezTo>
                  <a:pt x="803523" y="3183394"/>
                  <a:pt x="800707" y="3190444"/>
                  <a:pt x="799782" y="3194251"/>
                </a:cubicBezTo>
                <a:lnTo>
                  <a:pt x="778819" y="3240110"/>
                </a:lnTo>
                <a:lnTo>
                  <a:pt x="767158" y="3254581"/>
                </a:lnTo>
                <a:cubicBezTo>
                  <a:pt x="756353" y="3270013"/>
                  <a:pt x="746902" y="3286235"/>
                  <a:pt x="733386" y="3300087"/>
                </a:cubicBezTo>
                <a:lnTo>
                  <a:pt x="734392" y="3293619"/>
                </a:lnTo>
                <a:lnTo>
                  <a:pt x="756152" y="3251396"/>
                </a:lnTo>
                <a:cubicBezTo>
                  <a:pt x="764639" y="3234613"/>
                  <a:pt x="773125" y="3217830"/>
                  <a:pt x="781611" y="3201046"/>
                </a:cubicBezTo>
                <a:cubicBezTo>
                  <a:pt x="791988" y="3181018"/>
                  <a:pt x="803368" y="3165922"/>
                  <a:pt x="811854" y="3149138"/>
                </a:cubicBezTo>
                <a:cubicBezTo>
                  <a:pt x="818450" y="3135599"/>
                  <a:pt x="827014" y="3127552"/>
                  <a:pt x="836465" y="3111331"/>
                </a:cubicBezTo>
                <a:cubicBezTo>
                  <a:pt x="841171" y="3101037"/>
                  <a:pt x="849696" y="3088621"/>
                  <a:pt x="857256" y="3075644"/>
                </a:cubicBezTo>
                <a:cubicBezTo>
                  <a:pt x="859147" y="3072400"/>
                  <a:pt x="859147" y="3072400"/>
                  <a:pt x="861037" y="3069155"/>
                </a:cubicBezTo>
                <a:cubicBezTo>
                  <a:pt x="873420" y="3058988"/>
                  <a:pt x="881906" y="3042205"/>
                  <a:pt x="889428" y="3024860"/>
                </a:cubicBezTo>
                <a:cubicBezTo>
                  <a:pt x="895060" y="3010758"/>
                  <a:pt x="903585" y="2998343"/>
                  <a:pt x="908252" y="2983680"/>
                </a:cubicBezTo>
                <a:cubicBezTo>
                  <a:pt x="908252" y="2983680"/>
                  <a:pt x="910141" y="2980436"/>
                  <a:pt x="912997" y="2977754"/>
                </a:cubicBezTo>
                <a:cubicBezTo>
                  <a:pt x="915851" y="2975071"/>
                  <a:pt x="917741" y="2971828"/>
                  <a:pt x="919631" y="2968583"/>
                </a:cubicBezTo>
                <a:cubicBezTo>
                  <a:pt x="937569" y="2935579"/>
                  <a:pt x="960328" y="2905383"/>
                  <a:pt x="977300" y="2871817"/>
                </a:cubicBezTo>
                <a:cubicBezTo>
                  <a:pt x="984861" y="2858840"/>
                  <a:pt x="991535" y="2854037"/>
                  <a:pt x="996241" y="2843743"/>
                </a:cubicBezTo>
                <a:cubicBezTo>
                  <a:pt x="1001912" y="2834009"/>
                  <a:pt x="1009472" y="2821033"/>
                  <a:pt x="1015143" y="2811300"/>
                </a:cubicBezTo>
                <a:cubicBezTo>
                  <a:pt x="1027448" y="2792396"/>
                  <a:pt x="1033041" y="2773927"/>
                  <a:pt x="1044421" y="2758830"/>
                </a:cubicBezTo>
                <a:cubicBezTo>
                  <a:pt x="1048201" y="2752341"/>
                  <a:pt x="1050092" y="2749096"/>
                  <a:pt x="1051981" y="2745853"/>
                </a:cubicBezTo>
                <a:cubicBezTo>
                  <a:pt x="1053872" y="2742608"/>
                  <a:pt x="1054797" y="2738802"/>
                  <a:pt x="1058616" y="2736682"/>
                </a:cubicBezTo>
                <a:cubicBezTo>
                  <a:pt x="1059580" y="2737244"/>
                  <a:pt x="1059620" y="2741612"/>
                  <a:pt x="1057730" y="2744856"/>
                </a:cubicBezTo>
                <a:cubicBezTo>
                  <a:pt x="1053024" y="2755150"/>
                  <a:pt x="1050246" y="2766570"/>
                  <a:pt x="1042686" y="2779546"/>
                </a:cubicBezTo>
                <a:cubicBezTo>
                  <a:pt x="1038906" y="2786035"/>
                  <a:pt x="1040835" y="2787159"/>
                  <a:pt x="1038019" y="2794209"/>
                </a:cubicBezTo>
                <a:cubicBezTo>
                  <a:pt x="1050363" y="2779674"/>
                  <a:pt x="1059814" y="2763453"/>
                  <a:pt x="1070230" y="2747793"/>
                </a:cubicBezTo>
                <a:lnTo>
                  <a:pt x="1073499" y="2743358"/>
                </a:lnTo>
                <a:lnTo>
                  <a:pt x="1071539" y="2742216"/>
                </a:lnTo>
                <a:lnTo>
                  <a:pt x="1080055" y="2732188"/>
                </a:lnTo>
                <a:cubicBezTo>
                  <a:pt x="1084761" y="2721894"/>
                  <a:pt x="1091396" y="2712722"/>
                  <a:pt x="1095176" y="2706234"/>
                </a:cubicBezTo>
                <a:cubicBezTo>
                  <a:pt x="1099882" y="2695940"/>
                  <a:pt x="1106556" y="2691137"/>
                  <a:pt x="1111263" y="2680842"/>
                </a:cubicBezTo>
                <a:cubicBezTo>
                  <a:pt x="1116007" y="2674916"/>
                  <a:pt x="1120752" y="2668989"/>
                  <a:pt x="1124532" y="2662500"/>
                </a:cubicBezTo>
                <a:cubicBezTo>
                  <a:pt x="1137763" y="2639791"/>
                  <a:pt x="1149104" y="2620326"/>
                  <a:pt x="1160445" y="2600860"/>
                </a:cubicBezTo>
                <a:cubicBezTo>
                  <a:pt x="1168006" y="2587882"/>
                  <a:pt x="1174602" y="2574343"/>
                  <a:pt x="1183166" y="2566296"/>
                </a:cubicBezTo>
                <a:cubicBezTo>
                  <a:pt x="1183166" y="2566296"/>
                  <a:pt x="1185056" y="2563053"/>
                  <a:pt x="1186946" y="2559808"/>
                </a:cubicBezTo>
                <a:cubicBezTo>
                  <a:pt x="1193503" y="2541900"/>
                  <a:pt x="1206812" y="2527928"/>
                  <a:pt x="1215298" y="2511144"/>
                </a:cubicBezTo>
                <a:cubicBezTo>
                  <a:pt x="1223784" y="2494360"/>
                  <a:pt x="1233235" y="2478139"/>
                  <a:pt x="1243651" y="2462480"/>
                </a:cubicBezTo>
                <a:cubicBezTo>
                  <a:pt x="1274897" y="2415502"/>
                  <a:pt x="1299430" y="2368958"/>
                  <a:pt x="1328746" y="2320856"/>
                </a:cubicBezTo>
                <a:cubicBezTo>
                  <a:pt x="1328746" y="2320856"/>
                  <a:pt x="1327782" y="2320294"/>
                  <a:pt x="1329672" y="2317050"/>
                </a:cubicBezTo>
                <a:cubicBezTo>
                  <a:pt x="1325852" y="2319170"/>
                  <a:pt x="1324927" y="2322976"/>
                  <a:pt x="1321147" y="2329465"/>
                </a:cubicBezTo>
                <a:cubicBezTo>
                  <a:pt x="1319257" y="2332710"/>
                  <a:pt x="1318292" y="2332147"/>
                  <a:pt x="1318292" y="2332147"/>
                </a:cubicBezTo>
                <a:cubicBezTo>
                  <a:pt x="1317327" y="2331585"/>
                  <a:pt x="1315399" y="2330462"/>
                  <a:pt x="1318254" y="2327779"/>
                </a:cubicBezTo>
                <a:cubicBezTo>
                  <a:pt x="1320143" y="2324535"/>
                  <a:pt x="1320104" y="2320167"/>
                  <a:pt x="1321994" y="2316922"/>
                </a:cubicBezTo>
                <a:cubicBezTo>
                  <a:pt x="1334300" y="2298019"/>
                  <a:pt x="1340858" y="2280112"/>
                  <a:pt x="1352198" y="2260646"/>
                </a:cubicBezTo>
                <a:lnTo>
                  <a:pt x="1375187" y="2221188"/>
                </a:lnTo>
                <a:lnTo>
                  <a:pt x="1374218" y="2220624"/>
                </a:lnTo>
                <a:lnTo>
                  <a:pt x="1363405" y="2226628"/>
                </a:lnTo>
                <a:lnTo>
                  <a:pt x="1357752" y="2237809"/>
                </a:lnTo>
                <a:cubicBezTo>
                  <a:pt x="1354936" y="2244859"/>
                  <a:pt x="1351156" y="2251348"/>
                  <a:pt x="1346411" y="2257275"/>
                </a:cubicBezTo>
                <a:cubicBezTo>
                  <a:pt x="1336921" y="2269127"/>
                  <a:pt x="1331250" y="2278860"/>
                  <a:pt x="1325619" y="2292961"/>
                </a:cubicBezTo>
                <a:cubicBezTo>
                  <a:pt x="1320913" y="2303256"/>
                  <a:pt x="1317133" y="2309745"/>
                  <a:pt x="1309534" y="2318354"/>
                </a:cubicBezTo>
                <a:cubicBezTo>
                  <a:pt x="1295260" y="2331765"/>
                  <a:pt x="1281065" y="2353913"/>
                  <a:pt x="1268798" y="2377184"/>
                </a:cubicBezTo>
                <a:cubicBezTo>
                  <a:pt x="1265017" y="2383674"/>
                  <a:pt x="1262202" y="2390723"/>
                  <a:pt x="1261276" y="2394531"/>
                </a:cubicBezTo>
                <a:cubicBezTo>
                  <a:pt x="1255683" y="2413000"/>
                  <a:pt x="1247197" y="2429782"/>
                  <a:pt x="1237746" y="2446003"/>
                </a:cubicBezTo>
                <a:cubicBezTo>
                  <a:pt x="1228295" y="2462225"/>
                  <a:pt x="1216955" y="2481690"/>
                  <a:pt x="1207504" y="2497912"/>
                </a:cubicBezTo>
                <a:cubicBezTo>
                  <a:pt x="1196163" y="2517377"/>
                  <a:pt x="1181968" y="2539526"/>
                  <a:pt x="1167733" y="2557305"/>
                </a:cubicBezTo>
                <a:cubicBezTo>
                  <a:pt x="1163953" y="2563794"/>
                  <a:pt x="1160173" y="2570283"/>
                  <a:pt x="1158282" y="2573527"/>
                </a:cubicBezTo>
                <a:cubicBezTo>
                  <a:pt x="1152612" y="2583259"/>
                  <a:pt x="1149757" y="2585942"/>
                  <a:pt x="1145938" y="2588062"/>
                </a:cubicBezTo>
                <a:cubicBezTo>
                  <a:pt x="1160133" y="2565914"/>
                  <a:pt x="1166690" y="2548007"/>
                  <a:pt x="1178031" y="2528541"/>
                </a:cubicBezTo>
                <a:cubicBezTo>
                  <a:pt x="1192188" y="2502026"/>
                  <a:pt x="1206345" y="2475509"/>
                  <a:pt x="1217647" y="2451675"/>
                </a:cubicBezTo>
                <a:cubicBezTo>
                  <a:pt x="1226133" y="2434892"/>
                  <a:pt x="1234619" y="2418109"/>
                  <a:pt x="1243105" y="2401325"/>
                </a:cubicBezTo>
                <a:cubicBezTo>
                  <a:pt x="1253482" y="2381298"/>
                  <a:pt x="1264862" y="2366201"/>
                  <a:pt x="1273348" y="2349417"/>
                </a:cubicBezTo>
                <a:cubicBezTo>
                  <a:pt x="1279944" y="2335878"/>
                  <a:pt x="1288508" y="2327831"/>
                  <a:pt x="1297959" y="2311610"/>
                </a:cubicBezTo>
                <a:cubicBezTo>
                  <a:pt x="1302665" y="2301316"/>
                  <a:pt x="1311190" y="2288900"/>
                  <a:pt x="1318751" y="2275923"/>
                </a:cubicBezTo>
                <a:cubicBezTo>
                  <a:pt x="1320641" y="2272679"/>
                  <a:pt x="1320641" y="2272679"/>
                  <a:pt x="1322531" y="2269434"/>
                </a:cubicBezTo>
                <a:cubicBezTo>
                  <a:pt x="1328722" y="2264350"/>
                  <a:pt x="1333940" y="2257614"/>
                  <a:pt x="1338549" y="2249978"/>
                </a:cubicBezTo>
                <a:lnTo>
                  <a:pt x="1339638" y="2247793"/>
                </a:lnTo>
                <a:lnTo>
                  <a:pt x="1324367" y="2265997"/>
                </a:lnTo>
                <a:cubicBezTo>
                  <a:pt x="1319950" y="2268313"/>
                  <a:pt x="1316584" y="2267437"/>
                  <a:pt x="1313228" y="2267654"/>
                </a:cubicBezTo>
                <a:cubicBezTo>
                  <a:pt x="1304586" y="2266965"/>
                  <a:pt x="1290312" y="2280377"/>
                  <a:pt x="1276039" y="2293787"/>
                </a:cubicBezTo>
                <a:cubicBezTo>
                  <a:pt x="1272220" y="2295908"/>
                  <a:pt x="1269404" y="2302959"/>
                  <a:pt x="1267514" y="2306203"/>
                </a:cubicBezTo>
                <a:cubicBezTo>
                  <a:pt x="1259953" y="2319180"/>
                  <a:pt x="1253357" y="2332719"/>
                  <a:pt x="1244793" y="2340766"/>
                </a:cubicBezTo>
                <a:cubicBezTo>
                  <a:pt x="1241938" y="2343448"/>
                  <a:pt x="1240048" y="2346693"/>
                  <a:pt x="1236268" y="2353182"/>
                </a:cubicBezTo>
                <a:cubicBezTo>
                  <a:pt x="1230597" y="2362914"/>
                  <a:pt x="1224927" y="2372648"/>
                  <a:pt x="1221147" y="2379136"/>
                </a:cubicBezTo>
                <a:cubicBezTo>
                  <a:pt x="1210731" y="2394795"/>
                  <a:pt x="1202245" y="2411578"/>
                  <a:pt x="1197578" y="2426241"/>
                </a:cubicBezTo>
                <a:cubicBezTo>
                  <a:pt x="1194801" y="2437659"/>
                  <a:pt x="1186276" y="2450075"/>
                  <a:pt x="1177712" y="2458121"/>
                </a:cubicBezTo>
                <a:cubicBezTo>
                  <a:pt x="1164403" y="2472095"/>
                  <a:pt x="1151172" y="2494805"/>
                  <a:pt x="1138827" y="2509341"/>
                </a:cubicBezTo>
                <a:cubicBezTo>
                  <a:pt x="1135973" y="2512022"/>
                  <a:pt x="1109627" y="2570548"/>
                  <a:pt x="1110592" y="2571109"/>
                </a:cubicBezTo>
                <a:cubicBezTo>
                  <a:pt x="1110670" y="2579845"/>
                  <a:pt x="1104074" y="2593384"/>
                  <a:pt x="1098404" y="2603118"/>
                </a:cubicBezTo>
                <a:cubicBezTo>
                  <a:pt x="1093698" y="2613412"/>
                  <a:pt x="1085133" y="2621459"/>
                  <a:pt x="1077534" y="2630068"/>
                </a:cubicBezTo>
                <a:cubicBezTo>
                  <a:pt x="1076569" y="2629506"/>
                  <a:pt x="1075605" y="2628945"/>
                  <a:pt x="1073714" y="2632189"/>
                </a:cubicBezTo>
                <a:cubicBezTo>
                  <a:pt x="1062374" y="2651654"/>
                  <a:pt x="1050955" y="2662383"/>
                  <a:pt x="1040539" y="2678042"/>
                </a:cubicBezTo>
                <a:cubicBezTo>
                  <a:pt x="1033904" y="2687214"/>
                  <a:pt x="1035872" y="2692705"/>
                  <a:pt x="1028273" y="2701314"/>
                </a:cubicBezTo>
                <a:cubicBezTo>
                  <a:pt x="1026383" y="2704559"/>
                  <a:pt x="1016084" y="2733322"/>
                  <a:pt x="1016123" y="2737691"/>
                </a:cubicBezTo>
                <a:cubicBezTo>
                  <a:pt x="1015198" y="2741496"/>
                  <a:pt x="1014272" y="2745303"/>
                  <a:pt x="1013347" y="2749110"/>
                </a:cubicBezTo>
                <a:cubicBezTo>
                  <a:pt x="1006789" y="2767017"/>
                  <a:pt x="999229" y="2779993"/>
                  <a:pt x="987810" y="2790722"/>
                </a:cubicBezTo>
                <a:cubicBezTo>
                  <a:pt x="984955" y="2793405"/>
                  <a:pt x="982100" y="2796088"/>
                  <a:pt x="977356" y="2802014"/>
                </a:cubicBezTo>
                <a:cubicBezTo>
                  <a:pt x="976391" y="2801452"/>
                  <a:pt x="973536" y="2804135"/>
                  <a:pt x="973536" y="2804135"/>
                </a:cubicBezTo>
                <a:cubicBezTo>
                  <a:pt x="964085" y="2820356"/>
                  <a:pt x="953632" y="2831647"/>
                  <a:pt x="947035" y="2845186"/>
                </a:cubicBezTo>
                <a:cubicBezTo>
                  <a:pt x="940440" y="2858725"/>
                  <a:pt x="933843" y="2872264"/>
                  <a:pt x="930102" y="2883121"/>
                </a:cubicBezTo>
                <a:cubicBezTo>
                  <a:pt x="922619" y="2904835"/>
                  <a:pt x="916949" y="2914567"/>
                  <a:pt x="903640" y="2928541"/>
                </a:cubicBezTo>
                <a:cubicBezTo>
                  <a:pt x="897930" y="2933905"/>
                  <a:pt x="894150" y="2940393"/>
                  <a:pt x="888479" y="2950127"/>
                </a:cubicBezTo>
                <a:lnTo>
                  <a:pt x="882133" y="2961019"/>
                </a:lnTo>
                <a:lnTo>
                  <a:pt x="878758" y="2964843"/>
                </a:lnTo>
                <a:cubicBezTo>
                  <a:pt x="874939" y="2966963"/>
                  <a:pt x="870194" y="2972889"/>
                  <a:pt x="872046" y="2965277"/>
                </a:cubicBezTo>
                <a:lnTo>
                  <a:pt x="872203" y="2963832"/>
                </a:lnTo>
                <a:lnTo>
                  <a:pt x="898029" y="2919256"/>
                </a:lnTo>
                <a:lnTo>
                  <a:pt x="908922" y="2904198"/>
                </a:lnTo>
                <a:cubicBezTo>
                  <a:pt x="912722" y="2899894"/>
                  <a:pt x="914381" y="2897601"/>
                  <a:pt x="915201" y="2895363"/>
                </a:cubicBezTo>
                <a:lnTo>
                  <a:pt x="916325" y="2887675"/>
                </a:lnTo>
                <a:lnTo>
                  <a:pt x="1718820" y="1502528"/>
                </a:lnTo>
                <a:lnTo>
                  <a:pt x="1730573" y="1485239"/>
                </a:lnTo>
                <a:cubicBezTo>
                  <a:pt x="1733818" y="1482785"/>
                  <a:pt x="1737063" y="1480330"/>
                  <a:pt x="1736527" y="1484363"/>
                </a:cubicBezTo>
                <a:cubicBezTo>
                  <a:pt x="1737348" y="1489187"/>
                  <a:pt x="1736813" y="1493220"/>
                  <a:pt x="1733032" y="1499709"/>
                </a:cubicBezTo>
                <a:cubicBezTo>
                  <a:pt x="1719801" y="1522418"/>
                  <a:pt x="1706570" y="1545129"/>
                  <a:pt x="1694695" y="1568628"/>
                </a:cubicBezTo>
                <a:cubicBezTo>
                  <a:pt x="1680393" y="1599406"/>
                  <a:pt x="1663917" y="1624570"/>
                  <a:pt x="1645551" y="1652979"/>
                </a:cubicBezTo>
                <a:cubicBezTo>
                  <a:pt x="1630430" y="1678934"/>
                  <a:pt x="1618018" y="1706467"/>
                  <a:pt x="1598832" y="1730051"/>
                </a:cubicBezTo>
                <a:cubicBezTo>
                  <a:pt x="1595586" y="1732506"/>
                  <a:pt x="1593696" y="1735752"/>
                  <a:pt x="1593161" y="1739784"/>
                </a:cubicBezTo>
                <a:cubicBezTo>
                  <a:pt x="1582105" y="1768107"/>
                  <a:pt x="1564275" y="1792483"/>
                  <a:pt x="1550508" y="1819227"/>
                </a:cubicBezTo>
                <a:cubicBezTo>
                  <a:pt x="1541057" y="1835449"/>
                  <a:pt x="1528362" y="1854125"/>
                  <a:pt x="1518090" y="1865522"/>
                </a:cubicBezTo>
                <a:cubicBezTo>
                  <a:pt x="1507285" y="1880954"/>
                  <a:pt x="1496478" y="1896386"/>
                  <a:pt x="1490273" y="1910152"/>
                </a:cubicBezTo>
                <a:cubicBezTo>
                  <a:pt x="1485422" y="1924708"/>
                  <a:pt x="1474617" y="1940140"/>
                  <a:pt x="1469767" y="1954697"/>
                </a:cubicBezTo>
                <a:cubicBezTo>
                  <a:pt x="1457105" y="1995119"/>
                  <a:pt x="1438489" y="2036420"/>
                  <a:pt x="1415807" y="2075351"/>
                </a:cubicBezTo>
                <a:cubicBezTo>
                  <a:pt x="1402576" y="2098062"/>
                  <a:pt x="1391235" y="2117526"/>
                  <a:pt x="1378004" y="2140236"/>
                </a:cubicBezTo>
                <a:cubicBezTo>
                  <a:pt x="1376114" y="2143481"/>
                  <a:pt x="1370979" y="2149179"/>
                  <a:pt x="1371800" y="2154003"/>
                </a:cubicBezTo>
                <a:cubicBezTo>
                  <a:pt x="1372619" y="2158827"/>
                  <a:pt x="1379110" y="2153917"/>
                  <a:pt x="1381000" y="2150673"/>
                </a:cubicBezTo>
                <a:cubicBezTo>
                  <a:pt x="1389915" y="2138486"/>
                  <a:pt x="1398297" y="2130332"/>
                  <a:pt x="1407212" y="2118144"/>
                </a:cubicBezTo>
                <a:cubicBezTo>
                  <a:pt x="1418018" y="2102712"/>
                  <a:pt x="1427469" y="2086491"/>
                  <a:pt x="1440985" y="2072638"/>
                </a:cubicBezTo>
                <a:cubicBezTo>
                  <a:pt x="1438560" y="2079915"/>
                  <a:pt x="1441270" y="2081495"/>
                  <a:pt x="1437490" y="2087984"/>
                </a:cubicBezTo>
                <a:cubicBezTo>
                  <a:pt x="1429930" y="2100960"/>
                  <a:pt x="1428324" y="2113062"/>
                  <a:pt x="1424009" y="2123584"/>
                </a:cubicBezTo>
                <a:cubicBezTo>
                  <a:pt x="1422119" y="2126829"/>
                  <a:pt x="1422940" y="2131652"/>
                  <a:pt x="1424294" y="2132442"/>
                </a:cubicBezTo>
                <a:cubicBezTo>
                  <a:pt x="1428895" y="2130777"/>
                  <a:pt x="1429429" y="2126742"/>
                  <a:pt x="1431319" y="2123498"/>
                </a:cubicBezTo>
                <a:cubicBezTo>
                  <a:pt x="1433209" y="2120254"/>
                  <a:pt x="1435100" y="2117010"/>
                  <a:pt x="1438880" y="2110521"/>
                </a:cubicBezTo>
                <a:cubicBezTo>
                  <a:pt x="1451041" y="2095879"/>
                  <a:pt x="1455072" y="2076500"/>
                  <a:pt x="1467767" y="2057824"/>
                </a:cubicBezTo>
                <a:cubicBezTo>
                  <a:pt x="1473438" y="2048090"/>
                  <a:pt x="1480999" y="2035114"/>
                  <a:pt x="1486669" y="2025380"/>
                </a:cubicBezTo>
                <a:cubicBezTo>
                  <a:pt x="1490985" y="2014859"/>
                  <a:pt x="1498831" y="2010739"/>
                  <a:pt x="1506391" y="1997762"/>
                </a:cubicBezTo>
                <a:cubicBezTo>
                  <a:pt x="1522582" y="1963740"/>
                  <a:pt x="1546904" y="1934455"/>
                  <a:pt x="1564451" y="1901223"/>
                </a:cubicBezTo>
                <a:cubicBezTo>
                  <a:pt x="1566341" y="1897978"/>
                  <a:pt x="1568231" y="1894735"/>
                  <a:pt x="1571476" y="1892280"/>
                </a:cubicBezTo>
                <a:cubicBezTo>
                  <a:pt x="1574722" y="1889825"/>
                  <a:pt x="1576612" y="1886581"/>
                  <a:pt x="1576612" y="1886581"/>
                </a:cubicBezTo>
                <a:cubicBezTo>
                  <a:pt x="1580107" y="1871236"/>
                  <a:pt x="1589023" y="1859048"/>
                  <a:pt x="1593872" y="1844491"/>
                </a:cubicBezTo>
                <a:cubicBezTo>
                  <a:pt x="1600614" y="1826692"/>
                  <a:pt x="1608710" y="1809681"/>
                  <a:pt x="1623045" y="1800651"/>
                </a:cubicBezTo>
                <a:cubicBezTo>
                  <a:pt x="1624936" y="1797407"/>
                  <a:pt x="1624936" y="1797407"/>
                  <a:pt x="1626826" y="1794162"/>
                </a:cubicBezTo>
                <a:cubicBezTo>
                  <a:pt x="1634387" y="1781185"/>
                  <a:pt x="1643302" y="1768997"/>
                  <a:pt x="1647618" y="1758475"/>
                </a:cubicBezTo>
                <a:cubicBezTo>
                  <a:pt x="1657068" y="1742254"/>
                  <a:pt x="1666804" y="1734891"/>
                  <a:pt x="1673010" y="1721124"/>
                </a:cubicBezTo>
                <a:cubicBezTo>
                  <a:pt x="1681105" y="1704112"/>
                  <a:pt x="1693266" y="1689470"/>
                  <a:pt x="1703253" y="1669216"/>
                </a:cubicBezTo>
                <a:cubicBezTo>
                  <a:pt x="1711348" y="1652203"/>
                  <a:pt x="1719443" y="1635193"/>
                  <a:pt x="1727539" y="1618182"/>
                </a:cubicBezTo>
                <a:cubicBezTo>
                  <a:pt x="1738060" y="1593893"/>
                  <a:pt x="1751826" y="1567149"/>
                  <a:pt x="1765592" y="1540406"/>
                </a:cubicBezTo>
                <a:cubicBezTo>
                  <a:pt x="1776933" y="1520941"/>
                  <a:pt x="1782318" y="1502351"/>
                  <a:pt x="1796904" y="1480431"/>
                </a:cubicBezTo>
                <a:cubicBezTo>
                  <a:pt x="1792303" y="1482095"/>
                  <a:pt x="1789058" y="1484550"/>
                  <a:pt x="1783388" y="1494283"/>
                </a:cubicBezTo>
                <a:cubicBezTo>
                  <a:pt x="1781498" y="1497527"/>
                  <a:pt x="1777718" y="1504015"/>
                  <a:pt x="1773937" y="1510505"/>
                </a:cubicBezTo>
                <a:cubicBezTo>
                  <a:pt x="1758531" y="1527602"/>
                  <a:pt x="1743945" y="1549522"/>
                  <a:pt x="1732604" y="1568988"/>
                </a:cubicBezTo>
                <a:cubicBezTo>
                  <a:pt x="1723153" y="1585208"/>
                  <a:pt x="1711812" y="1604673"/>
                  <a:pt x="1702361" y="1620895"/>
                </a:cubicBezTo>
                <a:cubicBezTo>
                  <a:pt x="1692911" y="1637117"/>
                  <a:pt x="1684815" y="1654128"/>
                  <a:pt x="1680784" y="1673506"/>
                </a:cubicBezTo>
                <a:cubicBezTo>
                  <a:pt x="1680250" y="1677541"/>
                  <a:pt x="1677825" y="1684819"/>
                  <a:pt x="1674044" y="1691308"/>
                </a:cubicBezTo>
                <a:cubicBezTo>
                  <a:pt x="1662168" y="1714807"/>
                  <a:pt x="1647582" y="1736727"/>
                  <a:pt x="1631355" y="1749001"/>
                </a:cubicBezTo>
                <a:cubicBezTo>
                  <a:pt x="1622975" y="1757154"/>
                  <a:pt x="1619195" y="1763644"/>
                  <a:pt x="1614879" y="1774165"/>
                </a:cubicBezTo>
                <a:cubicBezTo>
                  <a:pt x="1610029" y="1788722"/>
                  <a:pt x="1604359" y="1798454"/>
                  <a:pt x="1594087" y="1809852"/>
                </a:cubicBezTo>
                <a:cubicBezTo>
                  <a:pt x="1588952" y="1815552"/>
                  <a:pt x="1585172" y="1822041"/>
                  <a:pt x="1582747" y="1829318"/>
                </a:cubicBezTo>
                <a:cubicBezTo>
                  <a:pt x="1579787" y="1840630"/>
                  <a:pt x="1567625" y="1855272"/>
                  <a:pt x="1564130" y="1870618"/>
                </a:cubicBezTo>
                <a:cubicBezTo>
                  <a:pt x="1563595" y="1874651"/>
                  <a:pt x="1554679" y="1886840"/>
                  <a:pt x="1549544" y="1892538"/>
                </a:cubicBezTo>
                <a:cubicBezTo>
                  <a:pt x="1534138" y="1909636"/>
                  <a:pt x="1524687" y="1925857"/>
                  <a:pt x="1513346" y="1945321"/>
                </a:cubicBezTo>
                <a:cubicBezTo>
                  <a:pt x="1507676" y="1955055"/>
                  <a:pt x="1501470" y="1968822"/>
                  <a:pt x="1493090" y="1976975"/>
                </a:cubicBezTo>
                <a:cubicBezTo>
                  <a:pt x="1489844" y="1979429"/>
                  <a:pt x="1487954" y="1982674"/>
                  <a:pt x="1488774" y="1987498"/>
                </a:cubicBezTo>
                <a:cubicBezTo>
                  <a:pt x="1493125" y="1998724"/>
                  <a:pt x="1489345" y="2005213"/>
                  <a:pt x="1475293" y="2023098"/>
                </a:cubicBezTo>
                <a:cubicBezTo>
                  <a:pt x="1472048" y="2025554"/>
                  <a:pt x="1468268" y="2032042"/>
                  <a:pt x="1463667" y="2033707"/>
                </a:cubicBezTo>
                <a:cubicBezTo>
                  <a:pt x="1462562" y="2020027"/>
                  <a:pt x="1470657" y="2003015"/>
                  <a:pt x="1481998" y="1983550"/>
                </a:cubicBezTo>
                <a:cubicBezTo>
                  <a:pt x="1516020" y="1925153"/>
                  <a:pt x="1551933" y="1863512"/>
                  <a:pt x="1585956" y="1805115"/>
                </a:cubicBezTo>
                <a:cubicBezTo>
                  <a:pt x="1597297" y="1785650"/>
                  <a:pt x="1602682" y="1767060"/>
                  <a:pt x="1615379" y="1748384"/>
                </a:cubicBezTo>
                <a:cubicBezTo>
                  <a:pt x="1617269" y="1745140"/>
                  <a:pt x="1616449" y="1740315"/>
                  <a:pt x="1618339" y="1737072"/>
                </a:cubicBezTo>
                <a:cubicBezTo>
                  <a:pt x="1621584" y="1734617"/>
                  <a:pt x="1618874" y="1733038"/>
                  <a:pt x="1617519" y="1732249"/>
                </a:cubicBezTo>
                <a:cubicBezTo>
                  <a:pt x="1617519" y="1732249"/>
                  <a:pt x="1616163" y="1731459"/>
                  <a:pt x="1614273" y="1734703"/>
                </a:cubicBezTo>
                <a:cubicBezTo>
                  <a:pt x="1610493" y="1741192"/>
                  <a:pt x="1609959" y="1745226"/>
                  <a:pt x="1605358" y="1746890"/>
                </a:cubicBezTo>
                <a:cubicBezTo>
                  <a:pt x="1607248" y="1743647"/>
                  <a:pt x="1605893" y="1742857"/>
                  <a:pt x="1605893" y="1742857"/>
                </a:cubicBezTo>
                <a:cubicBezTo>
                  <a:pt x="1635600" y="1694982"/>
                  <a:pt x="1659351" y="1647983"/>
                  <a:pt x="1691769" y="1601689"/>
                </a:cubicBezTo>
                <a:cubicBezTo>
                  <a:pt x="1702576" y="1586257"/>
                  <a:pt x="1712027" y="1570036"/>
                  <a:pt x="1720122" y="1553024"/>
                </a:cubicBezTo>
                <a:cubicBezTo>
                  <a:pt x="1728218" y="1536013"/>
                  <a:pt x="1743089" y="1522951"/>
                  <a:pt x="1748474" y="1504360"/>
                </a:cubicBezTo>
                <a:cubicBezTo>
                  <a:pt x="1750364" y="1501115"/>
                  <a:pt x="1752254" y="1497871"/>
                  <a:pt x="1752254" y="1497871"/>
                </a:cubicBezTo>
                <a:cubicBezTo>
                  <a:pt x="1761990" y="1490508"/>
                  <a:pt x="1768196" y="1476741"/>
                  <a:pt x="1775757" y="1463765"/>
                </a:cubicBezTo>
                <a:cubicBezTo>
                  <a:pt x="1787098" y="1444298"/>
                  <a:pt x="1798439" y="1424833"/>
                  <a:pt x="1811670" y="1402123"/>
                </a:cubicBezTo>
                <a:cubicBezTo>
                  <a:pt x="1815450" y="1395634"/>
                  <a:pt x="1820585" y="1389934"/>
                  <a:pt x="1825720" y="1384236"/>
                </a:cubicBezTo>
                <a:cubicBezTo>
                  <a:pt x="1830036" y="1373714"/>
                  <a:pt x="1837882" y="1369593"/>
                  <a:pt x="1842197" y="1359072"/>
                </a:cubicBezTo>
                <a:cubicBezTo>
                  <a:pt x="1845977" y="1352583"/>
                  <a:pt x="1853003" y="1343639"/>
                  <a:pt x="1857319" y="1333117"/>
                </a:cubicBezTo>
                <a:lnTo>
                  <a:pt x="1866211" y="1324004"/>
                </a:lnTo>
                <a:lnTo>
                  <a:pt x="1870322" y="1326399"/>
                </a:lnTo>
                <a:lnTo>
                  <a:pt x="1851506" y="1359063"/>
                </a:lnTo>
                <a:cubicBezTo>
                  <a:pt x="1844044" y="1369925"/>
                  <a:pt x="1835867" y="1379283"/>
                  <a:pt x="1827076" y="1385027"/>
                </a:cubicBezTo>
                <a:cubicBezTo>
                  <a:pt x="1816270" y="1400456"/>
                  <a:pt x="1814131" y="1416592"/>
                  <a:pt x="1803324" y="1432024"/>
                </a:cubicBezTo>
                <a:cubicBezTo>
                  <a:pt x="1809280" y="1431148"/>
                  <a:pt x="1808745" y="1435183"/>
                  <a:pt x="1803075" y="1444915"/>
                </a:cubicBezTo>
                <a:cubicBezTo>
                  <a:pt x="1799295" y="1451404"/>
                  <a:pt x="1797404" y="1454649"/>
                  <a:pt x="1795514" y="1457893"/>
                </a:cubicBezTo>
                <a:cubicBezTo>
                  <a:pt x="1796869" y="1458682"/>
                  <a:pt x="1798224" y="1459471"/>
                  <a:pt x="1799579" y="1460260"/>
                </a:cubicBezTo>
                <a:cubicBezTo>
                  <a:pt x="1803359" y="1453771"/>
                  <a:pt x="1807139" y="1447284"/>
                  <a:pt x="1809030" y="1444039"/>
                </a:cubicBezTo>
                <a:cubicBezTo>
                  <a:pt x="1812810" y="1437551"/>
                  <a:pt x="1814700" y="1434306"/>
                  <a:pt x="1816590" y="1431062"/>
                </a:cubicBezTo>
                <a:cubicBezTo>
                  <a:pt x="1818480" y="1427819"/>
                  <a:pt x="1820906" y="1420540"/>
                  <a:pt x="1823617" y="1422119"/>
                </a:cubicBezTo>
                <a:cubicBezTo>
                  <a:pt x="1829572" y="1421244"/>
                  <a:pt x="1824436" y="1426943"/>
                  <a:pt x="1822012" y="1434221"/>
                </a:cubicBezTo>
                <a:cubicBezTo>
                  <a:pt x="1821476" y="1438255"/>
                  <a:pt x="1824721" y="1435799"/>
                  <a:pt x="1826077" y="1436590"/>
                </a:cubicBezTo>
                <a:cubicBezTo>
                  <a:pt x="1833922" y="1432470"/>
                  <a:pt x="1839592" y="1422736"/>
                  <a:pt x="1846619" y="1413794"/>
                </a:cubicBezTo>
                <a:cubicBezTo>
                  <a:pt x="1859850" y="1391084"/>
                  <a:pt x="1869015" y="1366006"/>
                  <a:pt x="1881711" y="1347329"/>
                </a:cubicBezTo>
                <a:lnTo>
                  <a:pt x="1887841" y="1335911"/>
                </a:lnTo>
                <a:lnTo>
                  <a:pt x="1880885" y="1331859"/>
                </a:lnTo>
                <a:lnTo>
                  <a:pt x="1883349" y="1323699"/>
                </a:lnTo>
                <a:cubicBezTo>
                  <a:pt x="1885773" y="1316421"/>
                  <a:pt x="1890374" y="1314757"/>
                  <a:pt x="1891729" y="1315546"/>
                </a:cubicBezTo>
                <a:cubicBezTo>
                  <a:pt x="1895795" y="1317914"/>
                  <a:pt x="1900395" y="1316250"/>
                  <a:pt x="1908776" y="1308095"/>
                </a:cubicBezTo>
                <a:cubicBezTo>
                  <a:pt x="1912022" y="1305641"/>
                  <a:pt x="1913912" y="1302397"/>
                  <a:pt x="1915802" y="1299153"/>
                </a:cubicBezTo>
                <a:cubicBezTo>
                  <a:pt x="1917407" y="1287051"/>
                  <a:pt x="1929567" y="1272409"/>
                  <a:pt x="1932528" y="1261097"/>
                </a:cubicBezTo>
                <a:cubicBezTo>
                  <a:pt x="1934953" y="1253819"/>
                  <a:pt x="1938734" y="1247330"/>
                  <a:pt x="1944404" y="1237598"/>
                </a:cubicBezTo>
                <a:lnTo>
                  <a:pt x="1958707" y="1228589"/>
                </a:lnTo>
                <a:lnTo>
                  <a:pt x="1973854" y="1202591"/>
                </a:lnTo>
                <a:lnTo>
                  <a:pt x="1970866" y="1192178"/>
                </a:lnTo>
                <a:cubicBezTo>
                  <a:pt x="1968156" y="1190599"/>
                  <a:pt x="1970581" y="1183321"/>
                  <a:pt x="1976252" y="1173588"/>
                </a:cubicBezTo>
                <a:cubicBezTo>
                  <a:pt x="1980032" y="1167100"/>
                  <a:pt x="1983812" y="1160612"/>
                  <a:pt x="1984882" y="1152543"/>
                </a:cubicBezTo>
                <a:cubicBezTo>
                  <a:pt x="1989197" y="1142021"/>
                  <a:pt x="1997577" y="1133867"/>
                  <a:pt x="2005423" y="1129747"/>
                </a:cubicBezTo>
                <a:cubicBezTo>
                  <a:pt x="2012324" y="1127250"/>
                  <a:pt x="2018609" y="1121134"/>
                  <a:pt x="2024691" y="1113813"/>
                </a:cubicBezTo>
                <a:lnTo>
                  <a:pt x="2028213" y="1109288"/>
                </a:lnTo>
                <a:lnTo>
                  <a:pt x="2053276" y="1066271"/>
                </a:lnTo>
                <a:lnTo>
                  <a:pt x="2062949" y="1037242"/>
                </a:lnTo>
                <a:cubicBezTo>
                  <a:pt x="2068869" y="1014619"/>
                  <a:pt x="2070759" y="1011375"/>
                  <a:pt x="2085095" y="1002345"/>
                </a:cubicBezTo>
                <a:lnTo>
                  <a:pt x="2092910" y="998241"/>
                </a:lnTo>
                <a:lnTo>
                  <a:pt x="2092968" y="998143"/>
                </a:lnTo>
                <a:lnTo>
                  <a:pt x="2103078" y="967195"/>
                </a:lnTo>
                <a:cubicBezTo>
                  <a:pt x="2107430" y="957781"/>
                  <a:pt x="2112628" y="948859"/>
                  <a:pt x="2118298" y="939126"/>
                </a:cubicBezTo>
                <a:cubicBezTo>
                  <a:pt x="2125859" y="926149"/>
                  <a:pt x="2131530" y="916415"/>
                  <a:pt x="2139090" y="903439"/>
                </a:cubicBezTo>
                <a:lnTo>
                  <a:pt x="2156076" y="873131"/>
                </a:lnTo>
                <a:lnTo>
                  <a:pt x="2125655" y="855408"/>
                </a:lnTo>
                <a:lnTo>
                  <a:pt x="2134979" y="845851"/>
                </a:lnTo>
                <a:cubicBezTo>
                  <a:pt x="2139294" y="835329"/>
                  <a:pt x="2146320" y="826385"/>
                  <a:pt x="2150100" y="819897"/>
                </a:cubicBezTo>
                <a:cubicBezTo>
                  <a:pt x="2154416" y="809375"/>
                  <a:pt x="2162262" y="805255"/>
                  <a:pt x="2166577" y="794733"/>
                </a:cubicBezTo>
                <a:cubicBezTo>
                  <a:pt x="2171712" y="789034"/>
                  <a:pt x="2176848" y="783334"/>
                  <a:pt x="2180628" y="776846"/>
                </a:cubicBezTo>
                <a:cubicBezTo>
                  <a:pt x="2193859" y="754136"/>
                  <a:pt x="2205199" y="734671"/>
                  <a:pt x="2216541" y="715205"/>
                </a:cubicBezTo>
                <a:cubicBezTo>
                  <a:pt x="2224101" y="702227"/>
                  <a:pt x="2230307" y="688461"/>
                  <a:pt x="2240043" y="681097"/>
                </a:cubicBezTo>
                <a:cubicBezTo>
                  <a:pt x="2240043" y="681097"/>
                  <a:pt x="2241933" y="677853"/>
                  <a:pt x="2243823" y="674609"/>
                </a:cubicBezTo>
                <a:cubicBezTo>
                  <a:pt x="2249209" y="656019"/>
                  <a:pt x="2264079" y="642956"/>
                  <a:pt x="2272176" y="625945"/>
                </a:cubicBezTo>
                <a:cubicBezTo>
                  <a:pt x="2280271" y="608933"/>
                  <a:pt x="2289721" y="592712"/>
                  <a:pt x="2300528" y="577281"/>
                </a:cubicBezTo>
                <a:cubicBezTo>
                  <a:pt x="2332946" y="530985"/>
                  <a:pt x="2356697" y="483986"/>
                  <a:pt x="2386405" y="436111"/>
                </a:cubicBezTo>
                <a:cubicBezTo>
                  <a:pt x="2386405" y="436111"/>
                  <a:pt x="2385050" y="435322"/>
                  <a:pt x="2386940" y="432078"/>
                </a:cubicBezTo>
                <a:cubicBezTo>
                  <a:pt x="2382339" y="433743"/>
                  <a:pt x="2381804" y="437777"/>
                  <a:pt x="2378024" y="444265"/>
                </a:cubicBezTo>
                <a:cubicBezTo>
                  <a:pt x="2376134" y="447510"/>
                  <a:pt x="2374778" y="446720"/>
                  <a:pt x="2374778" y="446720"/>
                </a:cubicBezTo>
                <a:cubicBezTo>
                  <a:pt x="2373423" y="445930"/>
                  <a:pt x="2370714" y="444352"/>
                  <a:pt x="2373959" y="441897"/>
                </a:cubicBezTo>
                <a:cubicBezTo>
                  <a:pt x="2375849" y="438653"/>
                  <a:pt x="2375028" y="433829"/>
                  <a:pt x="2376918" y="430585"/>
                </a:cubicBezTo>
                <a:cubicBezTo>
                  <a:pt x="2389615" y="411909"/>
                  <a:pt x="2395001" y="393319"/>
                  <a:pt x="2406341" y="373854"/>
                </a:cubicBezTo>
                <a:cubicBezTo>
                  <a:pt x="2440364" y="315457"/>
                  <a:pt x="2476277" y="253816"/>
                  <a:pt x="2510300" y="195419"/>
                </a:cubicBezTo>
                <a:cubicBezTo>
                  <a:pt x="2521641" y="175954"/>
                  <a:pt x="2529736" y="158942"/>
                  <a:pt x="2528631" y="145262"/>
                </a:cubicBezTo>
                <a:cubicBezTo>
                  <a:pt x="2524030" y="146927"/>
                  <a:pt x="2520250" y="153415"/>
                  <a:pt x="2517004" y="155870"/>
                </a:cubicBezTo>
                <a:cubicBezTo>
                  <a:pt x="2502953" y="173756"/>
                  <a:pt x="2499173" y="180244"/>
                  <a:pt x="2503523" y="191471"/>
                </a:cubicBezTo>
                <a:cubicBezTo>
                  <a:pt x="2504344" y="196295"/>
                  <a:pt x="2502454" y="199539"/>
                  <a:pt x="2499208" y="201993"/>
                </a:cubicBezTo>
                <a:cubicBezTo>
                  <a:pt x="2490828" y="210147"/>
                  <a:pt x="2484622" y="223913"/>
                  <a:pt x="2478951" y="233647"/>
                </a:cubicBezTo>
                <a:cubicBezTo>
                  <a:pt x="2467610" y="253112"/>
                  <a:pt x="2458160" y="269333"/>
                  <a:pt x="2442753" y="286431"/>
                </a:cubicBezTo>
                <a:cubicBezTo>
                  <a:pt x="2437618" y="292129"/>
                  <a:pt x="2428703" y="304317"/>
                  <a:pt x="2428167" y="308351"/>
                </a:cubicBezTo>
                <a:cubicBezTo>
                  <a:pt x="2424672" y="323697"/>
                  <a:pt x="2412511" y="338338"/>
                  <a:pt x="2409551" y="349651"/>
                </a:cubicBezTo>
                <a:cubicBezTo>
                  <a:pt x="2407126" y="356929"/>
                  <a:pt x="2403346" y="363417"/>
                  <a:pt x="2398210" y="369116"/>
                </a:cubicBezTo>
                <a:cubicBezTo>
                  <a:pt x="2387939" y="380514"/>
                  <a:pt x="2382268" y="390247"/>
                  <a:pt x="2377418" y="404803"/>
                </a:cubicBezTo>
                <a:cubicBezTo>
                  <a:pt x="2373103" y="415325"/>
                  <a:pt x="2369322" y="421814"/>
                  <a:pt x="2360942" y="429968"/>
                </a:cubicBezTo>
                <a:cubicBezTo>
                  <a:pt x="2344715" y="442241"/>
                  <a:pt x="2330129" y="464162"/>
                  <a:pt x="2318253" y="487661"/>
                </a:cubicBezTo>
                <a:cubicBezTo>
                  <a:pt x="2314473" y="494150"/>
                  <a:pt x="2312047" y="501427"/>
                  <a:pt x="2311513" y="505462"/>
                </a:cubicBezTo>
                <a:cubicBezTo>
                  <a:pt x="2307482" y="524842"/>
                  <a:pt x="2299387" y="541852"/>
                  <a:pt x="2289936" y="558073"/>
                </a:cubicBezTo>
                <a:cubicBezTo>
                  <a:pt x="2280485" y="574295"/>
                  <a:pt x="2269144" y="593760"/>
                  <a:pt x="2259694" y="609981"/>
                </a:cubicBezTo>
                <a:cubicBezTo>
                  <a:pt x="2248352" y="629447"/>
                  <a:pt x="2233767" y="651368"/>
                  <a:pt x="2218360" y="668464"/>
                </a:cubicBezTo>
                <a:cubicBezTo>
                  <a:pt x="2214580" y="674953"/>
                  <a:pt x="2210800" y="681442"/>
                  <a:pt x="2208909" y="684686"/>
                </a:cubicBezTo>
                <a:cubicBezTo>
                  <a:pt x="2203239" y="694419"/>
                  <a:pt x="2199994" y="696874"/>
                  <a:pt x="2195393" y="698538"/>
                </a:cubicBezTo>
                <a:cubicBezTo>
                  <a:pt x="2209979" y="676618"/>
                  <a:pt x="2215364" y="658028"/>
                  <a:pt x="2226705" y="638562"/>
                </a:cubicBezTo>
                <a:cubicBezTo>
                  <a:pt x="2240471" y="611819"/>
                  <a:pt x="2254238" y="585076"/>
                  <a:pt x="2264758" y="560786"/>
                </a:cubicBezTo>
                <a:lnTo>
                  <a:pt x="2266296" y="557555"/>
                </a:lnTo>
                <a:lnTo>
                  <a:pt x="2371578" y="375833"/>
                </a:lnTo>
                <a:lnTo>
                  <a:pt x="2386687" y="359687"/>
                </a:lnTo>
                <a:cubicBezTo>
                  <a:pt x="2391345" y="352080"/>
                  <a:pt x="2395054" y="343378"/>
                  <a:pt x="2398425" y="334477"/>
                </a:cubicBezTo>
                <a:cubicBezTo>
                  <a:pt x="2400850" y="327199"/>
                  <a:pt x="2404291" y="320513"/>
                  <a:pt x="2407563" y="313728"/>
                </a:cubicBezTo>
                <a:lnTo>
                  <a:pt x="2407572" y="313704"/>
                </a:lnTo>
                <a:lnTo>
                  <a:pt x="2437294" y="262403"/>
                </a:lnTo>
                <a:lnTo>
                  <a:pt x="2457385" y="229773"/>
                </a:lnTo>
                <a:cubicBezTo>
                  <a:pt x="2467683" y="214045"/>
                  <a:pt x="2477811" y="198218"/>
                  <a:pt x="2485906" y="181207"/>
                </a:cubicBezTo>
                <a:cubicBezTo>
                  <a:pt x="2493467" y="168230"/>
                  <a:pt x="2501313" y="164110"/>
                  <a:pt x="2505628" y="153588"/>
                </a:cubicBezTo>
                <a:cubicBezTo>
                  <a:pt x="2511299" y="143855"/>
                  <a:pt x="2518859" y="130878"/>
                  <a:pt x="2524530" y="121145"/>
                </a:cubicBezTo>
                <a:cubicBezTo>
                  <a:pt x="2537226" y="102469"/>
                  <a:pt x="2541256" y="83089"/>
                  <a:pt x="2553417" y="68448"/>
                </a:cubicBezTo>
                <a:cubicBezTo>
                  <a:pt x="2557198" y="61959"/>
                  <a:pt x="2559088" y="58714"/>
                  <a:pt x="2560978" y="55471"/>
                </a:cubicBezTo>
                <a:cubicBezTo>
                  <a:pt x="2562868" y="52226"/>
                  <a:pt x="2563403" y="48192"/>
                  <a:pt x="2568003" y="46527"/>
                </a:cubicBezTo>
                <a:cubicBezTo>
                  <a:pt x="2569358" y="47317"/>
                  <a:pt x="2570179" y="52139"/>
                  <a:pt x="2568289" y="55384"/>
                </a:cubicBezTo>
                <a:cubicBezTo>
                  <a:pt x="2563973" y="65906"/>
                  <a:pt x="2562368" y="78008"/>
                  <a:pt x="2554808" y="90984"/>
                </a:cubicBezTo>
                <a:cubicBezTo>
                  <a:pt x="2551027" y="97474"/>
                  <a:pt x="2553738" y="99053"/>
                  <a:pt x="2551313" y="106330"/>
                </a:cubicBezTo>
                <a:cubicBezTo>
                  <a:pt x="2564829" y="92478"/>
                  <a:pt x="2574280" y="76257"/>
                  <a:pt x="2585086" y="60824"/>
                </a:cubicBezTo>
                <a:lnTo>
                  <a:pt x="2588562" y="56510"/>
                </a:lnTo>
                <a:lnTo>
                  <a:pt x="2585809" y="54906"/>
                </a:lnTo>
                <a:lnTo>
                  <a:pt x="2595132" y="45349"/>
                </a:lnTo>
                <a:close/>
                <a:moveTo>
                  <a:pt x="2589319" y="0"/>
                </a:moveTo>
                <a:lnTo>
                  <a:pt x="2600754" y="19738"/>
                </a:lnTo>
                <a:lnTo>
                  <a:pt x="2581829" y="52587"/>
                </a:lnTo>
                <a:lnTo>
                  <a:pt x="2564651" y="42579"/>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1869964963"/>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userDrawn="1">
  <p:cSld name="31_Images &amp; Contents">
    <p:spTree>
      <p:nvGrpSpPr>
        <p:cNvPr id="1" name=""/>
        <p:cNvGrpSpPr/>
        <p:nvPr/>
      </p:nvGrpSpPr>
      <p:grpSpPr>
        <a:xfrm>
          <a:off x="0" y="0"/>
          <a:ext cx="0" cy="0"/>
          <a:chOff x="0" y="0"/>
          <a:chExt cx="0" cy="0"/>
        </a:xfrm>
      </p:grpSpPr>
      <p:sp>
        <p:nvSpPr>
          <p:cNvPr id="2" name="원형: 비어 있음 1">
            <a:extLst>
              <a:ext uri="{FF2B5EF4-FFF2-40B4-BE49-F238E27FC236}">
                <a16:creationId xmlns="" xmlns:a16="http://schemas.microsoft.com/office/drawing/2014/main" id="{43510F96-4E4D-4F6A-818D-E299E831CC01}"/>
              </a:ext>
            </a:extLst>
          </p:cNvPr>
          <p:cNvSpPr/>
          <p:nvPr userDrawn="1"/>
        </p:nvSpPr>
        <p:spPr>
          <a:xfrm>
            <a:off x="6392164" y="1281975"/>
            <a:ext cx="4759542" cy="4759542"/>
          </a:xfrm>
          <a:prstGeom prst="donut">
            <a:avLst>
              <a:gd name="adj" fmla="val 93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a:solidFill>
                <a:prstClr val="black"/>
              </a:solidFill>
            </a:endParaRPr>
          </a:p>
        </p:txBody>
      </p:sp>
      <p:sp>
        <p:nvSpPr>
          <p:cNvPr id="20" name="자유형: 도형 19">
            <a:extLst>
              <a:ext uri="{FF2B5EF4-FFF2-40B4-BE49-F238E27FC236}">
                <a16:creationId xmlns="" xmlns:a16="http://schemas.microsoft.com/office/drawing/2014/main" id="{586A9378-5329-4795-BD81-E4B63FD478EE}"/>
              </a:ext>
            </a:extLst>
          </p:cNvPr>
          <p:cNvSpPr>
            <a:spLocks noGrp="1"/>
          </p:cNvSpPr>
          <p:nvPr>
            <p:ph type="pic" sz="quarter" idx="10" hasCustomPrompt="1"/>
          </p:nvPr>
        </p:nvSpPr>
        <p:spPr>
          <a:xfrm>
            <a:off x="9030709" y="1366318"/>
            <a:ext cx="1822409" cy="2586876"/>
          </a:xfrm>
          <a:custGeom>
            <a:avLst/>
            <a:gdLst>
              <a:gd name="connsiteX0" fmla="*/ 863642 w 1822409"/>
              <a:gd name="connsiteY0" fmla="*/ 0 h 2586876"/>
              <a:gd name="connsiteX1" fmla="*/ 1706307 w 1822409"/>
              <a:gd name="connsiteY1" fmla="*/ 2577164 h 2586876"/>
              <a:gd name="connsiteX2" fmla="*/ 0 w 1822409"/>
              <a:gd name="connsiteY2" fmla="*/ 2586876 h 2586876"/>
            </a:gdLst>
            <a:ahLst/>
            <a:cxnLst>
              <a:cxn ang="0">
                <a:pos x="connsiteX0" y="connsiteY0"/>
              </a:cxn>
              <a:cxn ang="0">
                <a:pos x="connsiteX1" y="connsiteY1"/>
              </a:cxn>
              <a:cxn ang="0">
                <a:pos x="connsiteX2" y="connsiteY2"/>
              </a:cxn>
            </a:cxnLst>
            <a:rect l="l" t="t" r="r" b="b"/>
            <a:pathLst>
              <a:path w="1822409" h="2586876">
                <a:moveTo>
                  <a:pt x="863642" y="0"/>
                </a:moveTo>
                <a:cubicBezTo>
                  <a:pt x="1679882" y="581132"/>
                  <a:pt x="2021522" y="1626487"/>
                  <a:pt x="1706307" y="2577164"/>
                </a:cubicBezTo>
                <a:lnTo>
                  <a:pt x="0" y="25868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 xmlns:a16="http://schemas.microsoft.com/office/drawing/2014/main" id="{417FB495-1718-4B12-A0EC-D01DB876E6E2}"/>
              </a:ext>
            </a:extLst>
          </p:cNvPr>
          <p:cNvSpPr>
            <a:spLocks noGrp="1"/>
          </p:cNvSpPr>
          <p:nvPr>
            <p:ph type="pic" sz="quarter" idx="11" hasCustomPrompt="1"/>
          </p:nvPr>
        </p:nvSpPr>
        <p:spPr>
          <a:xfrm>
            <a:off x="7118317" y="932349"/>
            <a:ext cx="2719605" cy="2144179"/>
          </a:xfrm>
          <a:custGeom>
            <a:avLst/>
            <a:gdLst>
              <a:gd name="connsiteX0" fmla="*/ 1401769 w 2719605"/>
              <a:gd name="connsiteY0" fmla="*/ 1 h 2144179"/>
              <a:gd name="connsiteX1" fmla="*/ 2719605 w 2719605"/>
              <a:gd name="connsiteY1" fmla="*/ 421978 h 2144179"/>
              <a:gd name="connsiteX2" fmla="*/ 2144640 w 2719605"/>
              <a:gd name="connsiteY2" fmla="*/ 2144179 h 2144179"/>
              <a:gd name="connsiteX3" fmla="*/ 2136701 w 2719605"/>
              <a:gd name="connsiteY3" fmla="*/ 2144179 h 2144179"/>
              <a:gd name="connsiteX4" fmla="*/ 0 w 2719605"/>
              <a:gd name="connsiteY4" fmla="*/ 480476 h 2144179"/>
              <a:gd name="connsiteX5" fmla="*/ 1401769 w 2719605"/>
              <a:gd name="connsiteY5" fmla="*/ 1 h 2144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19605" h="2144179">
                <a:moveTo>
                  <a:pt x="1401769" y="1"/>
                </a:moveTo>
                <a:cubicBezTo>
                  <a:pt x="1863929" y="178"/>
                  <a:pt x="2326036" y="140289"/>
                  <a:pt x="2719605" y="421978"/>
                </a:cubicBezTo>
                <a:lnTo>
                  <a:pt x="2144640" y="2144179"/>
                </a:lnTo>
                <a:lnTo>
                  <a:pt x="2136701" y="2144179"/>
                </a:lnTo>
                <a:lnTo>
                  <a:pt x="0" y="480476"/>
                </a:lnTo>
                <a:cubicBezTo>
                  <a:pt x="412291" y="159962"/>
                  <a:pt x="907061" y="-188"/>
                  <a:pt x="1401769" y="1"/>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4" name="자유형: 도형 23">
            <a:extLst>
              <a:ext uri="{FF2B5EF4-FFF2-40B4-BE49-F238E27FC236}">
                <a16:creationId xmlns="" xmlns:a16="http://schemas.microsoft.com/office/drawing/2014/main" id="{4FE3062D-0FB9-425A-A589-68F4CEA8D726}"/>
              </a:ext>
            </a:extLst>
          </p:cNvPr>
          <p:cNvSpPr>
            <a:spLocks noGrp="1"/>
          </p:cNvSpPr>
          <p:nvPr>
            <p:ph type="pic" sz="quarter" idx="12" hasCustomPrompt="1"/>
          </p:nvPr>
        </p:nvSpPr>
        <p:spPr>
          <a:xfrm>
            <a:off x="8112013" y="4022252"/>
            <a:ext cx="2626805" cy="1570156"/>
          </a:xfrm>
          <a:custGeom>
            <a:avLst/>
            <a:gdLst>
              <a:gd name="connsiteX0" fmla="*/ 462339 w 2626805"/>
              <a:gd name="connsiteY0" fmla="*/ 1569148 h 1570156"/>
              <a:gd name="connsiteX1" fmla="*/ 483227 w 2626805"/>
              <a:gd name="connsiteY1" fmla="*/ 1569612 h 1570156"/>
              <a:gd name="connsiteX2" fmla="*/ 471294 w 2626805"/>
              <a:gd name="connsiteY2" fmla="*/ 1570156 h 1570156"/>
              <a:gd name="connsiteX3" fmla="*/ 462562 w 2626805"/>
              <a:gd name="connsiteY3" fmla="*/ 1569858 h 1570156"/>
              <a:gd name="connsiteX4" fmla="*/ 2626805 w 2626805"/>
              <a:gd name="connsiteY4" fmla="*/ 0 h 1570156"/>
              <a:gd name="connsiteX5" fmla="*/ 495284 w 2626805"/>
              <a:gd name="connsiteY5" fmla="*/ 1569062 h 1570156"/>
              <a:gd name="connsiteX6" fmla="*/ 0 w 2626805"/>
              <a:gd name="connsiteY6" fmla="*/ 14951 h 1570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26805" h="1570156">
                <a:moveTo>
                  <a:pt x="462339" y="1569148"/>
                </a:moveTo>
                <a:lnTo>
                  <a:pt x="483227" y="1569612"/>
                </a:lnTo>
                <a:cubicBezTo>
                  <a:pt x="479254" y="1570099"/>
                  <a:pt x="475275" y="1570133"/>
                  <a:pt x="471294" y="1570156"/>
                </a:cubicBezTo>
                <a:lnTo>
                  <a:pt x="462562" y="1569858"/>
                </a:lnTo>
                <a:close/>
                <a:moveTo>
                  <a:pt x="2626805" y="0"/>
                </a:moveTo>
                <a:cubicBezTo>
                  <a:pt x="2323053" y="924730"/>
                  <a:pt x="1466758" y="1554229"/>
                  <a:pt x="495284" y="1569062"/>
                </a:cubicBezTo>
                <a:lnTo>
                  <a:pt x="0" y="14951"/>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6" name="자유형: 도형 25">
            <a:extLst>
              <a:ext uri="{FF2B5EF4-FFF2-40B4-BE49-F238E27FC236}">
                <a16:creationId xmlns="" xmlns:a16="http://schemas.microsoft.com/office/drawing/2014/main" id="{C4C57A6F-87E6-418B-8AAD-B2B59AF316B2}"/>
              </a:ext>
            </a:extLst>
          </p:cNvPr>
          <p:cNvSpPr>
            <a:spLocks noGrp="1"/>
          </p:cNvSpPr>
          <p:nvPr>
            <p:ph type="pic" sz="quarter" idx="14" hasCustomPrompt="1"/>
          </p:nvPr>
        </p:nvSpPr>
        <p:spPr>
          <a:xfrm>
            <a:off x="6392163" y="3145586"/>
            <a:ext cx="2195336" cy="2446823"/>
          </a:xfrm>
          <a:custGeom>
            <a:avLst/>
            <a:gdLst>
              <a:gd name="connsiteX0" fmla="*/ 1374390 w 2195336"/>
              <a:gd name="connsiteY0" fmla="*/ 0 h 2446823"/>
              <a:gd name="connsiteX1" fmla="*/ 2151590 w 2195336"/>
              <a:gd name="connsiteY1" fmla="*/ 2438716 h 2446823"/>
              <a:gd name="connsiteX2" fmla="*/ 2195126 w 2195336"/>
              <a:gd name="connsiteY2" fmla="*/ 2439683 h 2446823"/>
              <a:gd name="connsiteX3" fmla="*/ 2195336 w 2195336"/>
              <a:gd name="connsiteY3" fmla="*/ 2440337 h 2446823"/>
              <a:gd name="connsiteX4" fmla="*/ 2192990 w 2195336"/>
              <a:gd name="connsiteY4" fmla="*/ 2440444 h 2446823"/>
              <a:gd name="connsiteX5" fmla="*/ 2151693 w 2195336"/>
              <a:gd name="connsiteY5" fmla="*/ 2439035 h 2446823"/>
              <a:gd name="connsiteX6" fmla="*/ 2154077 w 2195336"/>
              <a:gd name="connsiteY6" fmla="*/ 2446517 h 2446823"/>
              <a:gd name="connsiteX7" fmla="*/ 0 w 2195336"/>
              <a:gd name="connsiteY7" fmla="*/ 1016322 h 2446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95336" h="2446823">
                <a:moveTo>
                  <a:pt x="1374390" y="0"/>
                </a:moveTo>
                <a:lnTo>
                  <a:pt x="2151590" y="2438716"/>
                </a:lnTo>
                <a:lnTo>
                  <a:pt x="2195126" y="2439683"/>
                </a:lnTo>
                <a:lnTo>
                  <a:pt x="2195336" y="2440337"/>
                </a:lnTo>
                <a:lnTo>
                  <a:pt x="2192990" y="2440444"/>
                </a:lnTo>
                <a:lnTo>
                  <a:pt x="2151693" y="2439035"/>
                </a:lnTo>
                <a:lnTo>
                  <a:pt x="2154077" y="2446517"/>
                </a:lnTo>
                <a:cubicBezTo>
                  <a:pt x="1203619" y="2462028"/>
                  <a:pt x="349619" y="1887845"/>
                  <a:pt x="0" y="1016322"/>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3694334192"/>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userDrawn="1">
  <p:cSld name="40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 xmlns:a16="http://schemas.microsoft.com/office/drawing/2014/main" id="{3BA6D116-08C4-4B82-9CED-6CAA135A4C41}"/>
              </a:ext>
            </a:extLst>
          </p:cNvPr>
          <p:cNvSpPr/>
          <p:nvPr userDrawn="1"/>
        </p:nvSpPr>
        <p:spPr>
          <a:xfrm>
            <a:off x="647699" y="1720158"/>
            <a:ext cx="6441164" cy="3417684"/>
          </a:xfrm>
          <a:prstGeom prst="frame">
            <a:avLst>
              <a:gd name="adj1" fmla="val 90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2" name="그림 개체 틀 5">
            <a:extLst>
              <a:ext uri="{FF2B5EF4-FFF2-40B4-BE49-F238E27FC236}">
                <a16:creationId xmlns="" xmlns:a16="http://schemas.microsoft.com/office/drawing/2014/main" id="{94D1C30F-C049-4A2E-AA78-FB452C660A0F}"/>
              </a:ext>
            </a:extLst>
          </p:cNvPr>
          <p:cNvSpPr>
            <a:spLocks noGrp="1"/>
          </p:cNvSpPr>
          <p:nvPr>
            <p:ph type="pic" sz="quarter" idx="12" hasCustomPrompt="1"/>
          </p:nvPr>
        </p:nvSpPr>
        <p:spPr>
          <a:xfrm>
            <a:off x="3612333" y="425513"/>
            <a:ext cx="3096285" cy="600697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1068399660"/>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243.xml><?xml version="1.0" encoding="utf-8"?>
<p:sldLayout xmlns:a="http://schemas.openxmlformats.org/drawingml/2006/main" xmlns:r="http://schemas.openxmlformats.org/officeDocument/2006/relationships" xmlns:p="http://schemas.openxmlformats.org/presentationml/2006/main" userDrawn="1">
  <p:cSld name="34_Images &amp; Contents">
    <p:spTree>
      <p:nvGrpSpPr>
        <p:cNvPr id="1" name=""/>
        <p:cNvGrpSpPr/>
        <p:nvPr/>
      </p:nvGrpSpPr>
      <p:grpSpPr>
        <a:xfrm>
          <a:off x="0" y="0"/>
          <a:ext cx="0" cy="0"/>
          <a:chOff x="0" y="0"/>
          <a:chExt cx="0" cy="0"/>
        </a:xfrm>
      </p:grpSpPr>
      <p:sp>
        <p:nvSpPr>
          <p:cNvPr id="4" name="Rectangle 32">
            <a:extLst>
              <a:ext uri="{FF2B5EF4-FFF2-40B4-BE49-F238E27FC236}">
                <a16:creationId xmlns="" xmlns:a16="http://schemas.microsoft.com/office/drawing/2014/main" id="{B1200484-72B4-43EB-A307-AC173EECE210}"/>
              </a:ext>
            </a:extLst>
          </p:cNvPr>
          <p:cNvSpPr/>
          <p:nvPr/>
        </p:nvSpPr>
        <p:spPr>
          <a:xfrm rot="2700000">
            <a:off x="7613275" y="909332"/>
            <a:ext cx="2073280" cy="5107827"/>
          </a:xfrm>
          <a:prstGeom prst="rect">
            <a:avLst/>
          </a:prstGeom>
          <a:no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5" name="Rectangle 33">
            <a:extLst>
              <a:ext uri="{FF2B5EF4-FFF2-40B4-BE49-F238E27FC236}">
                <a16:creationId xmlns="" xmlns:a16="http://schemas.microsoft.com/office/drawing/2014/main" id="{746E5197-E35A-4AF6-8BB9-724E846289AD}"/>
              </a:ext>
            </a:extLst>
          </p:cNvPr>
          <p:cNvSpPr/>
          <p:nvPr/>
        </p:nvSpPr>
        <p:spPr>
          <a:xfrm rot="18900000">
            <a:off x="7613278" y="875086"/>
            <a:ext cx="2073279" cy="5107830"/>
          </a:xfrm>
          <a:prstGeom prst="rect">
            <a:avLst/>
          </a:prstGeom>
          <a:noFill/>
          <a:ln w="889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18" name="자유형: 도형 17">
            <a:extLst>
              <a:ext uri="{FF2B5EF4-FFF2-40B4-BE49-F238E27FC236}">
                <a16:creationId xmlns="" xmlns:a16="http://schemas.microsoft.com/office/drawing/2014/main" id="{5C6A544B-DEF5-42CF-B81D-EA204CF5C296}"/>
              </a:ext>
            </a:extLst>
          </p:cNvPr>
          <p:cNvSpPr>
            <a:spLocks noGrp="1"/>
          </p:cNvSpPr>
          <p:nvPr>
            <p:ph type="pic" sz="quarter" idx="10" hasCustomPrompt="1"/>
          </p:nvPr>
        </p:nvSpPr>
        <p:spPr>
          <a:xfrm>
            <a:off x="5969923" y="2050576"/>
            <a:ext cx="2565552" cy="2565552"/>
          </a:xfrm>
          <a:custGeom>
            <a:avLst/>
            <a:gdLst>
              <a:gd name="connsiteX0" fmla="*/ 1282776 w 2565552"/>
              <a:gd name="connsiteY0" fmla="*/ 0 h 2565552"/>
              <a:gd name="connsiteX1" fmla="*/ 2565552 w 2565552"/>
              <a:gd name="connsiteY1" fmla="*/ 1282777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7"/>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7" name="자유형: 도형 16">
            <a:extLst>
              <a:ext uri="{FF2B5EF4-FFF2-40B4-BE49-F238E27FC236}">
                <a16:creationId xmlns="" xmlns:a16="http://schemas.microsoft.com/office/drawing/2014/main" id="{C02AE221-A9B0-4F37-A129-07368400CD52}"/>
              </a:ext>
            </a:extLst>
          </p:cNvPr>
          <p:cNvSpPr>
            <a:spLocks noGrp="1"/>
          </p:cNvSpPr>
          <p:nvPr>
            <p:ph type="pic" sz="quarter" idx="11" hasCustomPrompt="1"/>
          </p:nvPr>
        </p:nvSpPr>
        <p:spPr>
          <a:xfrm>
            <a:off x="7370697" y="3451350"/>
            <a:ext cx="2565552" cy="2565552"/>
          </a:xfrm>
          <a:custGeom>
            <a:avLst/>
            <a:gdLst>
              <a:gd name="connsiteX0" fmla="*/ 1282775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5"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4" name="자유형: 도형 13">
            <a:extLst>
              <a:ext uri="{FF2B5EF4-FFF2-40B4-BE49-F238E27FC236}">
                <a16:creationId xmlns="" xmlns:a16="http://schemas.microsoft.com/office/drawing/2014/main" id="{E5285B70-0363-436C-AB13-3367F4E0FD78}"/>
              </a:ext>
            </a:extLst>
          </p:cNvPr>
          <p:cNvSpPr>
            <a:spLocks noGrp="1"/>
          </p:cNvSpPr>
          <p:nvPr>
            <p:ph type="pic" sz="quarter" idx="12" hasCustomPrompt="1"/>
          </p:nvPr>
        </p:nvSpPr>
        <p:spPr>
          <a:xfrm>
            <a:off x="8758182" y="2063864"/>
            <a:ext cx="2565552" cy="2565552"/>
          </a:xfrm>
          <a:custGeom>
            <a:avLst/>
            <a:gdLst>
              <a:gd name="connsiteX0" fmla="*/ 1282776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 xmlns:a16="http://schemas.microsoft.com/office/drawing/2014/main" id="{B86ADC2A-A8A4-4EF0-8AEC-78660E2990B3}"/>
              </a:ext>
            </a:extLst>
          </p:cNvPr>
          <p:cNvSpPr>
            <a:spLocks noGrp="1"/>
          </p:cNvSpPr>
          <p:nvPr>
            <p:ph type="pic" sz="quarter" idx="13" hasCustomPrompt="1"/>
          </p:nvPr>
        </p:nvSpPr>
        <p:spPr>
          <a:xfrm>
            <a:off x="7357409" y="663092"/>
            <a:ext cx="2565552" cy="2565553"/>
          </a:xfrm>
          <a:custGeom>
            <a:avLst/>
            <a:gdLst>
              <a:gd name="connsiteX0" fmla="*/ 1282775 w 2565552"/>
              <a:gd name="connsiteY0" fmla="*/ 0 h 2565553"/>
              <a:gd name="connsiteX1" fmla="*/ 2565552 w 2565552"/>
              <a:gd name="connsiteY1" fmla="*/ 1282777 h 2565553"/>
              <a:gd name="connsiteX2" fmla="*/ 1282776 w 2565552"/>
              <a:gd name="connsiteY2" fmla="*/ 2565553 h 2565553"/>
              <a:gd name="connsiteX3" fmla="*/ 0 w 2565552"/>
              <a:gd name="connsiteY3" fmla="*/ 1282776 h 2565553"/>
            </a:gdLst>
            <a:ahLst/>
            <a:cxnLst>
              <a:cxn ang="0">
                <a:pos x="connsiteX0" y="connsiteY0"/>
              </a:cxn>
              <a:cxn ang="0">
                <a:pos x="connsiteX1" y="connsiteY1"/>
              </a:cxn>
              <a:cxn ang="0">
                <a:pos x="connsiteX2" y="connsiteY2"/>
              </a:cxn>
              <a:cxn ang="0">
                <a:pos x="connsiteX3" y="connsiteY3"/>
              </a:cxn>
            </a:cxnLst>
            <a:rect l="l" t="t" r="r" b="b"/>
            <a:pathLst>
              <a:path w="2565552" h="2565553">
                <a:moveTo>
                  <a:pt x="1282775" y="0"/>
                </a:moveTo>
                <a:lnTo>
                  <a:pt x="2565552" y="1282777"/>
                </a:lnTo>
                <a:lnTo>
                  <a:pt x="1282776" y="2565553"/>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2928362500"/>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 xmlns:p14="http://schemas.microsoft.com/office/powerpoint/2010/main" val="833633047"/>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showMasterSp="0" type="title" preserve="1">
  <p:cSld name="Tiêu đề bản chiếu">
    <p:bg bwMode="lt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41"/>
          <p:cNvSpPr>
            <a:spLocks noChangeArrowheads="1"/>
          </p:cNvSpPr>
          <p:nvPr/>
        </p:nvSpPr>
        <p:spPr bwMode="gray">
          <a:xfrm>
            <a:off x="0" y="2708276"/>
            <a:ext cx="12192000" cy="874713"/>
          </a:xfrm>
          <a:prstGeom prst="rect">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w="28575">
            <a:solidFill>
              <a:schemeClr val="bg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sz="1900">
              <a:solidFill>
                <a:srgbClr val="000066"/>
              </a:solidFill>
              <a:latin typeface="Arial" charset="0"/>
              <a:cs typeface="Arial" panose="020B0604020202020204" pitchFamily="34" charset="0"/>
            </a:endParaRPr>
          </a:p>
        </p:txBody>
      </p:sp>
      <p:sp>
        <p:nvSpPr>
          <p:cNvPr id="5" name="Text Box 14"/>
          <p:cNvSpPr txBox="1">
            <a:spLocks noChangeArrowheads="1"/>
          </p:cNvSpPr>
          <p:nvPr/>
        </p:nvSpPr>
        <p:spPr bwMode="black">
          <a:xfrm>
            <a:off x="508001" y="271464"/>
            <a:ext cx="1452033" cy="4159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lIns="95782" tIns="47891" rIns="95782" bIns="47891">
            <a:spAutoFit/>
          </a:bodyPr>
          <a:lstStyle>
            <a:lvl1pPr defTabSz="957263">
              <a:defRPr>
                <a:solidFill>
                  <a:schemeClr val="tx1"/>
                </a:solidFill>
                <a:latin typeface="Arial" charset="0"/>
              </a:defRPr>
            </a:lvl1pPr>
            <a:lvl2pPr marL="479425" defTabSz="957263">
              <a:defRPr>
                <a:solidFill>
                  <a:schemeClr val="tx1"/>
                </a:solidFill>
                <a:latin typeface="Arial" charset="0"/>
              </a:defRPr>
            </a:lvl2pPr>
            <a:lvl3pPr marL="957263" defTabSz="957263">
              <a:defRPr>
                <a:solidFill>
                  <a:schemeClr val="tx1"/>
                </a:solidFill>
                <a:latin typeface="Arial" charset="0"/>
              </a:defRPr>
            </a:lvl3pPr>
            <a:lvl4pPr marL="1436688" defTabSz="957263">
              <a:defRPr>
                <a:solidFill>
                  <a:schemeClr val="tx1"/>
                </a:solidFill>
                <a:latin typeface="Arial" charset="0"/>
              </a:defRPr>
            </a:lvl4pPr>
            <a:lvl5pPr marL="1916113" defTabSz="957263">
              <a:defRPr>
                <a:solidFill>
                  <a:schemeClr val="tx1"/>
                </a:solidFill>
                <a:latin typeface="Arial" charset="0"/>
              </a:defRPr>
            </a:lvl5pPr>
            <a:lvl6pPr marL="2373313" defTabSz="957263" fontAlgn="base">
              <a:spcBef>
                <a:spcPct val="0"/>
              </a:spcBef>
              <a:spcAft>
                <a:spcPct val="0"/>
              </a:spcAft>
              <a:defRPr>
                <a:solidFill>
                  <a:schemeClr val="tx1"/>
                </a:solidFill>
                <a:latin typeface="Arial" charset="0"/>
              </a:defRPr>
            </a:lvl6pPr>
            <a:lvl7pPr marL="2830513" defTabSz="957263" fontAlgn="base">
              <a:spcBef>
                <a:spcPct val="0"/>
              </a:spcBef>
              <a:spcAft>
                <a:spcPct val="0"/>
              </a:spcAft>
              <a:defRPr>
                <a:solidFill>
                  <a:schemeClr val="tx1"/>
                </a:solidFill>
                <a:latin typeface="Arial" charset="0"/>
              </a:defRPr>
            </a:lvl7pPr>
            <a:lvl8pPr marL="3287713" defTabSz="957263" fontAlgn="base">
              <a:spcBef>
                <a:spcPct val="0"/>
              </a:spcBef>
              <a:spcAft>
                <a:spcPct val="0"/>
              </a:spcAft>
              <a:defRPr>
                <a:solidFill>
                  <a:schemeClr val="tx1"/>
                </a:solidFill>
                <a:latin typeface="Arial" charset="0"/>
              </a:defRPr>
            </a:lvl8pPr>
            <a:lvl9pPr marL="3744913" defTabSz="957263" fontAlgn="base">
              <a:spcBef>
                <a:spcPct val="0"/>
              </a:spcBef>
              <a:spcAft>
                <a:spcPct val="0"/>
              </a:spcAft>
              <a:defRPr>
                <a:solidFill>
                  <a:schemeClr val="tx1"/>
                </a:solidFill>
                <a:latin typeface="Arial" charset="0"/>
              </a:defRPr>
            </a:lvl9pPr>
          </a:lstStyle>
          <a:p>
            <a:pPr fontAlgn="base">
              <a:spcBef>
                <a:spcPct val="0"/>
              </a:spcBef>
              <a:spcAft>
                <a:spcPct val="0"/>
              </a:spcAft>
              <a:defRPr/>
            </a:pPr>
            <a:r>
              <a:rPr lang="en-US" sz="2100" b="1">
                <a:solidFill>
                  <a:srgbClr val="FFFFFF"/>
                </a:solidFill>
                <a:latin typeface="Verdana" pitchFamily="34" charset="0"/>
                <a:cs typeface="Arial" panose="020B0604020202020204" pitchFamily="34" charset="0"/>
              </a:rPr>
              <a:t>LOGO</a:t>
            </a:r>
          </a:p>
        </p:txBody>
      </p:sp>
      <p:grpSp>
        <p:nvGrpSpPr>
          <p:cNvPr id="6" name="Group 42"/>
          <p:cNvGrpSpPr>
            <a:grpSpLocks/>
          </p:cNvGrpSpPr>
          <p:nvPr/>
        </p:nvGrpSpPr>
        <p:grpSpPr bwMode="auto">
          <a:xfrm>
            <a:off x="-14817" y="-12700"/>
            <a:ext cx="12234335" cy="6870700"/>
            <a:chOff x="-7" y="-8"/>
            <a:chExt cx="5780" cy="4328"/>
          </a:xfrm>
        </p:grpSpPr>
        <p:sp>
          <p:nvSpPr>
            <p:cNvPr id="7" name="AutoShape 36"/>
            <p:cNvSpPr>
              <a:spLocks noChangeArrowheads="1"/>
            </p:cNvSpPr>
            <p:nvPr/>
          </p:nvSpPr>
          <p:spPr bwMode="gray">
            <a:xfrm>
              <a:off x="17" y="16"/>
              <a:ext cx="5729" cy="4285"/>
            </a:xfrm>
            <a:prstGeom prst="roundRect">
              <a:avLst>
                <a:gd name="adj" fmla="val 6227"/>
              </a:avLst>
            </a:prstGeom>
            <a:noFill/>
            <a:ln w="76200">
              <a:solidFill>
                <a:schemeClr val="bg1"/>
              </a:solidFill>
              <a:round/>
              <a:headEnd/>
              <a:tailEnd/>
            </a:ln>
            <a:effectLst/>
            <a:extLst>
              <a:ext uri="{909E8E84-426E-40DD-AFC4-6F175D3DCCD1}">
                <a14:hiddenFill xmlns="" xmlns:a14="http://schemas.microsoft.com/office/drawing/2010/main">
                  <a:solidFill>
                    <a:schemeClr val="bg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fontAlgn="base">
                <a:spcBef>
                  <a:spcPct val="0"/>
                </a:spcBef>
                <a:spcAft>
                  <a:spcPct val="0"/>
                </a:spcAft>
                <a:defRPr/>
              </a:pPr>
              <a:endParaRPr lang="en-US" altLang="en-US" sz="1900" smtClean="0">
                <a:solidFill>
                  <a:srgbClr val="000066"/>
                </a:solidFill>
                <a:latin typeface="Arial" panose="020B0604020202020204" pitchFamily="34" charset="0"/>
                <a:cs typeface="Arial" panose="020B0604020202020204" pitchFamily="34" charset="0"/>
              </a:endParaRPr>
            </a:p>
          </p:txBody>
        </p:sp>
        <p:sp>
          <p:nvSpPr>
            <p:cNvPr id="8" name="Freeform 37"/>
            <p:cNvSpPr>
              <a:spLocks/>
            </p:cNvSpPr>
            <p:nvPr/>
          </p:nvSpPr>
          <p:spPr bwMode="gray">
            <a:xfrm>
              <a:off x="-3" y="-8"/>
              <a:ext cx="295" cy="289"/>
            </a:xfrm>
            <a:custGeom>
              <a:avLst/>
              <a:gdLst>
                <a:gd name="T0" fmla="*/ 1 w 403"/>
                <a:gd name="T1" fmla="*/ 45 h 395"/>
                <a:gd name="T2" fmla="*/ 8 w 403"/>
                <a:gd name="T3" fmla="*/ 24 h 395"/>
                <a:gd name="T4" fmla="*/ 26 w 403"/>
                <a:gd name="T5" fmla="*/ 6 h 395"/>
                <a:gd name="T6" fmla="*/ 45 w 403"/>
                <a:gd name="T7" fmla="*/ 0 h 395"/>
                <a:gd name="T8" fmla="*/ 0 w 403"/>
                <a:gd name="T9" fmla="*/ 0 h 39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03" h="395">
                  <a:moveTo>
                    <a:pt x="3" y="395"/>
                  </a:moveTo>
                  <a:lnTo>
                    <a:pt x="74" y="216"/>
                  </a:lnTo>
                  <a:lnTo>
                    <a:pt x="231" y="50"/>
                  </a:lnTo>
                  <a:lnTo>
                    <a:pt x="403" y="0"/>
                  </a:lnTo>
                  <a:lnTo>
                    <a:pt x="0" y="0"/>
                  </a:lnTo>
                </a:path>
              </a:pathLst>
            </a:custGeom>
            <a:solidFill>
              <a:schemeClr val="bg1"/>
            </a:solidFill>
            <a:ln>
              <a:noFill/>
            </a:ln>
            <a:effectLst/>
            <a:extLst>
              <a:ext uri="{91240B29-F687-4F45-9708-019B960494DF}">
                <a14:hiddenLine xmlns="" xmlns:a14="http://schemas.microsoft.com/office/drawing/2010/main" w="9525">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
          <p:nvSpPr>
            <p:cNvPr id="9" name="Freeform 38"/>
            <p:cNvSpPr>
              <a:spLocks/>
            </p:cNvSpPr>
            <p:nvPr/>
          </p:nvSpPr>
          <p:spPr bwMode="gray">
            <a:xfrm>
              <a:off x="-7" y="3982"/>
              <a:ext cx="287" cy="338"/>
            </a:xfrm>
            <a:custGeom>
              <a:avLst/>
              <a:gdLst>
                <a:gd name="T0" fmla="*/ 46 w 391"/>
                <a:gd name="T1" fmla="*/ 46 h 473"/>
                <a:gd name="T2" fmla="*/ 17 w 391"/>
                <a:gd name="T3" fmla="*/ 34 h 473"/>
                <a:gd name="T4" fmla="*/ 5 w 391"/>
                <a:gd name="T5" fmla="*/ 19 h 473"/>
                <a:gd name="T6" fmla="*/ 0 w 391"/>
                <a:gd name="T7" fmla="*/ 0 h 473"/>
                <a:gd name="T8" fmla="*/ 1 w 391"/>
                <a:gd name="T9" fmla="*/ 45 h 47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91" h="473">
                  <a:moveTo>
                    <a:pt x="391" y="473"/>
                  </a:moveTo>
                  <a:lnTo>
                    <a:pt x="151" y="353"/>
                  </a:lnTo>
                  <a:lnTo>
                    <a:pt x="42" y="201"/>
                  </a:lnTo>
                  <a:lnTo>
                    <a:pt x="0" y="0"/>
                  </a:lnTo>
                  <a:lnTo>
                    <a:pt x="1" y="470"/>
                  </a:lnTo>
                </a:path>
              </a:pathLst>
            </a:custGeom>
            <a:solidFill>
              <a:schemeClr val="bg1"/>
            </a:solidFill>
            <a:ln>
              <a:noFill/>
            </a:ln>
            <a:effectLst/>
            <a:extLst>
              <a:ext uri="{91240B29-F687-4F45-9708-019B960494DF}">
                <a14:hiddenLine xmlns="" xmlns:a14="http://schemas.microsoft.com/office/drawing/2010/main" w="9525">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
          <p:nvSpPr>
            <p:cNvPr id="10" name="Freeform 39"/>
            <p:cNvSpPr>
              <a:spLocks/>
            </p:cNvSpPr>
            <p:nvPr/>
          </p:nvSpPr>
          <p:spPr bwMode="gray">
            <a:xfrm>
              <a:off x="5499" y="4026"/>
              <a:ext cx="274" cy="287"/>
            </a:xfrm>
            <a:custGeom>
              <a:avLst/>
              <a:gdLst>
                <a:gd name="T0" fmla="*/ 733 w 232"/>
                <a:gd name="T1" fmla="*/ 0 h 290"/>
                <a:gd name="T2" fmla="*/ 526 w 232"/>
                <a:gd name="T3" fmla="*/ 137 h 290"/>
                <a:gd name="T4" fmla="*/ 315 w 232"/>
                <a:gd name="T5" fmla="*/ 235 h 290"/>
                <a:gd name="T6" fmla="*/ 0 w 232"/>
                <a:gd name="T7" fmla="*/ 269 h 290"/>
                <a:gd name="T8" fmla="*/ 745 w 232"/>
                <a:gd name="T9" fmla="*/ 266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bg1"/>
            </a:solidFill>
            <a:ln w="9525">
              <a:solidFill>
                <a:schemeClr val="bg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
          <p:nvSpPr>
            <p:cNvPr id="11" name="Freeform 40"/>
            <p:cNvSpPr>
              <a:spLocks/>
            </p:cNvSpPr>
            <p:nvPr/>
          </p:nvSpPr>
          <p:spPr bwMode="gray">
            <a:xfrm>
              <a:off x="5467" y="0"/>
              <a:ext cx="302" cy="288"/>
            </a:xfrm>
            <a:custGeom>
              <a:avLst/>
              <a:gdLst>
                <a:gd name="T0" fmla="*/ 0 w 403"/>
                <a:gd name="T1" fmla="*/ 0 h 403"/>
                <a:gd name="T2" fmla="*/ 29 w 403"/>
                <a:gd name="T3" fmla="*/ 9 h 403"/>
                <a:gd name="T4" fmla="*/ 47 w 403"/>
                <a:gd name="T5" fmla="*/ 22 h 403"/>
                <a:gd name="T6" fmla="*/ 53 w 403"/>
                <a:gd name="T7" fmla="*/ 39 h 403"/>
                <a:gd name="T8" fmla="*/ 53 w 403"/>
                <a:gd name="T9" fmla="*/ 0 h 40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03" h="403">
                  <a:moveTo>
                    <a:pt x="0" y="0"/>
                  </a:moveTo>
                  <a:lnTo>
                    <a:pt x="221" y="96"/>
                  </a:lnTo>
                  <a:lnTo>
                    <a:pt x="353" y="231"/>
                  </a:lnTo>
                  <a:lnTo>
                    <a:pt x="403" y="403"/>
                  </a:lnTo>
                  <a:lnTo>
                    <a:pt x="403" y="0"/>
                  </a:lnTo>
                </a:path>
              </a:pathLst>
            </a:custGeom>
            <a:solidFill>
              <a:schemeClr val="bg1"/>
            </a:solidFill>
            <a:ln>
              <a:noFill/>
            </a:ln>
            <a:effectLst/>
            <a:extLst>
              <a:ext uri="{91240B29-F687-4F45-9708-019B960494DF}">
                <a14:hiddenLine xmlns="" xmlns:a14="http://schemas.microsoft.com/office/drawing/2010/main" w="9525">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grpSp>
      <p:sp>
        <p:nvSpPr>
          <p:cNvPr id="3074" name="Rectangle 2"/>
          <p:cNvSpPr>
            <a:spLocks noGrp="1" noChangeArrowheads="1"/>
          </p:cNvSpPr>
          <p:nvPr>
            <p:ph type="ctrTitle"/>
          </p:nvPr>
        </p:nvSpPr>
        <p:spPr bwMode="gray">
          <a:xfrm>
            <a:off x="0" y="2720976"/>
            <a:ext cx="12192000" cy="817563"/>
          </a:xfrm>
        </p:spPr>
        <p:txBody>
          <a:bodyPr/>
          <a:lstStyle>
            <a:lvl1pPr>
              <a:defRPr sz="4600"/>
            </a:lvl1pPr>
          </a:lstStyle>
          <a:p>
            <a:pPr lvl="0"/>
            <a:r>
              <a:rPr lang="vi-VN" noProof="0" smtClean="0"/>
              <a:t>Bấm &amp; sửa kiểu tiêu đề</a:t>
            </a:r>
            <a:endParaRPr lang="en-US" noProof="0" smtClean="0"/>
          </a:p>
        </p:txBody>
      </p:sp>
      <p:sp>
        <p:nvSpPr>
          <p:cNvPr id="3075" name="Rectangle 3"/>
          <p:cNvSpPr>
            <a:spLocks noGrp="1" noChangeArrowheads="1"/>
          </p:cNvSpPr>
          <p:nvPr>
            <p:ph type="subTitle" idx="1"/>
          </p:nvPr>
        </p:nvSpPr>
        <p:spPr bwMode="black">
          <a:xfrm>
            <a:off x="1320800" y="2176463"/>
            <a:ext cx="9448800" cy="436562"/>
          </a:xfrm>
        </p:spPr>
        <p:txBody>
          <a:bodyPr/>
          <a:lstStyle>
            <a:lvl1pPr marL="0" indent="0" algn="ctr">
              <a:buFont typeface="Wingdings" pitchFamily="2" charset="2"/>
              <a:buNone/>
              <a:defRPr sz="1900">
                <a:solidFill>
                  <a:schemeClr val="bg1"/>
                </a:solidFill>
                <a:latin typeface="Arial" charset="0"/>
              </a:defRPr>
            </a:lvl1pPr>
          </a:lstStyle>
          <a:p>
            <a:pPr lvl="0"/>
            <a:r>
              <a:rPr lang="vi-VN" noProof="0" smtClean="0"/>
              <a:t>Bấm &amp; sửa kiểu phụ đề</a:t>
            </a:r>
            <a:endParaRPr lang="en-US" noProof="0" smtClean="0"/>
          </a:p>
        </p:txBody>
      </p:sp>
    </p:spTree>
    <p:extLst>
      <p:ext uri="{BB962C8B-B14F-4D97-AF65-F5344CB8AC3E}">
        <p14:creationId xmlns="" xmlns:p14="http://schemas.microsoft.com/office/powerpoint/2010/main" val="4237324100"/>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obj" preserve="1">
  <p:cSld name="Tiêu đề và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Nội dung 2"/>
          <p:cNvSpPr>
            <a:spLocks noGrp="1"/>
          </p:cNvSpPr>
          <p:nvPr>
            <p:ph idx="1"/>
          </p:nvPr>
        </p:nvSpPr>
        <p:spPr/>
        <p:txBody>
          <a:body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Chân trang 3"/>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5" name="Chỗ dành sẵn cho Số hiệu Bản chiếu 4"/>
          <p:cNvSpPr>
            <a:spLocks noGrp="1"/>
          </p:cNvSpPr>
          <p:nvPr>
            <p:ph type="sldNum" sz="quarter" idx="11"/>
          </p:nvPr>
        </p:nvSpPr>
        <p:spPr/>
        <p:txBody>
          <a:bodyPr/>
          <a:lstStyle>
            <a:lvl1pPr fontAlgn="auto">
              <a:spcBef>
                <a:spcPts val="0"/>
              </a:spcBef>
              <a:spcAft>
                <a:spcPts val="0"/>
              </a:spcAft>
              <a:defRPr/>
            </a:lvl1pPr>
          </a:lstStyle>
          <a:p>
            <a:pPr>
              <a:defRPr/>
            </a:pPr>
            <a:fld id="{6BCA6CE8-CAE3-4D45-8F14-A9E8C98AD2FD}" type="slidenum">
              <a:rPr lang="en-US"/>
              <a:pPr>
                <a:defRPr/>
              </a:pPr>
              <a:t>‹#›</a:t>
            </a:fld>
            <a:endParaRPr lang="en-US"/>
          </a:p>
        </p:txBody>
      </p:sp>
    </p:spTree>
    <p:extLst>
      <p:ext uri="{BB962C8B-B14F-4D97-AF65-F5344CB8AC3E}">
        <p14:creationId xmlns="" xmlns:p14="http://schemas.microsoft.com/office/powerpoint/2010/main" val="1753441156"/>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secHead" preserve="1">
  <p:cSld name="Đầu trang của Phần">
    <p:spTree>
      <p:nvGrpSpPr>
        <p:cNvPr id="1" name=""/>
        <p:cNvGrpSpPr/>
        <p:nvPr/>
      </p:nvGrpSpPr>
      <p:grpSpPr>
        <a:xfrm>
          <a:off x="0" y="0"/>
          <a:ext cx="0" cy="0"/>
          <a:chOff x="0" y="0"/>
          <a:chExt cx="0" cy="0"/>
        </a:xfrm>
      </p:grpSpPr>
      <p:sp>
        <p:nvSpPr>
          <p:cNvPr id="2" name="Tiêu đề 1"/>
          <p:cNvSpPr>
            <a:spLocks noGrp="1"/>
          </p:cNvSpPr>
          <p:nvPr>
            <p:ph type="title"/>
          </p:nvPr>
        </p:nvSpPr>
        <p:spPr>
          <a:xfrm>
            <a:off x="963084" y="4406901"/>
            <a:ext cx="10363200" cy="1362075"/>
          </a:xfrm>
        </p:spPr>
        <p:txBody>
          <a:bodyPr anchor="t"/>
          <a:lstStyle>
            <a:lvl1pPr algn="l">
              <a:defRPr sz="4000" b="1" cap="all"/>
            </a:lvl1pPr>
          </a:lstStyle>
          <a:p>
            <a:r>
              <a:rPr lang="vi-VN" smtClean="0"/>
              <a:t>Bấm &amp; sửa kiểu tiêu đề</a:t>
            </a:r>
            <a:endParaRPr lang="en-US"/>
          </a:p>
        </p:txBody>
      </p:sp>
      <p:sp>
        <p:nvSpPr>
          <p:cNvPr id="3" name="Chỗ dành sẵn cho Văn bản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vi-VN" smtClean="0"/>
              <a:t>Bấm &amp; sửa kiểu tiêu đề</a:t>
            </a:r>
          </a:p>
        </p:txBody>
      </p:sp>
      <p:sp>
        <p:nvSpPr>
          <p:cNvPr id="4" name="Chỗ dành sẵn cho Chân trang 3"/>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5" name="Chỗ dành sẵn cho Số hiệu Bản chiếu 4"/>
          <p:cNvSpPr>
            <a:spLocks noGrp="1"/>
          </p:cNvSpPr>
          <p:nvPr>
            <p:ph type="sldNum" sz="quarter" idx="11"/>
          </p:nvPr>
        </p:nvSpPr>
        <p:spPr/>
        <p:txBody>
          <a:bodyPr/>
          <a:lstStyle>
            <a:lvl1pPr fontAlgn="auto">
              <a:spcBef>
                <a:spcPts val="0"/>
              </a:spcBef>
              <a:spcAft>
                <a:spcPts val="0"/>
              </a:spcAft>
              <a:defRPr/>
            </a:lvl1pPr>
          </a:lstStyle>
          <a:p>
            <a:pPr>
              <a:defRPr/>
            </a:pPr>
            <a:fld id="{51C009ED-91D3-48CA-BF2C-CEB780BAC00F}" type="slidenum">
              <a:rPr lang="en-US"/>
              <a:pPr>
                <a:defRPr/>
              </a:pPr>
              <a:t>‹#›</a:t>
            </a:fld>
            <a:endParaRPr lang="en-US"/>
          </a:p>
        </p:txBody>
      </p:sp>
    </p:spTree>
    <p:extLst>
      <p:ext uri="{BB962C8B-B14F-4D97-AF65-F5344CB8AC3E}">
        <p14:creationId xmlns="" xmlns:p14="http://schemas.microsoft.com/office/powerpoint/2010/main" val="2138848563"/>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twoObj" preserve="1">
  <p:cSld name="Hai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Nội dung 2"/>
          <p:cNvSpPr>
            <a:spLocks noGrp="1"/>
          </p:cNvSpPr>
          <p:nvPr>
            <p:ph sz="half" idx="1"/>
          </p:nvPr>
        </p:nvSpPr>
        <p:spPr>
          <a:xfrm>
            <a:off x="609600" y="1076325"/>
            <a:ext cx="53848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Nội dung 3"/>
          <p:cNvSpPr>
            <a:spLocks noGrp="1"/>
          </p:cNvSpPr>
          <p:nvPr>
            <p:ph sz="half" idx="2"/>
          </p:nvPr>
        </p:nvSpPr>
        <p:spPr>
          <a:xfrm>
            <a:off x="6197600" y="1076325"/>
            <a:ext cx="53848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5" name="Chỗ dành sẵn cho Chân trang 4"/>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6" name="Chỗ dành sẵn cho Số hiệu Bản chiếu 5"/>
          <p:cNvSpPr>
            <a:spLocks noGrp="1"/>
          </p:cNvSpPr>
          <p:nvPr>
            <p:ph type="sldNum" sz="quarter" idx="11"/>
          </p:nvPr>
        </p:nvSpPr>
        <p:spPr/>
        <p:txBody>
          <a:bodyPr/>
          <a:lstStyle>
            <a:lvl1pPr fontAlgn="auto">
              <a:spcBef>
                <a:spcPts val="0"/>
              </a:spcBef>
              <a:spcAft>
                <a:spcPts val="0"/>
              </a:spcAft>
              <a:defRPr/>
            </a:lvl1pPr>
          </a:lstStyle>
          <a:p>
            <a:pPr>
              <a:defRPr/>
            </a:pPr>
            <a:fld id="{5EEA6FAF-E12D-4656-8DDC-8A98E58B4CBC}" type="slidenum">
              <a:rPr lang="en-US"/>
              <a:pPr>
                <a:defRPr/>
              </a:pPr>
              <a:t>‹#›</a:t>
            </a:fld>
            <a:endParaRPr lang="en-US"/>
          </a:p>
        </p:txBody>
      </p:sp>
    </p:spTree>
    <p:extLst>
      <p:ext uri="{BB962C8B-B14F-4D97-AF65-F5344CB8AC3E}">
        <p14:creationId xmlns="" xmlns:p14="http://schemas.microsoft.com/office/powerpoint/2010/main" val="3971794977"/>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twoTxTwoObj" preserve="1">
  <p:cSld name="Phép so sánh">
    <p:spTree>
      <p:nvGrpSpPr>
        <p:cNvPr id="1" name=""/>
        <p:cNvGrpSpPr/>
        <p:nvPr/>
      </p:nvGrpSpPr>
      <p:grpSpPr>
        <a:xfrm>
          <a:off x="0" y="0"/>
          <a:ext cx="0" cy="0"/>
          <a:chOff x="0" y="0"/>
          <a:chExt cx="0" cy="0"/>
        </a:xfrm>
      </p:grpSpPr>
      <p:sp>
        <p:nvSpPr>
          <p:cNvPr id="2" name="Tiêu đề 1"/>
          <p:cNvSpPr>
            <a:spLocks noGrp="1"/>
          </p:cNvSpPr>
          <p:nvPr>
            <p:ph type="title"/>
          </p:nvPr>
        </p:nvSpPr>
        <p:spPr>
          <a:xfrm>
            <a:off x="609600" y="274638"/>
            <a:ext cx="10972800" cy="1143000"/>
          </a:xfrm>
        </p:spPr>
        <p:txBody>
          <a:bodyPr/>
          <a:lstStyle>
            <a:lvl1pPr>
              <a:defRPr/>
            </a:lvl1pPr>
          </a:lstStyle>
          <a:p>
            <a:r>
              <a:rPr lang="vi-VN" smtClean="0"/>
              <a:t>Bấm &amp; sửa kiểu tiêu đề</a:t>
            </a:r>
            <a:endParaRPr lang="en-US"/>
          </a:p>
        </p:txBody>
      </p:sp>
      <p:sp>
        <p:nvSpPr>
          <p:cNvPr id="3" name="Chỗ dành sẵn cho Văn bản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smtClean="0"/>
              <a:t>Bấm &amp; sửa kiểu tiêu đề</a:t>
            </a:r>
          </a:p>
        </p:txBody>
      </p:sp>
      <p:sp>
        <p:nvSpPr>
          <p:cNvPr id="4" name="Chỗ dành sẵn cho Nội dung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5" name="Chỗ dành sẵn cho Văn bản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smtClean="0"/>
              <a:t>Bấm &amp; sửa kiểu tiêu đề</a:t>
            </a:r>
          </a:p>
        </p:txBody>
      </p:sp>
      <p:sp>
        <p:nvSpPr>
          <p:cNvPr id="6" name="Chỗ dành sẵn cho Nội dung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7" name="Chỗ dành sẵn cho Chân trang 6"/>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8" name="Chỗ dành sẵn cho Số hiệu Bản chiếu 7"/>
          <p:cNvSpPr>
            <a:spLocks noGrp="1"/>
          </p:cNvSpPr>
          <p:nvPr>
            <p:ph type="sldNum" sz="quarter" idx="11"/>
          </p:nvPr>
        </p:nvSpPr>
        <p:spPr/>
        <p:txBody>
          <a:bodyPr/>
          <a:lstStyle>
            <a:lvl1pPr fontAlgn="auto">
              <a:spcBef>
                <a:spcPts val="0"/>
              </a:spcBef>
              <a:spcAft>
                <a:spcPts val="0"/>
              </a:spcAft>
              <a:defRPr/>
            </a:lvl1pPr>
          </a:lstStyle>
          <a:p>
            <a:pPr>
              <a:defRPr/>
            </a:pPr>
            <a:fld id="{45EAEF5F-0247-442F-9297-E2E028334FFD}" type="slidenum">
              <a:rPr lang="en-US"/>
              <a:pPr>
                <a:defRPr/>
              </a:pPr>
              <a:t>‹#›</a:t>
            </a:fld>
            <a:endParaRPr lang="en-US"/>
          </a:p>
        </p:txBody>
      </p:sp>
    </p:spTree>
    <p:extLst>
      <p:ext uri="{BB962C8B-B14F-4D97-AF65-F5344CB8AC3E}">
        <p14:creationId xmlns="" xmlns:p14="http://schemas.microsoft.com/office/powerpoint/2010/main" val="3827445755"/>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titleOnly" preserve="1">
  <p:cSld name="Chỉ Tiêu đề">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Chân trang 2"/>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4" name="Chỗ dành sẵn cho Số hiệu Bản chiếu 3"/>
          <p:cNvSpPr>
            <a:spLocks noGrp="1"/>
          </p:cNvSpPr>
          <p:nvPr>
            <p:ph type="sldNum" sz="quarter" idx="11"/>
          </p:nvPr>
        </p:nvSpPr>
        <p:spPr/>
        <p:txBody>
          <a:bodyPr/>
          <a:lstStyle>
            <a:lvl1pPr fontAlgn="auto">
              <a:spcBef>
                <a:spcPts val="0"/>
              </a:spcBef>
              <a:spcAft>
                <a:spcPts val="0"/>
              </a:spcAft>
              <a:defRPr/>
            </a:lvl1pPr>
          </a:lstStyle>
          <a:p>
            <a:pPr>
              <a:defRPr/>
            </a:pPr>
            <a:fld id="{F1EC148D-3B38-45A8-AA71-DA2FCDB9CC93}" type="slidenum">
              <a:rPr lang="en-US"/>
              <a:pPr>
                <a:defRPr/>
              </a:pPr>
              <a:t>‹#›</a:t>
            </a:fld>
            <a:endParaRPr lang="en-US"/>
          </a:p>
        </p:txBody>
      </p:sp>
    </p:spTree>
    <p:extLst>
      <p:ext uri="{BB962C8B-B14F-4D97-AF65-F5344CB8AC3E}">
        <p14:creationId xmlns="" xmlns:p14="http://schemas.microsoft.com/office/powerpoint/2010/main" val="4171519567"/>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blank" preserve="1">
  <p:cSld name="Trống">
    <p:spTree>
      <p:nvGrpSpPr>
        <p:cNvPr id="1" name=""/>
        <p:cNvGrpSpPr/>
        <p:nvPr/>
      </p:nvGrpSpPr>
      <p:grpSpPr>
        <a:xfrm>
          <a:off x="0" y="0"/>
          <a:ext cx="0" cy="0"/>
          <a:chOff x="0" y="0"/>
          <a:chExt cx="0" cy="0"/>
        </a:xfrm>
      </p:grpSpPr>
      <p:sp>
        <p:nvSpPr>
          <p:cNvPr id="2" name="Chỗ dành sẵn cho Chân trang 1"/>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3" name="Chỗ dành sẵn cho Số hiệu Bản chiếu 2"/>
          <p:cNvSpPr>
            <a:spLocks noGrp="1"/>
          </p:cNvSpPr>
          <p:nvPr>
            <p:ph type="sldNum" sz="quarter" idx="11"/>
          </p:nvPr>
        </p:nvSpPr>
        <p:spPr/>
        <p:txBody>
          <a:bodyPr/>
          <a:lstStyle>
            <a:lvl1pPr fontAlgn="auto">
              <a:spcBef>
                <a:spcPts val="0"/>
              </a:spcBef>
              <a:spcAft>
                <a:spcPts val="0"/>
              </a:spcAft>
              <a:defRPr/>
            </a:lvl1pPr>
          </a:lstStyle>
          <a:p>
            <a:pPr>
              <a:defRPr/>
            </a:pPr>
            <a:fld id="{C9E7DDD2-18EE-4380-8DD2-A17C202F6AFF}" type="slidenum">
              <a:rPr lang="en-US"/>
              <a:pPr>
                <a:defRPr/>
              </a:pPr>
              <a:t>‹#›</a:t>
            </a:fld>
            <a:endParaRPr lang="en-US"/>
          </a:p>
        </p:txBody>
      </p:sp>
    </p:spTree>
    <p:extLst>
      <p:ext uri="{BB962C8B-B14F-4D97-AF65-F5344CB8AC3E}">
        <p14:creationId xmlns="" xmlns:p14="http://schemas.microsoft.com/office/powerpoint/2010/main" val="4025277494"/>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objTx" preserve="1">
  <p:cSld name="Nội dung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609601" y="273050"/>
            <a:ext cx="4011084" cy="1162050"/>
          </a:xfrm>
        </p:spPr>
        <p:txBody>
          <a:bodyPr anchor="b"/>
          <a:lstStyle>
            <a:lvl1pPr algn="l">
              <a:defRPr sz="2000" b="1"/>
            </a:lvl1pPr>
          </a:lstStyle>
          <a:p>
            <a:r>
              <a:rPr lang="vi-VN" smtClean="0"/>
              <a:t>Bấm &amp; sửa kiểu tiêu đề</a:t>
            </a:r>
            <a:endParaRPr lang="en-US"/>
          </a:p>
        </p:txBody>
      </p:sp>
      <p:sp>
        <p:nvSpPr>
          <p:cNvPr id="3" name="Chỗ dành sẵn cho Nội dung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Văn bản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smtClean="0"/>
              <a:t>Bấm &amp; sửa kiểu tiêu đề</a:t>
            </a:r>
          </a:p>
        </p:txBody>
      </p:sp>
      <p:sp>
        <p:nvSpPr>
          <p:cNvPr id="5" name="Chỗ dành sẵn cho Chân trang 4"/>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6" name="Chỗ dành sẵn cho Số hiệu Bản chiếu 5"/>
          <p:cNvSpPr>
            <a:spLocks noGrp="1"/>
          </p:cNvSpPr>
          <p:nvPr>
            <p:ph type="sldNum" sz="quarter" idx="11"/>
          </p:nvPr>
        </p:nvSpPr>
        <p:spPr/>
        <p:txBody>
          <a:bodyPr/>
          <a:lstStyle>
            <a:lvl1pPr fontAlgn="auto">
              <a:spcBef>
                <a:spcPts val="0"/>
              </a:spcBef>
              <a:spcAft>
                <a:spcPts val="0"/>
              </a:spcAft>
              <a:defRPr/>
            </a:lvl1pPr>
          </a:lstStyle>
          <a:p>
            <a:pPr>
              <a:defRPr/>
            </a:pPr>
            <a:fld id="{45F67B50-1446-4B1A-AEC3-EB8AC2AF1498}" type="slidenum">
              <a:rPr lang="en-US"/>
              <a:pPr>
                <a:defRPr/>
              </a:pPr>
              <a:t>‹#›</a:t>
            </a:fld>
            <a:endParaRPr lang="en-US"/>
          </a:p>
        </p:txBody>
      </p:sp>
    </p:spTree>
    <p:extLst>
      <p:ext uri="{BB962C8B-B14F-4D97-AF65-F5344CB8AC3E}">
        <p14:creationId xmlns="" xmlns:p14="http://schemas.microsoft.com/office/powerpoint/2010/main" val="3674426060"/>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picTx" preserve="1">
  <p:cSld name="Ảnh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2389717" y="4800600"/>
            <a:ext cx="7315200" cy="566738"/>
          </a:xfrm>
        </p:spPr>
        <p:txBody>
          <a:bodyPr anchor="b"/>
          <a:lstStyle>
            <a:lvl1pPr algn="l">
              <a:defRPr sz="2000" b="1"/>
            </a:lvl1pPr>
          </a:lstStyle>
          <a:p>
            <a:r>
              <a:rPr lang="vi-VN" smtClean="0"/>
              <a:t>Bấm &amp; sửa kiểu tiêu đề</a:t>
            </a:r>
            <a:endParaRPr lang="en-US"/>
          </a:p>
        </p:txBody>
      </p:sp>
      <p:sp>
        <p:nvSpPr>
          <p:cNvPr id="3" name="Chỗ dành sẵn cho Hình ảnh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vi-VN" noProof="0" smtClean="0"/>
              <a:t>Bấm biểu tượng để thêm hình ảnh</a:t>
            </a:r>
            <a:endParaRPr lang="en-US" noProof="0"/>
          </a:p>
        </p:txBody>
      </p:sp>
      <p:sp>
        <p:nvSpPr>
          <p:cNvPr id="4" name="Chỗ dành sẵn cho Văn bản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smtClean="0"/>
              <a:t>Bấm &amp; sửa kiểu tiêu đề</a:t>
            </a:r>
          </a:p>
        </p:txBody>
      </p:sp>
      <p:sp>
        <p:nvSpPr>
          <p:cNvPr id="5" name="Chỗ dành sẵn cho Chân trang 4"/>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6" name="Chỗ dành sẵn cho Số hiệu Bản chiếu 5"/>
          <p:cNvSpPr>
            <a:spLocks noGrp="1"/>
          </p:cNvSpPr>
          <p:nvPr>
            <p:ph type="sldNum" sz="quarter" idx="11"/>
          </p:nvPr>
        </p:nvSpPr>
        <p:spPr/>
        <p:txBody>
          <a:bodyPr/>
          <a:lstStyle>
            <a:lvl1pPr fontAlgn="auto">
              <a:spcBef>
                <a:spcPts val="0"/>
              </a:spcBef>
              <a:spcAft>
                <a:spcPts val="0"/>
              </a:spcAft>
              <a:defRPr/>
            </a:lvl1pPr>
          </a:lstStyle>
          <a:p>
            <a:pPr>
              <a:defRPr/>
            </a:pPr>
            <a:fld id="{EA03E674-A852-4BAA-B056-CEB7896D81E9}" type="slidenum">
              <a:rPr lang="en-US"/>
              <a:pPr>
                <a:defRPr/>
              </a:pPr>
              <a:t>‹#›</a:t>
            </a:fld>
            <a:endParaRPr lang="en-US"/>
          </a:p>
        </p:txBody>
      </p:sp>
    </p:spTree>
    <p:extLst>
      <p:ext uri="{BB962C8B-B14F-4D97-AF65-F5344CB8AC3E}">
        <p14:creationId xmlns="" xmlns:p14="http://schemas.microsoft.com/office/powerpoint/2010/main" val="51678617"/>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vertTx" preserve="1">
  <p:cSld name="Tiêu đề và Văn bản dọc">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Văn bản Dọc 2"/>
          <p:cNvSpPr>
            <a:spLocks noGrp="1"/>
          </p:cNvSpPr>
          <p:nvPr>
            <p:ph type="body" orient="vert" idx="1"/>
          </p:nvPr>
        </p:nvSpPr>
        <p:spPr/>
        <p:txBody>
          <a:bodyPr vert="eaVert"/>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Chân trang 3"/>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5" name="Chỗ dành sẵn cho Số hiệu Bản chiếu 4"/>
          <p:cNvSpPr>
            <a:spLocks noGrp="1"/>
          </p:cNvSpPr>
          <p:nvPr>
            <p:ph type="sldNum" sz="quarter" idx="11"/>
          </p:nvPr>
        </p:nvSpPr>
        <p:spPr/>
        <p:txBody>
          <a:bodyPr/>
          <a:lstStyle>
            <a:lvl1pPr fontAlgn="auto">
              <a:spcBef>
                <a:spcPts val="0"/>
              </a:spcBef>
              <a:spcAft>
                <a:spcPts val="0"/>
              </a:spcAft>
              <a:defRPr/>
            </a:lvl1pPr>
          </a:lstStyle>
          <a:p>
            <a:pPr>
              <a:defRPr/>
            </a:pPr>
            <a:fld id="{5095D62F-517F-47AC-B43A-9584B3D80E0E}" type="slidenum">
              <a:rPr lang="en-US"/>
              <a:pPr>
                <a:defRPr/>
              </a:pPr>
              <a:t>‹#›</a:t>
            </a:fld>
            <a:endParaRPr lang="en-US"/>
          </a:p>
        </p:txBody>
      </p:sp>
    </p:spTree>
    <p:extLst>
      <p:ext uri="{BB962C8B-B14F-4D97-AF65-F5344CB8AC3E}">
        <p14:creationId xmlns="" xmlns:p14="http://schemas.microsoft.com/office/powerpoint/2010/main" val="628012227"/>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vertTitleAndTx" preserve="1">
  <p:cSld name="Tiêu đề dọc và Văn bản">
    <p:spTree>
      <p:nvGrpSpPr>
        <p:cNvPr id="1" name=""/>
        <p:cNvGrpSpPr/>
        <p:nvPr/>
      </p:nvGrpSpPr>
      <p:grpSpPr>
        <a:xfrm>
          <a:off x="0" y="0"/>
          <a:ext cx="0" cy="0"/>
          <a:chOff x="0" y="0"/>
          <a:chExt cx="0" cy="0"/>
        </a:xfrm>
      </p:grpSpPr>
      <p:sp>
        <p:nvSpPr>
          <p:cNvPr id="2" name="Tiêu đề Dọc 1"/>
          <p:cNvSpPr>
            <a:spLocks noGrp="1"/>
          </p:cNvSpPr>
          <p:nvPr>
            <p:ph type="title" orient="vert"/>
          </p:nvPr>
        </p:nvSpPr>
        <p:spPr>
          <a:xfrm>
            <a:off x="8839200" y="53976"/>
            <a:ext cx="2743200" cy="6270625"/>
          </a:xfrm>
        </p:spPr>
        <p:txBody>
          <a:bodyPr vert="eaVert"/>
          <a:lstStyle/>
          <a:p>
            <a:r>
              <a:rPr lang="vi-VN" smtClean="0"/>
              <a:t>Bấm &amp; sửa kiểu tiêu đề</a:t>
            </a:r>
            <a:endParaRPr lang="en-US"/>
          </a:p>
        </p:txBody>
      </p:sp>
      <p:sp>
        <p:nvSpPr>
          <p:cNvPr id="3" name="Chỗ dành sẵn cho Văn bản Dọc 2"/>
          <p:cNvSpPr>
            <a:spLocks noGrp="1"/>
          </p:cNvSpPr>
          <p:nvPr>
            <p:ph type="body" orient="vert" idx="1"/>
          </p:nvPr>
        </p:nvSpPr>
        <p:spPr>
          <a:xfrm>
            <a:off x="609600" y="53976"/>
            <a:ext cx="8026400" cy="6270625"/>
          </a:xfrm>
        </p:spPr>
        <p:txBody>
          <a:bodyPr vert="eaVert"/>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Chân trang 3"/>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5" name="Chỗ dành sẵn cho Số hiệu Bản chiếu 4"/>
          <p:cNvSpPr>
            <a:spLocks noGrp="1"/>
          </p:cNvSpPr>
          <p:nvPr>
            <p:ph type="sldNum" sz="quarter" idx="11"/>
          </p:nvPr>
        </p:nvSpPr>
        <p:spPr/>
        <p:txBody>
          <a:bodyPr/>
          <a:lstStyle>
            <a:lvl1pPr fontAlgn="auto">
              <a:spcBef>
                <a:spcPts val="0"/>
              </a:spcBef>
              <a:spcAft>
                <a:spcPts val="0"/>
              </a:spcAft>
              <a:defRPr/>
            </a:lvl1pPr>
          </a:lstStyle>
          <a:p>
            <a:pPr>
              <a:defRPr/>
            </a:pPr>
            <a:fld id="{DB7957A2-B28D-4C4D-84FC-81CC844B9817}" type="slidenum">
              <a:rPr lang="en-US"/>
              <a:pPr>
                <a:defRPr/>
              </a:pPr>
              <a:t>‹#›</a:t>
            </a:fld>
            <a:endParaRPr lang="en-US"/>
          </a:p>
        </p:txBody>
      </p:sp>
    </p:spTree>
    <p:extLst>
      <p:ext uri="{BB962C8B-B14F-4D97-AF65-F5344CB8AC3E}">
        <p14:creationId xmlns="" xmlns:p14="http://schemas.microsoft.com/office/powerpoint/2010/main" val="230894155"/>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tbl" preserve="1">
  <p:cSld name="Tiêu đề và Bảng">
    <p:spTree>
      <p:nvGrpSpPr>
        <p:cNvPr id="1" name=""/>
        <p:cNvGrpSpPr/>
        <p:nvPr/>
      </p:nvGrpSpPr>
      <p:grpSpPr>
        <a:xfrm>
          <a:off x="0" y="0"/>
          <a:ext cx="0" cy="0"/>
          <a:chOff x="0" y="0"/>
          <a:chExt cx="0" cy="0"/>
        </a:xfrm>
      </p:grpSpPr>
      <p:sp>
        <p:nvSpPr>
          <p:cNvPr id="2" name="Tiêu đề 1"/>
          <p:cNvSpPr>
            <a:spLocks noGrp="1"/>
          </p:cNvSpPr>
          <p:nvPr>
            <p:ph type="title"/>
          </p:nvPr>
        </p:nvSpPr>
        <p:spPr>
          <a:xfrm>
            <a:off x="723900" y="53976"/>
            <a:ext cx="9857317" cy="563563"/>
          </a:xfrm>
        </p:spPr>
        <p:txBody>
          <a:bodyPr/>
          <a:lstStyle/>
          <a:p>
            <a:r>
              <a:rPr lang="vi-VN" smtClean="0"/>
              <a:t>Bấm &amp; sửa kiểu tiêu đề</a:t>
            </a:r>
            <a:endParaRPr lang="en-US"/>
          </a:p>
        </p:txBody>
      </p:sp>
      <p:sp>
        <p:nvSpPr>
          <p:cNvPr id="3" name="Chỗ dành sẵn cho Bảng 2"/>
          <p:cNvSpPr>
            <a:spLocks noGrp="1"/>
          </p:cNvSpPr>
          <p:nvPr>
            <p:ph type="tbl" idx="1"/>
          </p:nvPr>
        </p:nvSpPr>
        <p:spPr>
          <a:xfrm>
            <a:off x="609600" y="1076325"/>
            <a:ext cx="10972800" cy="5248275"/>
          </a:xfrm>
        </p:spPr>
        <p:txBody>
          <a:bodyPr/>
          <a:lstStyle/>
          <a:p>
            <a:pPr lvl="0"/>
            <a:r>
              <a:rPr lang="vi-VN" noProof="0" smtClean="0"/>
              <a:t>Bấm biểu tượng để thêm bảng</a:t>
            </a:r>
            <a:endParaRPr lang="en-US" noProof="0"/>
          </a:p>
        </p:txBody>
      </p:sp>
      <p:sp>
        <p:nvSpPr>
          <p:cNvPr id="4" name="Chỗ dành sẵn cho Chân trang 3"/>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5" name="Chỗ dành sẵn cho Số hiệu Bản chiếu 4"/>
          <p:cNvSpPr>
            <a:spLocks noGrp="1"/>
          </p:cNvSpPr>
          <p:nvPr>
            <p:ph type="sldNum" sz="quarter" idx="11"/>
          </p:nvPr>
        </p:nvSpPr>
        <p:spPr/>
        <p:txBody>
          <a:bodyPr/>
          <a:lstStyle>
            <a:lvl1pPr fontAlgn="auto">
              <a:spcBef>
                <a:spcPts val="0"/>
              </a:spcBef>
              <a:spcAft>
                <a:spcPts val="0"/>
              </a:spcAft>
              <a:defRPr/>
            </a:lvl1pPr>
          </a:lstStyle>
          <a:p>
            <a:pPr>
              <a:defRPr/>
            </a:pPr>
            <a:fld id="{980D929D-F363-495F-BF3C-FE1081BDF077}" type="slidenum">
              <a:rPr lang="en-US"/>
              <a:pPr>
                <a:defRPr/>
              </a:pPr>
              <a:t>‹#›</a:t>
            </a:fld>
            <a:endParaRPr lang="en-US"/>
          </a:p>
        </p:txBody>
      </p:sp>
    </p:spTree>
    <p:extLst>
      <p:ext uri="{BB962C8B-B14F-4D97-AF65-F5344CB8AC3E}">
        <p14:creationId xmlns="" xmlns:p14="http://schemas.microsoft.com/office/powerpoint/2010/main" val="1468368882"/>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slideLayout" Target="../slideLayouts/slideLayout13.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21" Type="http://schemas.openxmlformats.org/officeDocument/2006/relationships/slideLayout" Target="../slideLayouts/slideLayout35.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5" Type="http://schemas.openxmlformats.org/officeDocument/2006/relationships/theme" Target="../theme/theme4.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slideLayout" Target="../slideLayouts/slideLayout34.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24" Type="http://schemas.openxmlformats.org/officeDocument/2006/relationships/slideLayout" Target="../slideLayouts/slideLayout38.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23" Type="http://schemas.openxmlformats.org/officeDocument/2006/relationships/slideLayout" Target="../slideLayouts/slideLayout37.xml"/><Relationship Id="rId10" Type="http://schemas.openxmlformats.org/officeDocument/2006/relationships/slideLayout" Target="../slideLayouts/slideLayout24.xml"/><Relationship Id="rId19" Type="http://schemas.openxmlformats.org/officeDocument/2006/relationships/slideLayout" Target="../slideLayouts/slideLayout33.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 Id="rId22" Type="http://schemas.openxmlformats.org/officeDocument/2006/relationships/slideLayout" Target="../slideLayouts/slideLayout36.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3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18" Type="http://schemas.openxmlformats.org/officeDocument/2006/relationships/theme" Target="../theme/theme6.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slideLayout" Target="../slideLayouts/slideLayout56.xml"/><Relationship Id="rId2" Type="http://schemas.openxmlformats.org/officeDocument/2006/relationships/slideLayout" Target="../slideLayouts/slideLayout41.xml"/><Relationship Id="rId16" Type="http://schemas.openxmlformats.org/officeDocument/2006/relationships/slideLayout" Target="../slideLayouts/slideLayout55.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5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18" Type="http://schemas.openxmlformats.org/officeDocument/2006/relationships/slideLayout" Target="../slideLayouts/slideLayout75.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17" Type="http://schemas.openxmlformats.org/officeDocument/2006/relationships/slideLayout" Target="../slideLayouts/slideLayout74.xml"/><Relationship Id="rId2" Type="http://schemas.openxmlformats.org/officeDocument/2006/relationships/slideLayout" Target="../slideLayouts/slideLayout59.xml"/><Relationship Id="rId16" Type="http://schemas.openxmlformats.org/officeDocument/2006/relationships/slideLayout" Target="../slideLayouts/slideLayout73.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5" Type="http://schemas.openxmlformats.org/officeDocument/2006/relationships/slideLayout" Target="../slideLayouts/slideLayout72.xml"/><Relationship Id="rId10" Type="http://schemas.openxmlformats.org/officeDocument/2006/relationships/slideLayout" Target="../slideLayouts/slideLayout67.xml"/><Relationship Id="rId19" Type="http://schemas.openxmlformats.org/officeDocument/2006/relationships/theme" Target="../theme/theme8.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slideLayout" Target="../slideLayouts/slideLayout7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83.xml"/><Relationship Id="rId13" Type="http://schemas.openxmlformats.org/officeDocument/2006/relationships/slideLayout" Target="../slideLayouts/slideLayout88.xml"/><Relationship Id="rId3" Type="http://schemas.openxmlformats.org/officeDocument/2006/relationships/slideLayout" Target="../slideLayouts/slideLayout78.xml"/><Relationship Id="rId7" Type="http://schemas.openxmlformats.org/officeDocument/2006/relationships/slideLayout" Target="../slideLayouts/slideLayout82.xml"/><Relationship Id="rId12" Type="http://schemas.openxmlformats.org/officeDocument/2006/relationships/slideLayout" Target="../slideLayouts/slideLayout87.xml"/><Relationship Id="rId17" Type="http://schemas.openxmlformats.org/officeDocument/2006/relationships/theme" Target="../theme/theme9.xml"/><Relationship Id="rId2" Type="http://schemas.openxmlformats.org/officeDocument/2006/relationships/slideLayout" Target="../slideLayouts/slideLayout77.xml"/><Relationship Id="rId16" Type="http://schemas.openxmlformats.org/officeDocument/2006/relationships/slideLayout" Target="../slideLayouts/slideLayout91.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slideLayout" Target="../slideLayouts/slideLayout86.xml"/><Relationship Id="rId5" Type="http://schemas.openxmlformats.org/officeDocument/2006/relationships/slideLayout" Target="../slideLayouts/slideLayout80.xml"/><Relationship Id="rId15" Type="http://schemas.openxmlformats.org/officeDocument/2006/relationships/slideLayout" Target="../slideLayouts/slideLayout90.xml"/><Relationship Id="rId10" Type="http://schemas.openxmlformats.org/officeDocument/2006/relationships/slideLayout" Target="../slideLayouts/slideLayout85.xml"/><Relationship Id="rId4" Type="http://schemas.openxmlformats.org/officeDocument/2006/relationships/slideLayout" Target="../slideLayouts/slideLayout79.xml"/><Relationship Id="rId9" Type="http://schemas.openxmlformats.org/officeDocument/2006/relationships/slideLayout" Target="../slideLayouts/slideLayout84.xml"/><Relationship Id="rId14" Type="http://schemas.openxmlformats.org/officeDocument/2006/relationships/slideLayout" Target="../slideLayouts/slideLayout8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99.xml"/><Relationship Id="rId13" Type="http://schemas.openxmlformats.org/officeDocument/2006/relationships/slideLayout" Target="../slideLayouts/slideLayout104.xml"/><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slideLayout" Target="../slideLayouts/slideLayout103.xml"/><Relationship Id="rId2" Type="http://schemas.openxmlformats.org/officeDocument/2006/relationships/slideLayout" Target="../slideLayouts/slideLayout93.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5" Type="http://schemas.openxmlformats.org/officeDocument/2006/relationships/theme" Target="../theme/theme10.xml"/><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 Id="rId14" Type="http://schemas.openxmlformats.org/officeDocument/2006/relationships/slideLayout" Target="../slideLayouts/slideLayout10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3.xml"/><Relationship Id="rId13" Type="http://schemas.openxmlformats.org/officeDocument/2006/relationships/slideLayout" Target="../slideLayouts/slideLayout118.xml"/><Relationship Id="rId3" Type="http://schemas.openxmlformats.org/officeDocument/2006/relationships/slideLayout" Target="../slideLayouts/slideLayout108.xml"/><Relationship Id="rId7" Type="http://schemas.openxmlformats.org/officeDocument/2006/relationships/slideLayout" Target="../slideLayouts/slideLayout112.xml"/><Relationship Id="rId12" Type="http://schemas.openxmlformats.org/officeDocument/2006/relationships/slideLayout" Target="../slideLayouts/slideLayout117.xml"/><Relationship Id="rId2" Type="http://schemas.openxmlformats.org/officeDocument/2006/relationships/slideLayout" Target="../slideLayouts/slideLayout107.xml"/><Relationship Id="rId1" Type="http://schemas.openxmlformats.org/officeDocument/2006/relationships/slideLayout" Target="../slideLayouts/slideLayout106.xml"/><Relationship Id="rId6" Type="http://schemas.openxmlformats.org/officeDocument/2006/relationships/slideLayout" Target="../slideLayouts/slideLayout111.xml"/><Relationship Id="rId11" Type="http://schemas.openxmlformats.org/officeDocument/2006/relationships/slideLayout" Target="../slideLayouts/slideLayout116.xml"/><Relationship Id="rId5" Type="http://schemas.openxmlformats.org/officeDocument/2006/relationships/slideLayout" Target="../slideLayouts/slideLayout110.xml"/><Relationship Id="rId15" Type="http://schemas.openxmlformats.org/officeDocument/2006/relationships/theme" Target="../theme/theme11.xml"/><Relationship Id="rId10" Type="http://schemas.openxmlformats.org/officeDocument/2006/relationships/slideLayout" Target="../slideLayouts/slideLayout115.xml"/><Relationship Id="rId4" Type="http://schemas.openxmlformats.org/officeDocument/2006/relationships/slideLayout" Target="../slideLayouts/slideLayout109.xml"/><Relationship Id="rId9" Type="http://schemas.openxmlformats.org/officeDocument/2006/relationships/slideLayout" Target="../slideLayouts/slideLayout114.xml"/><Relationship Id="rId14"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7.xml"/><Relationship Id="rId13" Type="http://schemas.openxmlformats.org/officeDocument/2006/relationships/slideLayout" Target="../slideLayouts/slideLayout132.xml"/><Relationship Id="rId3" Type="http://schemas.openxmlformats.org/officeDocument/2006/relationships/slideLayout" Target="../slideLayouts/slideLayout122.xml"/><Relationship Id="rId7" Type="http://schemas.openxmlformats.org/officeDocument/2006/relationships/slideLayout" Target="../slideLayouts/slideLayout126.xml"/><Relationship Id="rId12" Type="http://schemas.openxmlformats.org/officeDocument/2006/relationships/slideLayout" Target="../slideLayouts/slideLayout131.xml"/><Relationship Id="rId2" Type="http://schemas.openxmlformats.org/officeDocument/2006/relationships/slideLayout" Target="../slideLayouts/slideLayout121.xml"/><Relationship Id="rId1" Type="http://schemas.openxmlformats.org/officeDocument/2006/relationships/slideLayout" Target="../slideLayouts/slideLayout120.xml"/><Relationship Id="rId6" Type="http://schemas.openxmlformats.org/officeDocument/2006/relationships/slideLayout" Target="../slideLayouts/slideLayout125.xml"/><Relationship Id="rId11" Type="http://schemas.openxmlformats.org/officeDocument/2006/relationships/slideLayout" Target="../slideLayouts/slideLayout130.xml"/><Relationship Id="rId5" Type="http://schemas.openxmlformats.org/officeDocument/2006/relationships/slideLayout" Target="../slideLayouts/slideLayout124.xml"/><Relationship Id="rId15" Type="http://schemas.openxmlformats.org/officeDocument/2006/relationships/theme" Target="../theme/theme12.xml"/><Relationship Id="rId10" Type="http://schemas.openxmlformats.org/officeDocument/2006/relationships/slideLayout" Target="../slideLayouts/slideLayout129.xml"/><Relationship Id="rId4" Type="http://schemas.openxmlformats.org/officeDocument/2006/relationships/slideLayout" Target="../slideLayouts/slideLayout123.xml"/><Relationship Id="rId9" Type="http://schemas.openxmlformats.org/officeDocument/2006/relationships/slideLayout" Target="../slideLayouts/slideLayout128.xml"/><Relationship Id="rId14" Type="http://schemas.openxmlformats.org/officeDocument/2006/relationships/slideLayout" Target="../slideLayouts/slideLayout133.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1.xml"/><Relationship Id="rId13" Type="http://schemas.openxmlformats.org/officeDocument/2006/relationships/slideLayout" Target="../slideLayouts/slideLayout146.xml"/><Relationship Id="rId18" Type="http://schemas.openxmlformats.org/officeDocument/2006/relationships/slideLayout" Target="../slideLayouts/slideLayout151.xml"/><Relationship Id="rId3" Type="http://schemas.openxmlformats.org/officeDocument/2006/relationships/slideLayout" Target="../slideLayouts/slideLayout136.xml"/><Relationship Id="rId21" Type="http://schemas.openxmlformats.org/officeDocument/2006/relationships/theme" Target="../theme/theme13.xml"/><Relationship Id="rId7" Type="http://schemas.openxmlformats.org/officeDocument/2006/relationships/slideLayout" Target="../slideLayouts/slideLayout140.xml"/><Relationship Id="rId12" Type="http://schemas.openxmlformats.org/officeDocument/2006/relationships/slideLayout" Target="../slideLayouts/slideLayout145.xml"/><Relationship Id="rId17" Type="http://schemas.openxmlformats.org/officeDocument/2006/relationships/slideLayout" Target="../slideLayouts/slideLayout150.xml"/><Relationship Id="rId2" Type="http://schemas.openxmlformats.org/officeDocument/2006/relationships/slideLayout" Target="../slideLayouts/slideLayout135.xml"/><Relationship Id="rId16" Type="http://schemas.openxmlformats.org/officeDocument/2006/relationships/slideLayout" Target="../slideLayouts/slideLayout149.xml"/><Relationship Id="rId20" Type="http://schemas.openxmlformats.org/officeDocument/2006/relationships/slideLayout" Target="../slideLayouts/slideLayout153.xml"/><Relationship Id="rId1" Type="http://schemas.openxmlformats.org/officeDocument/2006/relationships/slideLayout" Target="../slideLayouts/slideLayout134.xml"/><Relationship Id="rId6" Type="http://schemas.openxmlformats.org/officeDocument/2006/relationships/slideLayout" Target="../slideLayouts/slideLayout139.xml"/><Relationship Id="rId11" Type="http://schemas.openxmlformats.org/officeDocument/2006/relationships/slideLayout" Target="../slideLayouts/slideLayout144.xml"/><Relationship Id="rId5" Type="http://schemas.openxmlformats.org/officeDocument/2006/relationships/slideLayout" Target="../slideLayouts/slideLayout138.xml"/><Relationship Id="rId15" Type="http://schemas.openxmlformats.org/officeDocument/2006/relationships/slideLayout" Target="../slideLayouts/slideLayout148.xml"/><Relationship Id="rId10" Type="http://schemas.openxmlformats.org/officeDocument/2006/relationships/slideLayout" Target="../slideLayouts/slideLayout143.xml"/><Relationship Id="rId19" Type="http://schemas.openxmlformats.org/officeDocument/2006/relationships/slideLayout" Target="../slideLayouts/slideLayout152.xml"/><Relationship Id="rId4" Type="http://schemas.openxmlformats.org/officeDocument/2006/relationships/slideLayout" Target="../slideLayouts/slideLayout137.xml"/><Relationship Id="rId9" Type="http://schemas.openxmlformats.org/officeDocument/2006/relationships/slideLayout" Target="../slideLayouts/slideLayout142.xml"/><Relationship Id="rId14" Type="http://schemas.openxmlformats.org/officeDocument/2006/relationships/slideLayout" Target="../slideLayouts/slideLayout147.xml"/></Relationships>
</file>

<file path=ppt/slideMasters/_rels/slideMaster14.xml.rels><?xml version="1.0" encoding="UTF-8" standalone="yes"?>
<Relationships xmlns="http://schemas.openxmlformats.org/package/2006/relationships"><Relationship Id="rId3" Type="http://schemas.openxmlformats.org/officeDocument/2006/relationships/theme" Target="../theme/theme14.xml"/><Relationship Id="rId2" Type="http://schemas.openxmlformats.org/officeDocument/2006/relationships/slideLayout" Target="../slideLayouts/slideLayout155.xml"/><Relationship Id="rId1" Type="http://schemas.openxmlformats.org/officeDocument/2006/relationships/slideLayout" Target="../slideLayouts/slideLayout154.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3.xml"/><Relationship Id="rId13" Type="http://schemas.openxmlformats.org/officeDocument/2006/relationships/slideLayout" Target="../slideLayouts/slideLayout168.xml"/><Relationship Id="rId18" Type="http://schemas.openxmlformats.org/officeDocument/2006/relationships/slideLayout" Target="../slideLayouts/slideLayout173.xml"/><Relationship Id="rId26" Type="http://schemas.openxmlformats.org/officeDocument/2006/relationships/theme" Target="../theme/theme15.xml"/><Relationship Id="rId3" Type="http://schemas.openxmlformats.org/officeDocument/2006/relationships/slideLayout" Target="../slideLayouts/slideLayout158.xml"/><Relationship Id="rId21" Type="http://schemas.openxmlformats.org/officeDocument/2006/relationships/slideLayout" Target="../slideLayouts/slideLayout176.xml"/><Relationship Id="rId7" Type="http://schemas.openxmlformats.org/officeDocument/2006/relationships/slideLayout" Target="../slideLayouts/slideLayout162.xml"/><Relationship Id="rId12" Type="http://schemas.openxmlformats.org/officeDocument/2006/relationships/slideLayout" Target="../slideLayouts/slideLayout167.xml"/><Relationship Id="rId17" Type="http://schemas.openxmlformats.org/officeDocument/2006/relationships/slideLayout" Target="../slideLayouts/slideLayout172.xml"/><Relationship Id="rId25" Type="http://schemas.openxmlformats.org/officeDocument/2006/relationships/slideLayout" Target="../slideLayouts/slideLayout180.xml"/><Relationship Id="rId2" Type="http://schemas.openxmlformats.org/officeDocument/2006/relationships/slideLayout" Target="../slideLayouts/slideLayout157.xml"/><Relationship Id="rId16" Type="http://schemas.openxmlformats.org/officeDocument/2006/relationships/slideLayout" Target="../slideLayouts/slideLayout171.xml"/><Relationship Id="rId20" Type="http://schemas.openxmlformats.org/officeDocument/2006/relationships/slideLayout" Target="../slideLayouts/slideLayout175.xml"/><Relationship Id="rId1" Type="http://schemas.openxmlformats.org/officeDocument/2006/relationships/slideLayout" Target="../slideLayouts/slideLayout156.xml"/><Relationship Id="rId6" Type="http://schemas.openxmlformats.org/officeDocument/2006/relationships/slideLayout" Target="../slideLayouts/slideLayout161.xml"/><Relationship Id="rId11" Type="http://schemas.openxmlformats.org/officeDocument/2006/relationships/slideLayout" Target="../slideLayouts/slideLayout166.xml"/><Relationship Id="rId24" Type="http://schemas.openxmlformats.org/officeDocument/2006/relationships/slideLayout" Target="../slideLayouts/slideLayout179.xml"/><Relationship Id="rId5" Type="http://schemas.openxmlformats.org/officeDocument/2006/relationships/slideLayout" Target="../slideLayouts/slideLayout160.xml"/><Relationship Id="rId15" Type="http://schemas.openxmlformats.org/officeDocument/2006/relationships/slideLayout" Target="../slideLayouts/slideLayout170.xml"/><Relationship Id="rId23" Type="http://schemas.openxmlformats.org/officeDocument/2006/relationships/slideLayout" Target="../slideLayouts/slideLayout178.xml"/><Relationship Id="rId10" Type="http://schemas.openxmlformats.org/officeDocument/2006/relationships/slideLayout" Target="../slideLayouts/slideLayout165.xml"/><Relationship Id="rId19" Type="http://schemas.openxmlformats.org/officeDocument/2006/relationships/slideLayout" Target="../slideLayouts/slideLayout174.xml"/><Relationship Id="rId4" Type="http://schemas.openxmlformats.org/officeDocument/2006/relationships/slideLayout" Target="../slideLayouts/slideLayout159.xml"/><Relationship Id="rId9" Type="http://schemas.openxmlformats.org/officeDocument/2006/relationships/slideLayout" Target="../slideLayouts/slideLayout164.xml"/><Relationship Id="rId14" Type="http://schemas.openxmlformats.org/officeDocument/2006/relationships/slideLayout" Target="../slideLayouts/slideLayout169.xml"/><Relationship Id="rId22" Type="http://schemas.openxmlformats.org/officeDocument/2006/relationships/slideLayout" Target="../slideLayouts/slideLayout177.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181.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9.xml"/><Relationship Id="rId13" Type="http://schemas.openxmlformats.org/officeDocument/2006/relationships/slideLayout" Target="../slideLayouts/slideLayout194.xml"/><Relationship Id="rId18" Type="http://schemas.openxmlformats.org/officeDocument/2006/relationships/slideLayout" Target="../slideLayouts/slideLayout199.xml"/><Relationship Id="rId26" Type="http://schemas.openxmlformats.org/officeDocument/2006/relationships/slideLayout" Target="../slideLayouts/slideLayout207.xml"/><Relationship Id="rId3" Type="http://schemas.openxmlformats.org/officeDocument/2006/relationships/slideLayout" Target="../slideLayouts/slideLayout184.xml"/><Relationship Id="rId21" Type="http://schemas.openxmlformats.org/officeDocument/2006/relationships/slideLayout" Target="../slideLayouts/slideLayout202.xml"/><Relationship Id="rId7" Type="http://schemas.openxmlformats.org/officeDocument/2006/relationships/slideLayout" Target="../slideLayouts/slideLayout188.xml"/><Relationship Id="rId12" Type="http://schemas.openxmlformats.org/officeDocument/2006/relationships/slideLayout" Target="../slideLayouts/slideLayout193.xml"/><Relationship Id="rId17" Type="http://schemas.openxmlformats.org/officeDocument/2006/relationships/slideLayout" Target="../slideLayouts/slideLayout198.xml"/><Relationship Id="rId25" Type="http://schemas.openxmlformats.org/officeDocument/2006/relationships/slideLayout" Target="../slideLayouts/slideLayout206.xml"/><Relationship Id="rId2" Type="http://schemas.openxmlformats.org/officeDocument/2006/relationships/slideLayout" Target="../slideLayouts/slideLayout183.xml"/><Relationship Id="rId16" Type="http://schemas.openxmlformats.org/officeDocument/2006/relationships/slideLayout" Target="../slideLayouts/slideLayout197.xml"/><Relationship Id="rId20" Type="http://schemas.openxmlformats.org/officeDocument/2006/relationships/slideLayout" Target="../slideLayouts/slideLayout201.xml"/><Relationship Id="rId1" Type="http://schemas.openxmlformats.org/officeDocument/2006/relationships/slideLayout" Target="../slideLayouts/slideLayout182.xml"/><Relationship Id="rId6" Type="http://schemas.openxmlformats.org/officeDocument/2006/relationships/slideLayout" Target="../slideLayouts/slideLayout187.xml"/><Relationship Id="rId11" Type="http://schemas.openxmlformats.org/officeDocument/2006/relationships/slideLayout" Target="../slideLayouts/slideLayout192.xml"/><Relationship Id="rId24" Type="http://schemas.openxmlformats.org/officeDocument/2006/relationships/slideLayout" Target="../slideLayouts/slideLayout205.xml"/><Relationship Id="rId5" Type="http://schemas.openxmlformats.org/officeDocument/2006/relationships/slideLayout" Target="../slideLayouts/slideLayout186.xml"/><Relationship Id="rId15" Type="http://schemas.openxmlformats.org/officeDocument/2006/relationships/slideLayout" Target="../slideLayouts/slideLayout196.xml"/><Relationship Id="rId23" Type="http://schemas.openxmlformats.org/officeDocument/2006/relationships/slideLayout" Target="../slideLayouts/slideLayout204.xml"/><Relationship Id="rId10" Type="http://schemas.openxmlformats.org/officeDocument/2006/relationships/slideLayout" Target="../slideLayouts/slideLayout191.xml"/><Relationship Id="rId19" Type="http://schemas.openxmlformats.org/officeDocument/2006/relationships/slideLayout" Target="../slideLayouts/slideLayout200.xml"/><Relationship Id="rId4" Type="http://schemas.openxmlformats.org/officeDocument/2006/relationships/slideLayout" Target="../slideLayouts/slideLayout185.xml"/><Relationship Id="rId9" Type="http://schemas.openxmlformats.org/officeDocument/2006/relationships/slideLayout" Target="../slideLayouts/slideLayout190.xml"/><Relationship Id="rId14" Type="http://schemas.openxmlformats.org/officeDocument/2006/relationships/slideLayout" Target="../slideLayouts/slideLayout195.xml"/><Relationship Id="rId22" Type="http://schemas.openxmlformats.org/officeDocument/2006/relationships/slideLayout" Target="../slideLayouts/slideLayout203.xml"/><Relationship Id="rId27"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15.xml"/><Relationship Id="rId13" Type="http://schemas.openxmlformats.org/officeDocument/2006/relationships/slideLayout" Target="../slideLayouts/slideLayout220.xml"/><Relationship Id="rId3" Type="http://schemas.openxmlformats.org/officeDocument/2006/relationships/slideLayout" Target="../slideLayouts/slideLayout210.xml"/><Relationship Id="rId7" Type="http://schemas.openxmlformats.org/officeDocument/2006/relationships/slideLayout" Target="../slideLayouts/slideLayout214.xml"/><Relationship Id="rId12" Type="http://schemas.openxmlformats.org/officeDocument/2006/relationships/slideLayout" Target="../slideLayouts/slideLayout219.xml"/><Relationship Id="rId17" Type="http://schemas.openxmlformats.org/officeDocument/2006/relationships/theme" Target="../theme/theme18.xml"/><Relationship Id="rId2" Type="http://schemas.openxmlformats.org/officeDocument/2006/relationships/slideLayout" Target="../slideLayouts/slideLayout209.xml"/><Relationship Id="rId16" Type="http://schemas.openxmlformats.org/officeDocument/2006/relationships/slideLayout" Target="../slideLayouts/slideLayout223.xml"/><Relationship Id="rId1" Type="http://schemas.openxmlformats.org/officeDocument/2006/relationships/slideLayout" Target="../slideLayouts/slideLayout208.xml"/><Relationship Id="rId6" Type="http://schemas.openxmlformats.org/officeDocument/2006/relationships/slideLayout" Target="../slideLayouts/slideLayout213.xml"/><Relationship Id="rId11" Type="http://schemas.openxmlformats.org/officeDocument/2006/relationships/slideLayout" Target="../slideLayouts/slideLayout218.xml"/><Relationship Id="rId5" Type="http://schemas.openxmlformats.org/officeDocument/2006/relationships/slideLayout" Target="../slideLayouts/slideLayout212.xml"/><Relationship Id="rId15" Type="http://schemas.openxmlformats.org/officeDocument/2006/relationships/slideLayout" Target="../slideLayouts/slideLayout222.xml"/><Relationship Id="rId10" Type="http://schemas.openxmlformats.org/officeDocument/2006/relationships/slideLayout" Target="../slideLayouts/slideLayout217.xml"/><Relationship Id="rId4" Type="http://schemas.openxmlformats.org/officeDocument/2006/relationships/slideLayout" Target="../slideLayouts/slideLayout211.xml"/><Relationship Id="rId9" Type="http://schemas.openxmlformats.org/officeDocument/2006/relationships/slideLayout" Target="../slideLayouts/slideLayout216.xml"/><Relationship Id="rId14" Type="http://schemas.openxmlformats.org/officeDocument/2006/relationships/slideLayout" Target="../slideLayouts/slideLayout221.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31.xml"/><Relationship Id="rId13" Type="http://schemas.openxmlformats.org/officeDocument/2006/relationships/slideLayout" Target="../slideLayouts/slideLayout236.xml"/><Relationship Id="rId18" Type="http://schemas.openxmlformats.org/officeDocument/2006/relationships/slideLayout" Target="../slideLayouts/slideLayout241.xml"/><Relationship Id="rId3" Type="http://schemas.openxmlformats.org/officeDocument/2006/relationships/slideLayout" Target="../slideLayouts/slideLayout226.xml"/><Relationship Id="rId21" Type="http://schemas.openxmlformats.org/officeDocument/2006/relationships/slideLayout" Target="../slideLayouts/slideLayout244.xml"/><Relationship Id="rId7" Type="http://schemas.openxmlformats.org/officeDocument/2006/relationships/slideLayout" Target="../slideLayouts/slideLayout230.xml"/><Relationship Id="rId12" Type="http://schemas.openxmlformats.org/officeDocument/2006/relationships/slideLayout" Target="../slideLayouts/slideLayout235.xml"/><Relationship Id="rId17" Type="http://schemas.openxmlformats.org/officeDocument/2006/relationships/slideLayout" Target="../slideLayouts/slideLayout240.xml"/><Relationship Id="rId2" Type="http://schemas.openxmlformats.org/officeDocument/2006/relationships/slideLayout" Target="../slideLayouts/slideLayout225.xml"/><Relationship Id="rId16" Type="http://schemas.openxmlformats.org/officeDocument/2006/relationships/slideLayout" Target="../slideLayouts/slideLayout239.xml"/><Relationship Id="rId20" Type="http://schemas.openxmlformats.org/officeDocument/2006/relationships/slideLayout" Target="../slideLayouts/slideLayout243.xml"/><Relationship Id="rId1" Type="http://schemas.openxmlformats.org/officeDocument/2006/relationships/slideLayout" Target="../slideLayouts/slideLayout224.xml"/><Relationship Id="rId6" Type="http://schemas.openxmlformats.org/officeDocument/2006/relationships/slideLayout" Target="../slideLayouts/slideLayout229.xml"/><Relationship Id="rId11" Type="http://schemas.openxmlformats.org/officeDocument/2006/relationships/slideLayout" Target="../slideLayouts/slideLayout234.xml"/><Relationship Id="rId5" Type="http://schemas.openxmlformats.org/officeDocument/2006/relationships/slideLayout" Target="../slideLayouts/slideLayout228.xml"/><Relationship Id="rId15" Type="http://schemas.openxmlformats.org/officeDocument/2006/relationships/slideLayout" Target="../slideLayouts/slideLayout238.xml"/><Relationship Id="rId10" Type="http://schemas.openxmlformats.org/officeDocument/2006/relationships/slideLayout" Target="../slideLayouts/slideLayout233.xml"/><Relationship Id="rId19" Type="http://schemas.openxmlformats.org/officeDocument/2006/relationships/slideLayout" Target="../slideLayouts/slideLayout242.xml"/><Relationship Id="rId4" Type="http://schemas.openxmlformats.org/officeDocument/2006/relationships/slideLayout" Target="../slideLayouts/slideLayout227.xml"/><Relationship Id="rId9" Type="http://schemas.openxmlformats.org/officeDocument/2006/relationships/slideLayout" Target="../slideLayouts/slideLayout232.xml"/><Relationship Id="rId14" Type="http://schemas.openxmlformats.org/officeDocument/2006/relationships/slideLayout" Target="../slideLayouts/slideLayout237.xml"/><Relationship Id="rId22" Type="http://schemas.openxmlformats.org/officeDocument/2006/relationships/theme" Target="../theme/theme19.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52.xml"/><Relationship Id="rId13" Type="http://schemas.openxmlformats.org/officeDocument/2006/relationships/theme" Target="../theme/theme20.xml"/><Relationship Id="rId3" Type="http://schemas.openxmlformats.org/officeDocument/2006/relationships/slideLayout" Target="../slideLayouts/slideLayout247.xml"/><Relationship Id="rId7" Type="http://schemas.openxmlformats.org/officeDocument/2006/relationships/slideLayout" Target="../slideLayouts/slideLayout251.xml"/><Relationship Id="rId12" Type="http://schemas.openxmlformats.org/officeDocument/2006/relationships/slideLayout" Target="../slideLayouts/slideLayout256.xml"/><Relationship Id="rId2" Type="http://schemas.openxmlformats.org/officeDocument/2006/relationships/slideLayout" Target="../slideLayouts/slideLayout246.xml"/><Relationship Id="rId1" Type="http://schemas.openxmlformats.org/officeDocument/2006/relationships/slideLayout" Target="../slideLayouts/slideLayout245.xml"/><Relationship Id="rId6" Type="http://schemas.openxmlformats.org/officeDocument/2006/relationships/slideLayout" Target="../slideLayouts/slideLayout250.xml"/><Relationship Id="rId11" Type="http://schemas.openxmlformats.org/officeDocument/2006/relationships/slideLayout" Target="../slideLayouts/slideLayout255.xml"/><Relationship Id="rId5" Type="http://schemas.openxmlformats.org/officeDocument/2006/relationships/slideLayout" Target="../slideLayouts/slideLayout249.xml"/><Relationship Id="rId15" Type="http://schemas.openxmlformats.org/officeDocument/2006/relationships/image" Target="../media/image81.jpeg"/><Relationship Id="rId10" Type="http://schemas.openxmlformats.org/officeDocument/2006/relationships/slideLayout" Target="../slideLayouts/slideLayout254.xml"/><Relationship Id="rId4" Type="http://schemas.openxmlformats.org/officeDocument/2006/relationships/slideLayout" Target="../slideLayouts/slideLayout248.xml"/><Relationship Id="rId9" Type="http://schemas.openxmlformats.org/officeDocument/2006/relationships/slideLayout" Target="../slideLayouts/slideLayout253.xml"/><Relationship Id="rId14" Type="http://schemas.openxmlformats.org/officeDocument/2006/relationships/image" Target="../media/image80.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731046580"/>
      </p:ext>
    </p:extLst>
  </p:cSld>
  <p:clrMap bg1="lt1" tx1="dk1" bg2="lt2" tx2="dk2" accent1="accent1" accent2="accent2" accent3="accent3" accent4="accent4" accent5="accent5" accent6="accent6" hlink="hlink" folHlink="folHlink"/>
  <p:sldLayoutIdLst>
    <p:sldLayoutId id="214748365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732" r:id="rId1"/>
    <p:sldLayoutId id="2147483738" r:id="rId2"/>
    <p:sldLayoutId id="2147483743" r:id="rId3"/>
    <p:sldLayoutId id="2147483742" r:id="rId4"/>
    <p:sldLayoutId id="2147483737" r:id="rId5"/>
    <p:sldLayoutId id="2147483740" r:id="rId6"/>
    <p:sldLayoutId id="2147483739" r:id="rId7"/>
    <p:sldLayoutId id="2147483736" r:id="rId8"/>
    <p:sldLayoutId id="2147483741" r:id="rId9"/>
    <p:sldLayoutId id="2147483744" r:id="rId10"/>
    <p:sldLayoutId id="2147484007" r:id="rId11"/>
    <p:sldLayoutId id="2147484021" r:id="rId12"/>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375178107"/>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592093559"/>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 id="2147483767" r:id="rId18"/>
    <p:sldLayoutId id="2147483768" r:id="rId19"/>
    <p:sldLayoutId id="2147483769" r:id="rId20"/>
    <p:sldLayoutId id="2147483770" r:id="rId21"/>
    <p:sldLayoutId id="2147483771" r:id="rId22"/>
    <p:sldLayoutId id="2147483772" r:id="rId23"/>
    <p:sldLayoutId id="2147483773" r:id="rId24"/>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62502291"/>
      </p:ext>
    </p:extLst>
  </p:cSld>
  <p:clrMap bg1="lt1" tx1="dk1" bg2="lt2" tx2="dk2" accent1="accent1" accent2="accent2" accent3="accent3" accent4="accent4" accent5="accent5" accent6="accent6" hlink="hlink" folHlink="folHlink"/>
  <p:sldLayoutIdLst>
    <p:sldLayoutId id="2147483776"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008563102"/>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 id="2147483796" r:id="rId17"/>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575039376"/>
      </p:ext>
    </p:extLst>
  </p:cSld>
  <p:clrMap bg1="lt1" tx1="dk1" bg2="lt2" tx2="dk2" accent1="accent1" accent2="accent2" accent3="accent3" accent4="accent4" accent5="accent5" accent6="accent6" hlink="hlink" folHlink="folHlink"/>
  <p:sldLayoutIdLst>
    <p:sldLayoutId id="2147483800"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75285182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1" r:id="rId9"/>
    <p:sldLayoutId id="2147483812" r:id="rId10"/>
    <p:sldLayoutId id="2147483813" r:id="rId11"/>
    <p:sldLayoutId id="2147483814" r:id="rId12"/>
    <p:sldLayoutId id="2147483815" r:id="rId13"/>
    <p:sldLayoutId id="2147483816" r:id="rId14"/>
    <p:sldLayoutId id="2147483817" r:id="rId15"/>
    <p:sldLayoutId id="2147483818" r:id="rId16"/>
    <p:sldLayoutId id="2147483819" r:id="rId17"/>
    <p:sldLayoutId id="2147483820" r:id="rId18"/>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656738208"/>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 id="2147483833" r:id="rId12"/>
    <p:sldLayoutId id="2147483834" r:id="rId13"/>
    <p:sldLayoutId id="2147483835" r:id="rId14"/>
    <p:sldLayoutId id="2147483836" r:id="rId15"/>
    <p:sldLayoutId id="2147483837" r:id="rId16"/>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218943404"/>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821381092"/>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 id="2147483865" r:id="rId12"/>
    <p:sldLayoutId id="2147483866" r:id="rId13"/>
    <p:sldLayoutId id="2147483867"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076582376"/>
      </p:ext>
    </p:extLst>
  </p:cSld>
  <p:clrMap bg1="lt1" tx1="dk1" bg2="lt2" tx2="dk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 id="2147483880" r:id="rId12"/>
    <p:sldLayoutId id="2147483881" r:id="rId13"/>
    <p:sldLayoutId id="214748388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594864815"/>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 id="2147483895" r:id="rId12"/>
    <p:sldLayoutId id="2147483896" r:id="rId13"/>
    <p:sldLayoutId id="2147483897" r:id="rId14"/>
    <p:sldLayoutId id="2147483899" r:id="rId15"/>
    <p:sldLayoutId id="2147483900" r:id="rId16"/>
    <p:sldLayoutId id="2147483901" r:id="rId17"/>
    <p:sldLayoutId id="2147483902" r:id="rId18"/>
    <p:sldLayoutId id="2147483903" r:id="rId19"/>
    <p:sldLayoutId id="2147483904" r:id="rId20"/>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072597927"/>
      </p:ext>
    </p:extLst>
  </p:cSld>
  <p:clrMap bg1="lt1" tx1="dk1" bg2="lt2" tx2="dk2" accent1="accent1" accent2="accent2" accent3="accent3" accent4="accent4" accent5="accent5" accent6="accent6" hlink="hlink" folHlink="folHlink"/>
  <p:sldLayoutIdLst>
    <p:sldLayoutId id="2147483907" r:id="rId1"/>
    <p:sldLayoutId id="2147483908" r:id="rId2"/>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975633326"/>
      </p:ext>
    </p:extLst>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1" r:id="rId11"/>
    <p:sldLayoutId id="2147483922" r:id="rId12"/>
    <p:sldLayoutId id="2147483923" r:id="rId13"/>
    <p:sldLayoutId id="2147483924" r:id="rId14"/>
    <p:sldLayoutId id="2147483925" r:id="rId15"/>
    <p:sldLayoutId id="2147483926" r:id="rId16"/>
    <p:sldLayoutId id="2147483927" r:id="rId17"/>
    <p:sldLayoutId id="2147483928" r:id="rId18"/>
    <p:sldLayoutId id="2147483929" r:id="rId19"/>
    <p:sldLayoutId id="2147483930" r:id="rId20"/>
    <p:sldLayoutId id="2147483931" r:id="rId21"/>
    <p:sldLayoutId id="2147483932" r:id="rId22"/>
    <p:sldLayoutId id="2147483933" r:id="rId23"/>
    <p:sldLayoutId id="2147483934" r:id="rId24"/>
    <p:sldLayoutId id="2147483935" r:id="rId25"/>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470054215"/>
      </p:ext>
    </p:extLst>
  </p:cSld>
  <p:clrMap bg1="lt1" tx1="dk1" bg2="lt2" tx2="dk2" accent1="accent1" accent2="accent2" accent3="accent3" accent4="accent4" accent5="accent5" accent6="accent6" hlink="hlink" folHlink="folHlink"/>
  <p:sldLayoutIdLst>
    <p:sldLayoutId id="2147483937" r:id="rId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721464843"/>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 id="2147483955" r:id="rId17"/>
    <p:sldLayoutId id="2147483956" r:id="rId18"/>
    <p:sldLayoutId id="2147483957" r:id="rId19"/>
    <p:sldLayoutId id="2147483958" r:id="rId20"/>
    <p:sldLayoutId id="2147483959" r:id="rId21"/>
    <p:sldLayoutId id="2147483960" r:id="rId22"/>
    <p:sldLayoutId id="2147483961" r:id="rId23"/>
    <p:sldLayoutId id="2147483962" r:id="rId24"/>
    <p:sldLayoutId id="2147483963" r:id="rId25"/>
    <p:sldLayoutId id="2147483964" r:id="rId26"/>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4109527331"/>
      </p:ext>
    </p:extLst>
  </p:cSld>
  <p:clrMap bg1="lt1" tx1="dk1" bg2="lt2" tx2="dk2" accent1="accent1" accent2="accent2" accent3="accent3" accent4="accent4" accent5="accent5" accent6="accent6" hlink="hlink" folHlink="folHlink"/>
  <p:sldLayoutIdLst>
    <p:sldLayoutId id="2147483966"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 id="2147483981" r:id="rId14"/>
    <p:sldLayoutId id="2147483982" r:id="rId15"/>
    <p:sldLayoutId id="2147483983" r:id="rId16"/>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355901630"/>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 id="2147483996" r:id="rId12"/>
    <p:sldLayoutId id="2147483997" r:id="rId13"/>
    <p:sldLayoutId id="2147483998" r:id="rId14"/>
    <p:sldLayoutId id="2147483999" r:id="rId15"/>
    <p:sldLayoutId id="2147484000" r:id="rId16"/>
    <p:sldLayoutId id="2147484001" r:id="rId17"/>
    <p:sldLayoutId id="2147484002" r:id="rId18"/>
    <p:sldLayoutId id="2147484003" r:id="rId19"/>
    <p:sldLayoutId id="2147484004" r:id="rId20"/>
    <p:sldLayoutId id="2147484005"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3314" name="Freeform 15" descr="29641"/>
          <p:cNvSpPr>
            <a:spLocks/>
          </p:cNvSpPr>
          <p:nvPr/>
        </p:nvSpPr>
        <p:spPr bwMode="gray">
          <a:xfrm>
            <a:off x="48685" y="80964"/>
            <a:ext cx="12103100" cy="1595437"/>
          </a:xfrm>
          <a:custGeom>
            <a:avLst/>
            <a:gdLst>
              <a:gd name="T0" fmla="*/ 0 w 5718"/>
              <a:gd name="T1" fmla="*/ 2147483646 h 1005"/>
              <a:gd name="T2" fmla="*/ 2147483646 w 5718"/>
              <a:gd name="T3" fmla="*/ 2147483646 h 1005"/>
              <a:gd name="T4" fmla="*/ 2147483646 w 5718"/>
              <a:gd name="T5" fmla="*/ 2147483646 h 1005"/>
              <a:gd name="T6" fmla="*/ 2147483646 w 5718"/>
              <a:gd name="T7" fmla="*/ 2147483646 h 1005"/>
              <a:gd name="T8" fmla="*/ 2147483646 w 5718"/>
              <a:gd name="T9" fmla="*/ 2147483646 h 1005"/>
              <a:gd name="T10" fmla="*/ 2147483646 w 5718"/>
              <a:gd name="T11" fmla="*/ 2147483646 h 1005"/>
              <a:gd name="T12" fmla="*/ 2147483646 w 5718"/>
              <a:gd name="T13" fmla="*/ 2147483646 h 1005"/>
              <a:gd name="T14" fmla="*/ 2147483646 w 5718"/>
              <a:gd name="T15" fmla="*/ 2147483646 h 1005"/>
              <a:gd name="T16" fmla="*/ 2147483646 w 5718"/>
              <a:gd name="T17" fmla="*/ 2147483646 h 1005"/>
              <a:gd name="T18" fmla="*/ 2147483646 w 5718"/>
              <a:gd name="T19" fmla="*/ 0 h 100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18" h="1005">
                <a:moveTo>
                  <a:pt x="0" y="756"/>
                </a:moveTo>
                <a:cubicBezTo>
                  <a:pt x="96" y="724"/>
                  <a:pt x="297" y="635"/>
                  <a:pt x="576" y="560"/>
                </a:cubicBezTo>
                <a:cubicBezTo>
                  <a:pt x="855" y="485"/>
                  <a:pt x="1037" y="442"/>
                  <a:pt x="1403" y="390"/>
                </a:cubicBezTo>
                <a:cubicBezTo>
                  <a:pt x="1769" y="337"/>
                  <a:pt x="2154" y="320"/>
                  <a:pt x="2452" y="314"/>
                </a:cubicBezTo>
                <a:lnTo>
                  <a:pt x="3102" y="326"/>
                </a:lnTo>
                <a:cubicBezTo>
                  <a:pt x="3367" y="346"/>
                  <a:pt x="3736" y="377"/>
                  <a:pt x="4043" y="434"/>
                </a:cubicBezTo>
                <a:cubicBezTo>
                  <a:pt x="4350" y="490"/>
                  <a:pt x="4669" y="578"/>
                  <a:pt x="4944" y="668"/>
                </a:cubicBezTo>
                <a:cubicBezTo>
                  <a:pt x="5219" y="757"/>
                  <a:pt x="5679" y="1005"/>
                  <a:pt x="5691" y="971"/>
                </a:cubicBezTo>
                <a:cubicBezTo>
                  <a:pt x="5695" y="964"/>
                  <a:pt x="5718" y="25"/>
                  <a:pt x="5718" y="19"/>
                </a:cubicBezTo>
                <a:cubicBezTo>
                  <a:pt x="5718" y="7"/>
                  <a:pt x="1198" y="4"/>
                  <a:pt x="9" y="0"/>
                </a:cubicBezTo>
              </a:path>
            </a:pathLst>
          </a:custGeom>
          <a:blipFill dpi="0" rotWithShape="1">
            <a:blip r:embed="rId15"/>
            <a:srcRect/>
            <a:stretch>
              <a:fillRect/>
            </a:stretch>
          </a:blipFill>
          <a:ln>
            <a:noFill/>
          </a:ln>
          <a:effectLst/>
          <a:extLst>
            <a:ext uri="{91240B29-F687-4F45-9708-019B960494DF}">
              <a14:hiddenLine xmlns="" xmlns:a14="http://schemas.microsoft.com/office/drawing/2010/main" w="9525">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
        <p:nvSpPr>
          <p:cNvPr id="13315" name="Rectangle 3"/>
          <p:cNvSpPr>
            <a:spLocks noGrp="1" noChangeArrowheads="1"/>
          </p:cNvSpPr>
          <p:nvPr>
            <p:ph type="body" idx="1"/>
          </p:nvPr>
        </p:nvSpPr>
        <p:spPr bwMode="auto">
          <a:xfrm>
            <a:off x="609600" y="1076325"/>
            <a:ext cx="10972800" cy="52482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5782" tIns="47891" rIns="95782" bIns="47891" numCol="1" anchor="t" anchorCtr="0" compatLnSpc="1">
            <a:prstTxWarp prst="textNoShape">
              <a:avLst/>
            </a:prstTxWarp>
          </a:bodyPr>
          <a:lstStyle/>
          <a:p>
            <a:pPr lvl="0"/>
            <a:r>
              <a:rPr lang="vi-VN" altLang="en-US" smtClean="0"/>
              <a:t>Bấm &amp; sửa kiểu tiêu đề</a:t>
            </a:r>
          </a:p>
          <a:p>
            <a:pPr lvl="1"/>
            <a:r>
              <a:rPr lang="vi-VN" altLang="en-US" smtClean="0"/>
              <a:t>Mức hai</a:t>
            </a:r>
          </a:p>
          <a:p>
            <a:pPr lvl="2"/>
            <a:r>
              <a:rPr lang="vi-VN" altLang="en-US" smtClean="0"/>
              <a:t>Mức ba</a:t>
            </a:r>
          </a:p>
          <a:p>
            <a:pPr lvl="3"/>
            <a:r>
              <a:rPr lang="vi-VN" altLang="en-US" smtClean="0"/>
              <a:t>Mức bốn</a:t>
            </a:r>
          </a:p>
          <a:p>
            <a:pPr lvl="4"/>
            <a:r>
              <a:rPr lang="vi-VN" altLang="en-US" smtClean="0"/>
              <a:t>Mức năm</a:t>
            </a:r>
            <a:endParaRPr lang="en-US" altLang="en-US" smtClean="0"/>
          </a:p>
        </p:txBody>
      </p:sp>
      <p:sp>
        <p:nvSpPr>
          <p:cNvPr id="1029" name="Rectangle 5"/>
          <p:cNvSpPr>
            <a:spLocks noGrp="1" noChangeArrowheads="1"/>
          </p:cNvSpPr>
          <p:nvPr>
            <p:ph type="ftr" sz="quarter" idx="3"/>
          </p:nvPr>
        </p:nvSpPr>
        <p:spPr bwMode="auto">
          <a:xfrm>
            <a:off x="8113185" y="6450014"/>
            <a:ext cx="3862916" cy="3206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5782" tIns="47891" rIns="95782" bIns="47891" numCol="1" anchor="t" anchorCtr="0" compatLnSpc="1">
            <a:prstTxWarp prst="textNoShape">
              <a:avLst/>
            </a:prstTxWarp>
          </a:bodyPr>
          <a:lstStyle>
            <a:lvl1pPr algn="r" defTabSz="957263" eaLnBrk="1" hangingPunct="1">
              <a:defRPr sz="1300" b="1">
                <a:solidFill>
                  <a:srgbClr val="000066"/>
                </a:solidFill>
                <a:latin typeface="+mn-lt"/>
              </a:defRPr>
            </a:lvl1pPr>
          </a:lstStyle>
          <a:p>
            <a:pPr fontAlgn="base">
              <a:spcBef>
                <a:spcPct val="0"/>
              </a:spcBef>
              <a:spcAft>
                <a:spcPct val="0"/>
              </a:spcAft>
              <a:defRPr/>
            </a:pPr>
            <a:r>
              <a:rPr lang="en-US">
                <a:cs typeface="Arial" panose="020B0604020202020204" pitchFamily="34" charset="0"/>
              </a:rPr>
              <a:t>www.themegallery.com</a:t>
            </a:r>
          </a:p>
        </p:txBody>
      </p:sp>
      <p:sp>
        <p:nvSpPr>
          <p:cNvPr id="1030" name="Rectangle 6"/>
          <p:cNvSpPr>
            <a:spLocks noGrp="1" noChangeArrowheads="1"/>
          </p:cNvSpPr>
          <p:nvPr>
            <p:ph type="sldNum" sz="quarter" idx="4"/>
          </p:nvPr>
        </p:nvSpPr>
        <p:spPr bwMode="auto">
          <a:xfrm>
            <a:off x="143934" y="6454776"/>
            <a:ext cx="1236133" cy="239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5782" tIns="47891" rIns="95782" bIns="47891" numCol="1" anchor="t" anchorCtr="0" compatLnSpc="1">
            <a:prstTxWarp prst="textNoShape">
              <a:avLst/>
            </a:prstTxWarp>
          </a:bodyPr>
          <a:lstStyle>
            <a:lvl1pPr algn="ctr" defTabSz="957263" eaLnBrk="1" hangingPunct="1">
              <a:defRPr sz="1300" b="1">
                <a:solidFill>
                  <a:srgbClr val="000066"/>
                </a:solidFill>
                <a:latin typeface="+mn-lt"/>
              </a:defRPr>
            </a:lvl1pPr>
          </a:lstStyle>
          <a:p>
            <a:pPr fontAlgn="base">
              <a:spcBef>
                <a:spcPct val="0"/>
              </a:spcBef>
              <a:spcAft>
                <a:spcPct val="0"/>
              </a:spcAft>
              <a:defRPr/>
            </a:pPr>
            <a:fld id="{A34BAC3F-274B-46A8-8E68-987D5EE5AD1A}"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
        <p:nvSpPr>
          <p:cNvPr id="13318" name="Rectangle 2"/>
          <p:cNvSpPr>
            <a:spLocks noGrp="1" noChangeArrowheads="1"/>
          </p:cNvSpPr>
          <p:nvPr>
            <p:ph type="title"/>
          </p:nvPr>
        </p:nvSpPr>
        <p:spPr bwMode="white">
          <a:xfrm>
            <a:off x="723900" y="53976"/>
            <a:ext cx="9857317" cy="5635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5782" tIns="47891" rIns="95782" bIns="47891" numCol="1" anchor="ctr" anchorCtr="0" compatLnSpc="1">
            <a:prstTxWarp prst="textNoShape">
              <a:avLst/>
            </a:prstTxWarp>
          </a:bodyPr>
          <a:lstStyle/>
          <a:p>
            <a:pPr lvl="0"/>
            <a:r>
              <a:rPr lang="vi-VN" altLang="en-US" smtClean="0"/>
              <a:t>Bấm &amp; sửa kiểu tiêu đề</a:t>
            </a:r>
            <a:endParaRPr lang="en-US" altLang="en-US" smtClean="0"/>
          </a:p>
        </p:txBody>
      </p:sp>
      <p:grpSp>
        <p:nvGrpSpPr>
          <p:cNvPr id="13319" name="Group 16"/>
          <p:cNvGrpSpPr>
            <a:grpSpLocks/>
          </p:cNvGrpSpPr>
          <p:nvPr/>
        </p:nvGrpSpPr>
        <p:grpSpPr bwMode="auto">
          <a:xfrm>
            <a:off x="-2117" y="0"/>
            <a:ext cx="12194117" cy="6858000"/>
            <a:chOff x="-1" y="0"/>
            <a:chExt cx="8065" cy="6048"/>
          </a:xfrm>
        </p:grpSpPr>
        <p:sp>
          <p:nvSpPr>
            <p:cNvPr id="13321" name="Freeform 17"/>
            <p:cNvSpPr>
              <a:spLocks/>
            </p:cNvSpPr>
            <p:nvPr/>
          </p:nvSpPr>
          <p:spPr bwMode="gray">
            <a:xfrm>
              <a:off x="-1" y="5629"/>
              <a:ext cx="389" cy="417"/>
            </a:xfrm>
            <a:custGeom>
              <a:avLst/>
              <a:gdLst>
                <a:gd name="T0" fmla="*/ 314 w 389"/>
                <a:gd name="T1" fmla="*/ 416 h 417"/>
                <a:gd name="T2" fmla="*/ 389 w 389"/>
                <a:gd name="T3" fmla="*/ 417 h 417"/>
                <a:gd name="T4" fmla="*/ 158 w 389"/>
                <a:gd name="T5" fmla="*/ 297 h 417"/>
                <a:gd name="T6" fmla="*/ 39 w 389"/>
                <a:gd name="T7" fmla="*/ 179 h 417"/>
                <a:gd name="T8" fmla="*/ 0 w 389"/>
                <a:gd name="T9" fmla="*/ 0 h 417"/>
                <a:gd name="T10" fmla="*/ 1 w 389"/>
                <a:gd name="T11" fmla="*/ 417 h 4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9" h="417">
                  <a:moveTo>
                    <a:pt x="314" y="416"/>
                  </a:moveTo>
                  <a:lnTo>
                    <a:pt x="389" y="417"/>
                  </a:lnTo>
                  <a:lnTo>
                    <a:pt x="158" y="297"/>
                  </a:lnTo>
                  <a:lnTo>
                    <a:pt x="39" y="179"/>
                  </a:lnTo>
                  <a:lnTo>
                    <a:pt x="0" y="0"/>
                  </a:lnTo>
                  <a:lnTo>
                    <a:pt x="1" y="417"/>
                  </a:lnTo>
                </a:path>
              </a:pathLst>
            </a:custGeom>
            <a:solidFill>
              <a:schemeClr val="bg1"/>
            </a:solidFill>
            <a:ln>
              <a:noFill/>
            </a:ln>
            <a:effectLst/>
            <a:extLst>
              <a:ext uri="{91240B29-F687-4F45-9708-019B960494DF}">
                <a14:hiddenLine xmlns="" xmlns:a14="http://schemas.microsoft.com/office/drawing/2010/main" w="9525">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
          <p:nvSpPr>
            <p:cNvPr id="13322" name="Freeform 18"/>
            <p:cNvSpPr>
              <a:spLocks/>
            </p:cNvSpPr>
            <p:nvPr/>
          </p:nvSpPr>
          <p:spPr bwMode="gray">
            <a:xfrm>
              <a:off x="7701" y="5645"/>
              <a:ext cx="363" cy="403"/>
            </a:xfrm>
            <a:custGeom>
              <a:avLst/>
              <a:gdLst>
                <a:gd name="T0" fmla="*/ 5251 w 232"/>
                <a:gd name="T1" fmla="*/ 0 h 290"/>
                <a:gd name="T2" fmla="*/ 3771 w 232"/>
                <a:gd name="T3" fmla="*/ 1438 h 290"/>
                <a:gd name="T4" fmla="*/ 2241 w 232"/>
                <a:gd name="T5" fmla="*/ 2536 h 290"/>
                <a:gd name="T6" fmla="*/ 0 w 232"/>
                <a:gd name="T7" fmla="*/ 2900 h 290"/>
                <a:gd name="T8" fmla="*/ 5328 w 232"/>
                <a:gd name="T9" fmla="*/ 2871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bg1"/>
            </a:solidFill>
            <a:ln w="9525">
              <a:solidFill>
                <a:schemeClr val="bg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
          <p:nvSpPr>
            <p:cNvPr id="2059" name="AutoShape 19"/>
            <p:cNvSpPr>
              <a:spLocks noChangeArrowheads="1"/>
            </p:cNvSpPr>
            <p:nvPr/>
          </p:nvSpPr>
          <p:spPr bwMode="gray">
            <a:xfrm>
              <a:off x="26" y="42"/>
              <a:ext cx="8012" cy="5985"/>
            </a:xfrm>
            <a:prstGeom prst="roundRect">
              <a:avLst>
                <a:gd name="adj" fmla="val 6227"/>
              </a:avLst>
            </a:prstGeom>
            <a:noFill/>
            <a:ln w="76200">
              <a:solidFill>
                <a:schemeClr val="bg1"/>
              </a:solidFill>
              <a:round/>
              <a:headEnd/>
              <a:tailEnd/>
            </a:ln>
            <a:effectLst/>
            <a:extLst>
              <a:ext uri="{909E8E84-426E-40DD-AFC4-6F175D3DCCD1}">
                <a14:hiddenFill xmlns="" xmlns:a14="http://schemas.microsoft.com/office/drawing/2010/main">
                  <a:solidFill>
                    <a:schemeClr val="bg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fontAlgn="base">
                <a:spcBef>
                  <a:spcPct val="0"/>
                </a:spcBef>
                <a:spcAft>
                  <a:spcPct val="0"/>
                </a:spcAft>
                <a:defRPr/>
              </a:pPr>
              <a:endParaRPr lang="en-US" altLang="en-US" sz="1900" smtClean="0">
                <a:solidFill>
                  <a:srgbClr val="000066"/>
                </a:solidFill>
                <a:latin typeface="Arial" panose="020B0604020202020204" pitchFamily="34" charset="0"/>
                <a:cs typeface="Arial" panose="020B0604020202020204" pitchFamily="34" charset="0"/>
              </a:endParaRPr>
            </a:p>
          </p:txBody>
        </p:sp>
        <p:sp>
          <p:nvSpPr>
            <p:cNvPr id="13324" name="Freeform 20"/>
            <p:cNvSpPr>
              <a:spLocks/>
            </p:cNvSpPr>
            <p:nvPr/>
          </p:nvSpPr>
          <p:spPr bwMode="gray">
            <a:xfrm>
              <a:off x="-1" y="13"/>
              <a:ext cx="405" cy="441"/>
            </a:xfrm>
            <a:custGeom>
              <a:avLst/>
              <a:gdLst>
                <a:gd name="T0" fmla="*/ 2 w 405"/>
                <a:gd name="T1" fmla="*/ 441 h 441"/>
                <a:gd name="T2" fmla="*/ 107 w 405"/>
                <a:gd name="T3" fmla="*/ 175 h 441"/>
                <a:gd name="T4" fmla="*/ 387 w 405"/>
                <a:gd name="T5" fmla="*/ 0 h 441"/>
                <a:gd name="T6" fmla="*/ 1 w 405"/>
                <a:gd name="T7" fmla="*/ 0 h 44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5" h="441">
                  <a:moveTo>
                    <a:pt x="2" y="441"/>
                  </a:moveTo>
                  <a:cubicBezTo>
                    <a:pt x="19" y="397"/>
                    <a:pt x="0" y="345"/>
                    <a:pt x="107" y="175"/>
                  </a:cubicBezTo>
                  <a:cubicBezTo>
                    <a:pt x="214" y="6"/>
                    <a:pt x="405" y="16"/>
                    <a:pt x="387" y="0"/>
                  </a:cubicBezTo>
                  <a:lnTo>
                    <a:pt x="1" y="0"/>
                  </a:lnTo>
                </a:path>
              </a:pathLst>
            </a:custGeom>
            <a:solidFill>
              <a:schemeClr val="bg1"/>
            </a:solidFill>
            <a:ln>
              <a:noFill/>
            </a:ln>
            <a:effectLst/>
            <a:extLst>
              <a:ext uri="{91240B29-F687-4F45-9708-019B960494DF}">
                <a14:hiddenLine xmlns="" xmlns:a14="http://schemas.microsoft.com/office/drawing/2010/main" w="9525">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
          <p:nvSpPr>
            <p:cNvPr id="13325" name="Freeform 21"/>
            <p:cNvSpPr>
              <a:spLocks/>
            </p:cNvSpPr>
            <p:nvPr/>
          </p:nvSpPr>
          <p:spPr bwMode="gray">
            <a:xfrm>
              <a:off x="7588" y="0"/>
              <a:ext cx="470" cy="483"/>
            </a:xfrm>
            <a:custGeom>
              <a:avLst/>
              <a:gdLst>
                <a:gd name="T0" fmla="*/ 0 w 470"/>
                <a:gd name="T1" fmla="*/ 4 h 483"/>
                <a:gd name="T2" fmla="*/ 342 w 470"/>
                <a:gd name="T3" fmla="*/ 150 h 483"/>
                <a:gd name="T4" fmla="*/ 470 w 470"/>
                <a:gd name="T5" fmla="*/ 461 h 483"/>
                <a:gd name="T6" fmla="*/ 470 w 470"/>
                <a:gd name="T7" fmla="*/ 0 h 48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0" h="483">
                  <a:moveTo>
                    <a:pt x="0" y="4"/>
                  </a:moveTo>
                  <a:cubicBezTo>
                    <a:pt x="57" y="28"/>
                    <a:pt x="264" y="74"/>
                    <a:pt x="342" y="150"/>
                  </a:cubicBezTo>
                  <a:cubicBezTo>
                    <a:pt x="450" y="275"/>
                    <a:pt x="452" y="483"/>
                    <a:pt x="470" y="461"/>
                  </a:cubicBezTo>
                  <a:lnTo>
                    <a:pt x="470" y="0"/>
                  </a:lnTo>
                </a:path>
              </a:pathLst>
            </a:custGeom>
            <a:solidFill>
              <a:schemeClr val="bg1"/>
            </a:solidFill>
            <a:ln>
              <a:noFill/>
            </a:ln>
            <a:effectLst/>
            <a:extLst>
              <a:ext uri="{91240B29-F687-4F45-9708-019B960494DF}">
                <a14:hiddenLine xmlns="" xmlns:a14="http://schemas.microsoft.com/office/drawing/2010/main" w="9525">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grpSp>
      <p:sp>
        <p:nvSpPr>
          <p:cNvPr id="13320" name="Line 22"/>
          <p:cNvSpPr>
            <a:spLocks noChangeShapeType="1"/>
          </p:cNvSpPr>
          <p:nvPr/>
        </p:nvSpPr>
        <p:spPr bwMode="gray">
          <a:xfrm>
            <a:off x="431801" y="6500813"/>
            <a:ext cx="11425767" cy="0"/>
          </a:xfrm>
          <a:prstGeom prst="line">
            <a:avLst/>
          </a:prstGeom>
          <a:noFill/>
          <a:ln w="9525">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Tree>
    <p:extLst>
      <p:ext uri="{BB962C8B-B14F-4D97-AF65-F5344CB8AC3E}">
        <p14:creationId xmlns="" xmlns:p14="http://schemas.microsoft.com/office/powerpoint/2010/main" val="4151419585"/>
      </p:ext>
    </p:extLst>
  </p:cSld>
  <p:clrMap bg1="lt1" tx1="dk1" bg2="lt2" tx2="dk2" accent1="accent1" accent2="accent2" accent3="accent3" accent4="accent4" accent5="accent5" accent6="accent6" hlink="hlink" folHlink="folHlink"/>
  <p:sldLayoutIdLst>
    <p:sldLayoutId id="2147484009" r:id="rId1"/>
    <p:sldLayoutId id="2147484010" r:id="rId2"/>
    <p:sldLayoutId id="2147484011" r:id="rId3"/>
    <p:sldLayoutId id="2147484012" r:id="rId4"/>
    <p:sldLayoutId id="2147484013" r:id="rId5"/>
    <p:sldLayoutId id="2147484014" r:id="rId6"/>
    <p:sldLayoutId id="2147484015" r:id="rId7"/>
    <p:sldLayoutId id="2147484016" r:id="rId8"/>
    <p:sldLayoutId id="2147484017" r:id="rId9"/>
    <p:sldLayoutId id="2147484018" r:id="rId10"/>
    <p:sldLayoutId id="2147484019" r:id="rId11"/>
    <p:sldLayoutId id="2147484020" r:id="rId12"/>
  </p:sldLayoutIdLst>
  <p:hf sldNum="0" hdr="0" dt="0"/>
  <p:txStyles>
    <p:titleStyle>
      <a:lvl1pPr algn="ctr" defTabSz="957263" rtl="0" eaLnBrk="0" fontAlgn="base" hangingPunct="0">
        <a:spcBef>
          <a:spcPct val="0"/>
        </a:spcBef>
        <a:spcAft>
          <a:spcPct val="0"/>
        </a:spcAft>
        <a:defRPr sz="2900" b="1">
          <a:solidFill>
            <a:schemeClr val="bg1"/>
          </a:solidFill>
          <a:latin typeface="+mj-lt"/>
          <a:ea typeface="+mj-ea"/>
          <a:cs typeface="+mj-cs"/>
        </a:defRPr>
      </a:lvl1pPr>
      <a:lvl2pPr algn="ctr" defTabSz="957263" rtl="0" eaLnBrk="0" fontAlgn="base" hangingPunct="0">
        <a:spcBef>
          <a:spcPct val="0"/>
        </a:spcBef>
        <a:spcAft>
          <a:spcPct val="0"/>
        </a:spcAft>
        <a:defRPr sz="2900" b="1">
          <a:solidFill>
            <a:schemeClr val="bg1"/>
          </a:solidFill>
          <a:latin typeface="Arial" charset="0"/>
        </a:defRPr>
      </a:lvl2pPr>
      <a:lvl3pPr algn="ctr" defTabSz="957263" rtl="0" eaLnBrk="0" fontAlgn="base" hangingPunct="0">
        <a:spcBef>
          <a:spcPct val="0"/>
        </a:spcBef>
        <a:spcAft>
          <a:spcPct val="0"/>
        </a:spcAft>
        <a:defRPr sz="2900" b="1">
          <a:solidFill>
            <a:schemeClr val="bg1"/>
          </a:solidFill>
          <a:latin typeface="Arial" charset="0"/>
        </a:defRPr>
      </a:lvl3pPr>
      <a:lvl4pPr algn="ctr" defTabSz="957263" rtl="0" eaLnBrk="0" fontAlgn="base" hangingPunct="0">
        <a:spcBef>
          <a:spcPct val="0"/>
        </a:spcBef>
        <a:spcAft>
          <a:spcPct val="0"/>
        </a:spcAft>
        <a:defRPr sz="2900" b="1">
          <a:solidFill>
            <a:schemeClr val="bg1"/>
          </a:solidFill>
          <a:latin typeface="Arial" charset="0"/>
        </a:defRPr>
      </a:lvl4pPr>
      <a:lvl5pPr algn="ctr" defTabSz="957263" rtl="0" eaLnBrk="0" fontAlgn="base" hangingPunct="0">
        <a:spcBef>
          <a:spcPct val="0"/>
        </a:spcBef>
        <a:spcAft>
          <a:spcPct val="0"/>
        </a:spcAft>
        <a:defRPr sz="2900" b="1">
          <a:solidFill>
            <a:schemeClr val="bg1"/>
          </a:solidFill>
          <a:latin typeface="Arial" charset="0"/>
        </a:defRPr>
      </a:lvl5pPr>
      <a:lvl6pPr marL="457200" algn="ctr" defTabSz="957263" rtl="0" eaLnBrk="1" fontAlgn="base" hangingPunct="1">
        <a:spcBef>
          <a:spcPct val="0"/>
        </a:spcBef>
        <a:spcAft>
          <a:spcPct val="0"/>
        </a:spcAft>
        <a:defRPr sz="2900" b="1">
          <a:solidFill>
            <a:schemeClr val="bg1"/>
          </a:solidFill>
          <a:latin typeface="Arial" charset="0"/>
        </a:defRPr>
      </a:lvl6pPr>
      <a:lvl7pPr marL="914400" algn="ctr" defTabSz="957263" rtl="0" eaLnBrk="1" fontAlgn="base" hangingPunct="1">
        <a:spcBef>
          <a:spcPct val="0"/>
        </a:spcBef>
        <a:spcAft>
          <a:spcPct val="0"/>
        </a:spcAft>
        <a:defRPr sz="2900" b="1">
          <a:solidFill>
            <a:schemeClr val="bg1"/>
          </a:solidFill>
          <a:latin typeface="Arial" charset="0"/>
        </a:defRPr>
      </a:lvl7pPr>
      <a:lvl8pPr marL="1371600" algn="ctr" defTabSz="957263" rtl="0" eaLnBrk="1" fontAlgn="base" hangingPunct="1">
        <a:spcBef>
          <a:spcPct val="0"/>
        </a:spcBef>
        <a:spcAft>
          <a:spcPct val="0"/>
        </a:spcAft>
        <a:defRPr sz="2900" b="1">
          <a:solidFill>
            <a:schemeClr val="bg1"/>
          </a:solidFill>
          <a:latin typeface="Arial" charset="0"/>
        </a:defRPr>
      </a:lvl8pPr>
      <a:lvl9pPr marL="1828800" algn="ctr" defTabSz="957263" rtl="0" eaLnBrk="1" fontAlgn="base" hangingPunct="1">
        <a:spcBef>
          <a:spcPct val="0"/>
        </a:spcBef>
        <a:spcAft>
          <a:spcPct val="0"/>
        </a:spcAft>
        <a:defRPr sz="2900" b="1">
          <a:solidFill>
            <a:schemeClr val="bg1"/>
          </a:solidFill>
          <a:latin typeface="Arial" charset="0"/>
        </a:defRPr>
      </a:lvl9pPr>
    </p:titleStyle>
    <p:bodyStyle>
      <a:lvl1pPr marL="358775" indent="-358775" algn="l" defTabSz="957263" rtl="0" eaLnBrk="0" fontAlgn="base" hangingPunct="0">
        <a:spcBef>
          <a:spcPct val="20000"/>
        </a:spcBef>
        <a:spcAft>
          <a:spcPct val="0"/>
        </a:spcAft>
        <a:buClr>
          <a:schemeClr val="hlink"/>
        </a:buClr>
        <a:buFont typeface="Wingdings" panose="05000000000000000000" pitchFamily="2" charset="2"/>
        <a:buChar char="v"/>
        <a:defRPr sz="2400" b="1">
          <a:solidFill>
            <a:schemeClr val="tx1"/>
          </a:solidFill>
          <a:latin typeface="+mn-lt"/>
          <a:ea typeface="+mn-ea"/>
          <a:cs typeface="+mn-cs"/>
        </a:defRPr>
      </a:lvl1pPr>
      <a:lvl2pPr marL="777875" indent="-298450" algn="l" defTabSz="957263" rtl="0" eaLnBrk="0" fontAlgn="base" hangingPunct="0">
        <a:spcBef>
          <a:spcPct val="20000"/>
        </a:spcBef>
        <a:spcAft>
          <a:spcPct val="0"/>
        </a:spcAft>
        <a:buClr>
          <a:schemeClr val="accent1"/>
        </a:buClr>
        <a:buFont typeface="Wingdings" panose="05000000000000000000" pitchFamily="2" charset="2"/>
        <a:buChar char="§"/>
        <a:defRPr sz="2100">
          <a:solidFill>
            <a:schemeClr val="tx1"/>
          </a:solidFill>
          <a:latin typeface="+mj-lt"/>
        </a:defRPr>
      </a:lvl2pPr>
      <a:lvl3pPr marL="1196975" indent="-239713" algn="l" defTabSz="957263" rtl="0" eaLnBrk="0" fontAlgn="base" hangingPunct="0">
        <a:spcBef>
          <a:spcPct val="20000"/>
        </a:spcBef>
        <a:spcAft>
          <a:spcPct val="0"/>
        </a:spcAft>
        <a:buClr>
          <a:schemeClr val="tx1"/>
        </a:buClr>
        <a:buChar char="•"/>
        <a:defRPr sz="2100">
          <a:solidFill>
            <a:schemeClr val="tx1"/>
          </a:solidFill>
          <a:latin typeface="+mj-lt"/>
        </a:defRPr>
      </a:lvl3pPr>
      <a:lvl4pPr marL="1676400" indent="-239713" algn="l" defTabSz="957263" rtl="0" eaLnBrk="0" fontAlgn="base" hangingPunct="0">
        <a:spcBef>
          <a:spcPct val="20000"/>
        </a:spcBef>
        <a:spcAft>
          <a:spcPct val="0"/>
        </a:spcAft>
        <a:buChar char="–"/>
        <a:defRPr sz="2100">
          <a:solidFill>
            <a:schemeClr val="tx1"/>
          </a:solidFill>
          <a:latin typeface="+mj-lt"/>
        </a:defRPr>
      </a:lvl4pPr>
      <a:lvl5pPr marL="2154238" indent="-238125" algn="l" defTabSz="957263" rtl="0" eaLnBrk="0" fontAlgn="base" hangingPunct="0">
        <a:spcBef>
          <a:spcPct val="20000"/>
        </a:spcBef>
        <a:spcAft>
          <a:spcPct val="0"/>
        </a:spcAft>
        <a:buChar char="»"/>
        <a:defRPr sz="2100">
          <a:solidFill>
            <a:schemeClr val="tx1"/>
          </a:solidFill>
          <a:latin typeface="+mj-lt"/>
        </a:defRPr>
      </a:lvl5pPr>
      <a:lvl6pPr marL="2611438" indent="-238125" algn="l" defTabSz="957263" rtl="0" eaLnBrk="1" fontAlgn="base" hangingPunct="1">
        <a:spcBef>
          <a:spcPct val="20000"/>
        </a:spcBef>
        <a:spcAft>
          <a:spcPct val="0"/>
        </a:spcAft>
        <a:buChar char="»"/>
        <a:defRPr sz="2100">
          <a:solidFill>
            <a:schemeClr val="tx1"/>
          </a:solidFill>
          <a:latin typeface="+mj-lt"/>
        </a:defRPr>
      </a:lvl6pPr>
      <a:lvl7pPr marL="3068638" indent="-238125" algn="l" defTabSz="957263" rtl="0" eaLnBrk="1" fontAlgn="base" hangingPunct="1">
        <a:spcBef>
          <a:spcPct val="20000"/>
        </a:spcBef>
        <a:spcAft>
          <a:spcPct val="0"/>
        </a:spcAft>
        <a:buChar char="»"/>
        <a:defRPr sz="2100">
          <a:solidFill>
            <a:schemeClr val="tx1"/>
          </a:solidFill>
          <a:latin typeface="+mj-lt"/>
        </a:defRPr>
      </a:lvl7pPr>
      <a:lvl8pPr marL="3525838" indent="-238125" algn="l" defTabSz="957263" rtl="0" eaLnBrk="1" fontAlgn="base" hangingPunct="1">
        <a:spcBef>
          <a:spcPct val="20000"/>
        </a:spcBef>
        <a:spcAft>
          <a:spcPct val="0"/>
        </a:spcAft>
        <a:buChar char="»"/>
        <a:defRPr sz="2100">
          <a:solidFill>
            <a:schemeClr val="tx1"/>
          </a:solidFill>
          <a:latin typeface="+mj-lt"/>
        </a:defRPr>
      </a:lvl8pPr>
      <a:lvl9pPr marL="3983038" indent="-238125" algn="l" defTabSz="957263" rtl="0" eaLnBrk="1" fontAlgn="base" hangingPunct="1">
        <a:spcBef>
          <a:spcPct val="20000"/>
        </a:spcBef>
        <a:spcAft>
          <a:spcPct val="0"/>
        </a:spcAft>
        <a:buChar char="»"/>
        <a:defRPr sz="2100">
          <a:solidFill>
            <a:schemeClr val="tx1"/>
          </a:solidFill>
          <a:latin typeface="+mj-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4.jpeg"/><Relationship Id="rId7" Type="http://schemas.openxmlformats.org/officeDocument/2006/relationships/image" Target="../media/image88.wmf"/><Relationship Id="rId2" Type="http://schemas.openxmlformats.org/officeDocument/2006/relationships/image" Target="../media/image83.png"/><Relationship Id="rId1" Type="http://schemas.openxmlformats.org/officeDocument/2006/relationships/slideLayout" Target="../slideLayouts/slideLayout2.xml"/><Relationship Id="rId6" Type="http://schemas.openxmlformats.org/officeDocument/2006/relationships/image" Target="../media/image87.wmf"/><Relationship Id="rId5" Type="http://schemas.openxmlformats.org/officeDocument/2006/relationships/image" Target="../media/image86.wmf"/><Relationship Id="rId4" Type="http://schemas.openxmlformats.org/officeDocument/2006/relationships/image" Target="../media/image85.wmf"/></Relationships>
</file>

<file path=ppt/slides/_rels/slide2.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2.jpeg"/><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94.jpeg"/></Relationships>
</file>

<file path=ppt/slides/_rels/slide10.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3.xml"/><Relationship Id="rId4" Type="http://schemas.openxmlformats.org/officeDocument/2006/relationships/image" Target="../media/image97.png"/></Relationships>
</file>

<file path=ppt/slides/_rels/slide11.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jpeg"/><Relationship Id="rId1" Type="http://schemas.openxmlformats.org/officeDocument/2006/relationships/slideLayout" Target="../slideLayouts/slideLayout3.xml"/><Relationship Id="rId5" Type="http://schemas.openxmlformats.org/officeDocument/2006/relationships/image" Target="../media/image103.jpeg"/><Relationship Id="rId4" Type="http://schemas.openxmlformats.org/officeDocument/2006/relationships/image" Target="../media/image102.jpeg"/></Relationships>
</file>

<file path=ppt/slides/_rels/slide15.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104.jpeg"/><Relationship Id="rId1" Type="http://schemas.openxmlformats.org/officeDocument/2006/relationships/slideLayout" Target="../slideLayouts/slideLayout3.xml"/><Relationship Id="rId4" Type="http://schemas.openxmlformats.org/officeDocument/2006/relationships/image" Target="../media/image106.jpeg"/></Relationships>
</file>

<file path=ppt/slides/_rels/slide16.xml.rels><?xml version="1.0" encoding="UTF-8" standalone="yes"?>
<Relationships xmlns="http://schemas.openxmlformats.org/package/2006/relationships"><Relationship Id="rId3" Type="http://schemas.openxmlformats.org/officeDocument/2006/relationships/hyperlink" Target="Nh&#243;m%20&#273;&#7889;i%20t&#432;&#7907;ng%20g&#226;y%20r&#7889;i%20&#7903;%20&#272;&#7891;ng%20T&#226;m%20nh&#7853;n%20t&#224;i%20tr&#7907;%20c&#7911;a%20t&#7893;%20ch&#7913;c%20kh&#7911;ng%20b&#7889;%20-%20VTV24.mp4" TargetMode="External"/><Relationship Id="rId2" Type="http://schemas.openxmlformats.org/officeDocument/2006/relationships/image" Target="../media/image107.jpeg"/><Relationship Id="rId1" Type="http://schemas.openxmlformats.org/officeDocument/2006/relationships/slideLayout" Target="../slideLayouts/slideLayout3.xml"/><Relationship Id="rId4" Type="http://schemas.openxmlformats.org/officeDocument/2006/relationships/image" Target="../media/image108.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image" Target="../media/image115.jpe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Box 53">
            <a:extLst>
              <a:ext uri="{FF2B5EF4-FFF2-40B4-BE49-F238E27FC236}">
                <a16:creationId xmlns="" xmlns:a16="http://schemas.microsoft.com/office/drawing/2014/main" id="{105D1702-47A7-48BC-A24F-F10A17BD2ABB}"/>
              </a:ext>
            </a:extLst>
          </p:cNvPr>
          <p:cNvSpPr txBox="1"/>
          <p:nvPr/>
        </p:nvSpPr>
        <p:spPr>
          <a:xfrm>
            <a:off x="7992416" y="3554491"/>
            <a:ext cx="2548407" cy="338554"/>
          </a:xfrm>
          <a:prstGeom prst="rect">
            <a:avLst/>
          </a:prstGeom>
          <a:noFill/>
        </p:spPr>
        <p:txBody>
          <a:bodyPr wrap="square" rtlCol="0">
            <a:spAutoFit/>
          </a:bodyPr>
          <a:lstStyle/>
          <a:p>
            <a:r>
              <a:rPr lang="en-US" altLang="ko-KR" sz="1600" b="1" dirty="0">
                <a:solidFill>
                  <a:schemeClr val="bg1"/>
                </a:solidFill>
                <a:cs typeface="Arial" pitchFamily="34" charset="0"/>
              </a:rPr>
              <a:t>Your Text Here</a:t>
            </a:r>
            <a:endParaRPr lang="ko-KR" altLang="en-US" sz="1600" b="1" dirty="0">
              <a:solidFill>
                <a:schemeClr val="bg1"/>
              </a:solidFill>
              <a:cs typeface="Arial" pitchFamily="34" charset="0"/>
            </a:endParaRPr>
          </a:p>
        </p:txBody>
      </p:sp>
      <p:sp>
        <p:nvSpPr>
          <p:cNvPr id="55" name="TextBox 54">
            <a:extLst>
              <a:ext uri="{FF2B5EF4-FFF2-40B4-BE49-F238E27FC236}">
                <a16:creationId xmlns="" xmlns:a16="http://schemas.microsoft.com/office/drawing/2014/main" id="{1EA77F38-EB74-4857-84DA-450203B29595}"/>
              </a:ext>
            </a:extLst>
          </p:cNvPr>
          <p:cNvSpPr txBox="1"/>
          <p:nvPr/>
        </p:nvSpPr>
        <p:spPr>
          <a:xfrm>
            <a:off x="1623803" y="3554491"/>
            <a:ext cx="2584839" cy="338554"/>
          </a:xfrm>
          <a:prstGeom prst="rect">
            <a:avLst/>
          </a:prstGeom>
          <a:noFill/>
        </p:spPr>
        <p:txBody>
          <a:bodyPr wrap="square" rtlCol="0">
            <a:spAutoFit/>
          </a:bodyPr>
          <a:lstStyle/>
          <a:p>
            <a:pPr algn="r"/>
            <a:r>
              <a:rPr lang="en-US" altLang="ko-KR" sz="1600" b="1" dirty="0">
                <a:solidFill>
                  <a:schemeClr val="bg1"/>
                </a:solidFill>
                <a:cs typeface="Arial" pitchFamily="34" charset="0"/>
              </a:rPr>
              <a:t>Your Text Here</a:t>
            </a:r>
            <a:endParaRPr lang="ko-KR" altLang="en-US" sz="1600" b="1" dirty="0">
              <a:solidFill>
                <a:schemeClr val="bg1"/>
              </a:solidFill>
              <a:cs typeface="Arial" pitchFamily="34" charset="0"/>
            </a:endParaRPr>
          </a:p>
        </p:txBody>
      </p:sp>
      <p:sp>
        <p:nvSpPr>
          <p:cNvPr id="58" name="Freeform 55">
            <a:extLst>
              <a:ext uri="{FF2B5EF4-FFF2-40B4-BE49-F238E27FC236}">
                <a16:creationId xmlns="" xmlns:a16="http://schemas.microsoft.com/office/drawing/2014/main" id="{4BF66E3F-6AF2-4346-B798-CDFBA59121BF}"/>
              </a:ext>
            </a:extLst>
          </p:cNvPr>
          <p:cNvSpPr/>
          <p:nvPr/>
        </p:nvSpPr>
        <p:spPr>
          <a:xfrm rot="2700000">
            <a:off x="5922840" y="3310061"/>
            <a:ext cx="346320" cy="848601"/>
          </a:xfrm>
          <a:custGeom>
            <a:avLst/>
            <a:gdLst/>
            <a:ahLst/>
            <a:cxnLst/>
            <a:rect l="l" t="t" r="r" b="b"/>
            <a:pathLst>
              <a:path w="1060423" h="2598393">
                <a:moveTo>
                  <a:pt x="511607" y="1989888"/>
                </a:moveTo>
                <a:cubicBezTo>
                  <a:pt x="421916" y="2038892"/>
                  <a:pt x="392123" y="2248491"/>
                  <a:pt x="577615" y="2379095"/>
                </a:cubicBezTo>
                <a:cubicBezTo>
                  <a:pt x="531205" y="2257454"/>
                  <a:pt x="562054" y="2197447"/>
                  <a:pt x="592034" y="2136572"/>
                </a:cubicBezTo>
                <a:cubicBezTo>
                  <a:pt x="592534" y="2167519"/>
                  <a:pt x="560915" y="2234057"/>
                  <a:pt x="638675" y="2272816"/>
                </a:cubicBezTo>
                <a:cubicBezTo>
                  <a:pt x="602283" y="2156226"/>
                  <a:pt x="756001" y="2119500"/>
                  <a:pt x="594605" y="1990756"/>
                </a:cubicBezTo>
                <a:cubicBezTo>
                  <a:pt x="828052" y="2024484"/>
                  <a:pt x="759407" y="2143283"/>
                  <a:pt x="814896" y="2262952"/>
                </a:cubicBezTo>
                <a:cubicBezTo>
                  <a:pt x="774295" y="2270013"/>
                  <a:pt x="715464" y="2161619"/>
                  <a:pt x="728685" y="2212952"/>
                </a:cubicBezTo>
                <a:cubicBezTo>
                  <a:pt x="798068" y="2415798"/>
                  <a:pt x="590532" y="2421590"/>
                  <a:pt x="656442" y="2598393"/>
                </a:cubicBezTo>
                <a:cubicBezTo>
                  <a:pt x="451592" y="2586815"/>
                  <a:pt x="511509" y="2396411"/>
                  <a:pt x="415171" y="2350110"/>
                </a:cubicBezTo>
                <a:cubicBezTo>
                  <a:pt x="389023" y="2345435"/>
                  <a:pt x="357666" y="2366802"/>
                  <a:pt x="415723" y="2461957"/>
                </a:cubicBezTo>
                <a:cubicBezTo>
                  <a:pt x="77590" y="2209980"/>
                  <a:pt x="314998" y="2004011"/>
                  <a:pt x="511607" y="1989888"/>
                </a:cubicBezTo>
                <a:close/>
                <a:moveTo>
                  <a:pt x="344786" y="1884983"/>
                </a:moveTo>
                <a:lnTo>
                  <a:pt x="722598" y="1884983"/>
                </a:lnTo>
                <a:cubicBezTo>
                  <a:pt x="716460" y="1906965"/>
                  <a:pt x="711917" y="1928321"/>
                  <a:pt x="707988" y="1948728"/>
                </a:cubicBezTo>
                <a:lnTo>
                  <a:pt x="357819" y="1948059"/>
                </a:lnTo>
                <a:close/>
                <a:moveTo>
                  <a:pt x="530212" y="651224"/>
                </a:moveTo>
                <a:cubicBezTo>
                  <a:pt x="585486" y="651224"/>
                  <a:pt x="630294" y="696033"/>
                  <a:pt x="630294" y="751307"/>
                </a:cubicBezTo>
                <a:cubicBezTo>
                  <a:pt x="630294" y="806581"/>
                  <a:pt x="585486" y="851389"/>
                  <a:pt x="530212" y="851389"/>
                </a:cubicBezTo>
                <a:cubicBezTo>
                  <a:pt x="474938" y="851389"/>
                  <a:pt x="430129" y="806581"/>
                  <a:pt x="430129" y="751307"/>
                </a:cubicBezTo>
                <a:cubicBezTo>
                  <a:pt x="430129" y="696033"/>
                  <a:pt x="474938" y="651224"/>
                  <a:pt x="530212" y="651224"/>
                </a:cubicBezTo>
                <a:close/>
                <a:moveTo>
                  <a:pt x="530212" y="551141"/>
                </a:moveTo>
                <a:cubicBezTo>
                  <a:pt x="419664" y="551141"/>
                  <a:pt x="330046" y="640759"/>
                  <a:pt x="330046" y="751307"/>
                </a:cubicBezTo>
                <a:cubicBezTo>
                  <a:pt x="330046" y="861855"/>
                  <a:pt x="419664" y="951472"/>
                  <a:pt x="530212" y="951472"/>
                </a:cubicBezTo>
                <a:cubicBezTo>
                  <a:pt x="640760" y="951472"/>
                  <a:pt x="730377" y="861855"/>
                  <a:pt x="730377" y="751307"/>
                </a:cubicBezTo>
                <a:cubicBezTo>
                  <a:pt x="730377" y="640759"/>
                  <a:pt x="640760" y="551141"/>
                  <a:pt x="530212" y="551141"/>
                </a:cubicBezTo>
                <a:close/>
                <a:moveTo>
                  <a:pt x="286245" y="353827"/>
                </a:moveTo>
                <a:cubicBezTo>
                  <a:pt x="438132" y="439406"/>
                  <a:pt x="623290" y="440561"/>
                  <a:pt x="776100" y="356932"/>
                </a:cubicBezTo>
                <a:cubicBezTo>
                  <a:pt x="941305" y="720175"/>
                  <a:pt x="898096" y="1115325"/>
                  <a:pt x="825241" y="1447764"/>
                </a:cubicBezTo>
                <a:lnTo>
                  <a:pt x="1060423" y="1673413"/>
                </a:lnTo>
                <a:lnTo>
                  <a:pt x="1021935" y="1978110"/>
                </a:lnTo>
                <a:lnTo>
                  <a:pt x="745125" y="1786699"/>
                </a:lnTo>
                <a:lnTo>
                  <a:pt x="734250" y="1834148"/>
                </a:lnTo>
                <a:lnTo>
                  <a:pt x="332991" y="1834148"/>
                </a:lnTo>
                <a:cubicBezTo>
                  <a:pt x="330005" y="1820736"/>
                  <a:pt x="326662" y="1807037"/>
                  <a:pt x="323192" y="1793020"/>
                </a:cubicBezTo>
                <a:lnTo>
                  <a:pt x="38489" y="1989888"/>
                </a:lnTo>
                <a:lnTo>
                  <a:pt x="0" y="1685191"/>
                </a:lnTo>
                <a:lnTo>
                  <a:pt x="237343" y="1457469"/>
                </a:lnTo>
                <a:lnTo>
                  <a:pt x="238009" y="1459571"/>
                </a:lnTo>
                <a:lnTo>
                  <a:pt x="242012" y="1446515"/>
                </a:lnTo>
                <a:cubicBezTo>
                  <a:pt x="171205" y="1115067"/>
                  <a:pt x="127758" y="714059"/>
                  <a:pt x="286245" y="353827"/>
                </a:cubicBezTo>
                <a:close/>
                <a:moveTo>
                  <a:pt x="527942" y="0"/>
                </a:moveTo>
                <a:cubicBezTo>
                  <a:pt x="622760" y="95693"/>
                  <a:pt x="695048" y="196745"/>
                  <a:pt x="748164" y="301374"/>
                </a:cubicBezTo>
                <a:cubicBezTo>
                  <a:pt x="612692" y="376844"/>
                  <a:pt x="447588" y="375495"/>
                  <a:pt x="312997" y="298024"/>
                </a:cubicBezTo>
                <a:cubicBezTo>
                  <a:pt x="364591" y="193505"/>
                  <a:pt x="435080" y="93397"/>
                  <a:pt x="52794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 name="Rectangle 4"/>
          <p:cNvSpPr/>
          <p:nvPr/>
        </p:nvSpPr>
        <p:spPr>
          <a:xfrm>
            <a:off x="4293" y="11804"/>
            <a:ext cx="10181849" cy="1353357"/>
          </a:xfrm>
          <a:prstGeom prst="rect">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en-US" b="1" dirty="0">
                <a:solidFill>
                  <a:srgbClr val="FFFFFF"/>
                </a:solidFill>
                <a:ea typeface="Calibri" pitchFamily="34" charset="0"/>
                <a:cs typeface="Times New Roman" pitchFamily="18" charset="0"/>
              </a:rPr>
              <a:t>TRƯỜNG CAO ĐẲNG LÝ TỰ TRỌNG TP.HỒ CHÍ MINH</a:t>
            </a:r>
          </a:p>
          <a:p>
            <a:pPr algn="ctr">
              <a:defRPr/>
            </a:pPr>
            <a:r>
              <a:rPr lang="en-US" altLang="en-US" b="1" dirty="0">
                <a:solidFill>
                  <a:srgbClr val="FFFFFF"/>
                </a:solidFill>
                <a:ea typeface="Calibri" pitchFamily="34" charset="0"/>
                <a:cs typeface="Times New Roman" pitchFamily="18" charset="0"/>
              </a:rPr>
              <a:t>KHOA LÝ LUẬN CHÍNH TRỊ</a:t>
            </a:r>
            <a:endParaRPr lang="en-US" altLang="en-US" dirty="0">
              <a:solidFill>
                <a:srgbClr val="FFFFFF"/>
              </a:solidFill>
              <a:ea typeface="Calibri" pitchFamily="34" charset="0"/>
              <a:cs typeface="Times New Roman" pitchFamily="18" charset="0"/>
            </a:endParaRPr>
          </a:p>
        </p:txBody>
      </p:sp>
      <p:pic>
        <p:nvPicPr>
          <p:cNvPr id="6" name="Picture 5"/>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10186142" y="0"/>
            <a:ext cx="2005858" cy="13651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ectangle 6"/>
          <p:cNvSpPr>
            <a:spLocks noChangeArrowheads="1"/>
          </p:cNvSpPr>
          <p:nvPr/>
        </p:nvSpPr>
        <p:spPr bwMode="auto">
          <a:xfrm>
            <a:off x="2513109" y="1533622"/>
            <a:ext cx="6557963" cy="5701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lnSpc>
                <a:spcPct val="115000"/>
              </a:lnSpc>
              <a:spcBef>
                <a:spcPts val="225"/>
              </a:spcBef>
              <a:spcAft>
                <a:spcPts val="750"/>
              </a:spcAft>
              <a:buNone/>
            </a:pPr>
            <a:r>
              <a:rPr lang="en-US" altLang="en-US" sz="2700" b="1" dirty="0">
                <a:solidFill>
                  <a:srgbClr val="C00000"/>
                </a:solidFill>
                <a:ea typeface="Calibri" panose="020F0502020204030204" pitchFamily="34" charset="0"/>
                <a:cs typeface="Times New Roman" panose="02020603050405020304" pitchFamily="18" charset="0"/>
              </a:rPr>
              <a:t>BÀI GIẢNG</a:t>
            </a:r>
            <a:endParaRPr lang="en-US" altLang="en-US" sz="2700" dirty="0">
              <a:solidFill>
                <a:srgbClr val="C00000"/>
              </a:solidFill>
              <a:ea typeface="Calibri" panose="020F0502020204030204" pitchFamily="34" charset="0"/>
              <a:cs typeface="Times New Roman" panose="02020603050405020304" pitchFamily="18" charset="0"/>
            </a:endParaRPr>
          </a:p>
        </p:txBody>
      </p:sp>
      <p:sp>
        <p:nvSpPr>
          <p:cNvPr id="8" name="Rectangle 7"/>
          <p:cNvSpPr>
            <a:spLocks noChangeArrowheads="1"/>
          </p:cNvSpPr>
          <p:nvPr/>
        </p:nvSpPr>
        <p:spPr bwMode="auto">
          <a:xfrm>
            <a:off x="1511123" y="2012159"/>
            <a:ext cx="9029700" cy="78483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4500" b="1" dirty="0">
                <a:solidFill>
                  <a:srgbClr val="008000"/>
                </a:solidFill>
                <a:latin typeface="Arial" panose="020B0604020202020204" pitchFamily="34" charset="0"/>
                <a:cs typeface="Arial" panose="020B0604020202020204" pitchFamily="34" charset="0"/>
              </a:rPr>
              <a:t>GIÁO DỤC CHÍNH TRỊ</a:t>
            </a:r>
            <a:endParaRPr lang="en-US" altLang="en-US" sz="4500" dirty="0">
              <a:solidFill>
                <a:srgbClr val="008000"/>
              </a:solidFill>
              <a:latin typeface="Arial" panose="020B0604020202020204" pitchFamily="34" charset="0"/>
              <a:cs typeface="Arial" panose="020B0604020202020204" pitchFamily="34" charset="0"/>
            </a:endParaRPr>
          </a:p>
        </p:txBody>
      </p:sp>
      <p:grpSp>
        <p:nvGrpSpPr>
          <p:cNvPr id="9" name="Group 11"/>
          <p:cNvGrpSpPr>
            <a:grpSpLocks/>
          </p:cNvGrpSpPr>
          <p:nvPr/>
        </p:nvGrpSpPr>
        <p:grpSpPr bwMode="auto">
          <a:xfrm>
            <a:off x="3292078" y="3752852"/>
            <a:ext cx="2156222" cy="1450181"/>
            <a:chOff x="5225" y="9335"/>
            <a:chExt cx="2520" cy="1750"/>
          </a:xfrm>
        </p:grpSpPr>
        <p:sp>
          <p:nvSpPr>
            <p:cNvPr id="10"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cstate="print"/>
              <a:srcRect/>
              <a:stretch>
                <a:fillRect/>
              </a:stretch>
            </a:blipFill>
            <a:ln>
              <a:noFill/>
            </a:ln>
            <a:effectLst>
              <a:outerShdw dist="107763" dir="2700000" algn="ctr" rotWithShape="0">
                <a:srgbClr val="C0C0C0"/>
              </a:outerShdw>
            </a:effectLst>
            <a:extLst>
              <a:ext uri="{91240B29-F687-4F45-9708-019B960494DF}">
                <a14:hiddenLine xmlns="" xmlns:a14="http://schemas.microsoft.com/office/drawing/2010/main" w="9525">
                  <a:solidFill>
                    <a:srgbClr val="000099"/>
                  </a:solidFill>
                  <a:round/>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350">
                <a:solidFill>
                  <a:srgbClr val="000000"/>
                </a:solidFill>
                <a:latin typeface=".VnTime" pitchFamily="34" charset="0"/>
                <a:cs typeface="Arial" panose="020B0604020202020204" pitchFamily="34" charset="0"/>
              </a:endParaRPr>
            </a:p>
          </p:txBody>
        </p:sp>
        <p:pic>
          <p:nvPicPr>
            <p:cNvPr id="11" name="Picture 19" descr="cosmoS"/>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2" name="Picture 18" descr="BOOK2"/>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3" name="Picture 17" descr="BOOK1"/>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Picture 16" descr="QUILLPEN"/>
            <p:cNvPicPr>
              <a:picLocks noChangeAspect="1" noChangeArrowheads="1"/>
            </p:cNvPicPr>
            <p:nvPr/>
          </p:nvPicPr>
          <p:blipFill>
            <a:blip r:embed="rId7" cstate="print">
              <a:extLst>
                <a:ext uri="{28A0092B-C50C-407E-A947-70E740481C1C}">
                  <a14:useLocalDpi xmlns=""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5" name="Text Box 15"/>
            <p:cNvSpPr txBox="1">
              <a:spLocks noChangeArrowheads="1"/>
            </p:cNvSpPr>
            <p:nvPr/>
          </p:nvSpPr>
          <p:spPr bwMode="auto">
            <a:xfrm>
              <a:off x="5867" y="9897"/>
              <a:ext cx="900" cy="54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r">
                <a:spcBef>
                  <a:spcPct val="0"/>
                </a:spcBef>
                <a:buFontTx/>
                <a:buNone/>
              </a:pPr>
              <a:r>
                <a:rPr lang="vi-VN" altLang="en-US" sz="600" b="1">
                  <a:solidFill>
                    <a:srgbClr val="000000"/>
                  </a:solidFill>
                  <a:latin typeface="VNbangkok"/>
                  <a:cs typeface="Times New Roman" panose="02020603050405020304" pitchFamily="18" charset="0"/>
                </a:rPr>
                <a:t> </a:t>
              </a:r>
              <a:endParaRPr lang="vi-VN" altLang="en-US" sz="1350">
                <a:solidFill>
                  <a:srgbClr val="000000"/>
                </a:solidFill>
                <a:latin typeface=".VnTime" pitchFamily="34" charset="0"/>
                <a:cs typeface="Arial" panose="020B0604020202020204" pitchFamily="34" charset="0"/>
              </a:endParaRPr>
            </a:p>
          </p:txBody>
        </p:sp>
        <p:sp>
          <p:nvSpPr>
            <p:cNvPr id="16" name="Text Box 14"/>
            <p:cNvSpPr txBox="1">
              <a:spLocks noChangeArrowheads="1"/>
            </p:cNvSpPr>
            <p:nvPr/>
          </p:nvSpPr>
          <p:spPr bwMode="auto">
            <a:xfrm>
              <a:off x="6665" y="9863"/>
              <a:ext cx="577" cy="3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350">
                <a:solidFill>
                  <a:srgbClr val="000000"/>
                </a:solidFill>
                <a:latin typeface=".VnTime" pitchFamily="34" charset="0"/>
                <a:cs typeface="Arial" panose="020B0604020202020204" pitchFamily="34" charset="0"/>
              </a:endParaRPr>
            </a:p>
          </p:txBody>
        </p:sp>
        <p:sp>
          <p:nvSpPr>
            <p:cNvPr id="17"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2700" b="1" kern="10">
                  <a:solidFill>
                    <a:srgbClr val="FFFFFF"/>
                  </a:solidFill>
                  <a:latin typeface="VNbritannic"/>
                </a:rPr>
                <a:t>NÀM </a:t>
              </a:r>
            </a:p>
          </p:txBody>
        </p:sp>
        <p:sp>
          <p:nvSpPr>
            <p:cNvPr id="18" name="Text Box 12"/>
            <p:cNvSpPr txBox="1">
              <a:spLocks noChangeArrowheads="1"/>
            </p:cNvSpPr>
            <p:nvPr/>
          </p:nvSpPr>
          <p:spPr bwMode="auto">
            <a:xfrm>
              <a:off x="6623" y="10049"/>
              <a:ext cx="720" cy="54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350">
                <a:solidFill>
                  <a:srgbClr val="000000"/>
                </a:solidFill>
                <a:latin typeface=".VnTime" pitchFamily="34" charset="0"/>
                <a:cs typeface="Arial" panose="020B0604020202020204" pitchFamily="34" charset="0"/>
              </a:endParaRPr>
            </a:p>
          </p:txBody>
        </p:sp>
      </p:grpSp>
      <p:sp>
        <p:nvSpPr>
          <p:cNvPr id="19" name="AutoShape 4"/>
          <p:cNvSpPr>
            <a:spLocks noChangeAspect="1" noChangeArrowheads="1"/>
          </p:cNvSpPr>
          <p:nvPr/>
        </p:nvSpPr>
        <p:spPr bwMode="auto">
          <a:xfrm>
            <a:off x="3625779" y="2847420"/>
            <a:ext cx="5400675" cy="8572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350">
              <a:solidFill>
                <a:srgbClr val="FF0000"/>
              </a:solidFill>
              <a:latin typeface=".VnTime" pitchFamily="34" charset="0"/>
              <a:cs typeface="Arial" panose="020B0604020202020204" pitchFamily="34" charset="0"/>
            </a:endParaRPr>
          </a:p>
        </p:txBody>
      </p:sp>
      <p:sp>
        <p:nvSpPr>
          <p:cNvPr id="20" name="WordArt 4"/>
          <p:cNvSpPr>
            <a:spLocks noChangeArrowheads="1" noChangeShapeType="1" noTextEdit="1"/>
          </p:cNvSpPr>
          <p:nvPr/>
        </p:nvSpPr>
        <p:spPr bwMode="auto">
          <a:xfrm>
            <a:off x="8173217" y="4932470"/>
            <a:ext cx="3015854" cy="577453"/>
          </a:xfrm>
          <a:prstGeom prst="rect">
            <a:avLst/>
          </a:prstGeom>
        </p:spPr>
        <p:txBody>
          <a:bodyPr wrap="none" fromWordArt="1">
            <a:prstTxWarp prst="textPlain">
              <a:avLst>
                <a:gd name="adj" fmla="val 50000"/>
              </a:avLst>
            </a:prstTxWarp>
          </a:bodyPr>
          <a:lstStyle/>
          <a:p>
            <a:pPr algn="ctr"/>
            <a:r>
              <a:rPr lang="vi-VN" sz="2700" kern="10" dirty="0">
                <a:ln w="9525">
                  <a:solidFill>
                    <a:srgbClr val="000000"/>
                  </a:solidFill>
                  <a:round/>
                  <a:headEnd/>
                  <a:tailEnd/>
                </a:ln>
                <a:solidFill>
                  <a:srgbClr val="00FF00"/>
                </a:solidFill>
                <a:latin typeface="Arial Đen"/>
              </a:rPr>
              <a:t>Giảng viên</a:t>
            </a:r>
          </a:p>
          <a:p>
            <a:pPr algn="ctr"/>
            <a:r>
              <a:rPr lang="en-US" sz="2700" kern="10" dirty="0" smtClean="0">
                <a:ln w="9525">
                  <a:solidFill>
                    <a:srgbClr val="000000"/>
                  </a:solidFill>
                  <a:round/>
                  <a:headEnd/>
                  <a:tailEnd/>
                </a:ln>
                <a:solidFill>
                  <a:srgbClr val="00FF00"/>
                </a:solidFill>
                <a:latin typeface="Arial Đen"/>
              </a:rPr>
              <a:t>TRẦN THỊ HỒNG THU</a:t>
            </a:r>
            <a:endParaRPr lang="en-US" sz="2700" kern="10" dirty="0">
              <a:ln w="9525">
                <a:solidFill>
                  <a:srgbClr val="000000"/>
                </a:solidFill>
                <a:round/>
                <a:headEnd/>
                <a:tailEnd/>
              </a:ln>
              <a:solidFill>
                <a:srgbClr val="00FF00"/>
              </a:solidFill>
              <a:latin typeface="Arial Đen"/>
            </a:endParaRPr>
          </a:p>
        </p:txBody>
      </p:sp>
    </p:spTree>
    <p:extLst>
      <p:ext uri="{BB962C8B-B14F-4D97-AF65-F5344CB8AC3E}">
        <p14:creationId xmlns="" xmlns:p14="http://schemas.microsoft.com/office/powerpoint/2010/main" val="1685210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p:cTn id="27" dur="500" fill="hold"/>
                                        <p:tgtEl>
                                          <p:spTgt spid="19"/>
                                        </p:tgtEl>
                                        <p:attrNameLst>
                                          <p:attrName>ppt_w</p:attrName>
                                        </p:attrNameLst>
                                      </p:cBhvr>
                                      <p:tavLst>
                                        <p:tav tm="0">
                                          <p:val>
                                            <p:fltVal val="0"/>
                                          </p:val>
                                        </p:tav>
                                        <p:tav tm="100000">
                                          <p:val>
                                            <p:strVal val="#ppt_w"/>
                                          </p:val>
                                        </p:tav>
                                      </p:tavLst>
                                    </p:anim>
                                    <p:anim calcmode="lin" valueType="num">
                                      <p:cBhvr>
                                        <p:cTn id="28" dur="500" fill="hold"/>
                                        <p:tgtEl>
                                          <p:spTgt spid="19"/>
                                        </p:tgtEl>
                                        <p:attrNameLst>
                                          <p:attrName>ppt_h</p:attrName>
                                        </p:attrNameLst>
                                      </p:cBhvr>
                                      <p:tavLst>
                                        <p:tav tm="0">
                                          <p:val>
                                            <p:fltVal val="0"/>
                                          </p:val>
                                        </p:tav>
                                        <p:tav tm="100000">
                                          <p:val>
                                            <p:strVal val="#ppt_h"/>
                                          </p:val>
                                        </p:tav>
                                      </p:tavLst>
                                    </p:anim>
                                    <p:animEffect transition="in" filter="fade">
                                      <p:cBhvr>
                                        <p:cTn id="29" dur="500"/>
                                        <p:tgtEl>
                                          <p:spTgt spid="1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fltVal val="0"/>
                                          </p:val>
                                        </p:tav>
                                        <p:tav tm="100000">
                                          <p:val>
                                            <p:strVal val="#ppt_w"/>
                                          </p:val>
                                        </p:tav>
                                      </p:tavLst>
                                    </p:anim>
                                    <p:anim calcmode="lin" valueType="num">
                                      <p:cBhvr>
                                        <p:cTn id="33" dur="500" fill="hold"/>
                                        <p:tgtEl>
                                          <p:spTgt spid="20"/>
                                        </p:tgtEl>
                                        <p:attrNameLst>
                                          <p:attrName>ppt_h</p:attrName>
                                        </p:attrNameLst>
                                      </p:cBhvr>
                                      <p:tavLst>
                                        <p:tav tm="0">
                                          <p:val>
                                            <p:fltVal val="0"/>
                                          </p:val>
                                        </p:tav>
                                        <p:tav tm="100000">
                                          <p:val>
                                            <p:strVal val="#ppt_h"/>
                                          </p:val>
                                        </p:tav>
                                      </p:tavLst>
                                    </p:anim>
                                    <p:animEffect transition="in" filter="fade">
                                      <p:cBhvr>
                                        <p:cTn id="3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9" grpId="0" animBg="1"/>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566162" y="381001"/>
            <a:ext cx="1364476" cy="646331"/>
          </a:xfrm>
          <a:prstGeom prst="rect">
            <a:avLst/>
          </a:prstGeom>
        </p:spPr>
        <p:txBody>
          <a:bodyPr wrap="none">
            <a:spAutoFit/>
          </a:bodyPr>
          <a:lstStyle/>
          <a:p>
            <a:pPr algn="ctr"/>
            <a:r>
              <a:rPr lang="en-US" sz="3600" b="1" kern="0" dirty="0">
                <a:solidFill>
                  <a:srgbClr val="FF0000"/>
                </a:solidFill>
                <a:latin typeface="+mj-lt"/>
                <a:ea typeface="Times New Roman" panose="02020603050405020304" pitchFamily="18" charset="0"/>
                <a:cs typeface="Times New Roman" panose="02020603050405020304" pitchFamily="18" charset="0"/>
              </a:rPr>
              <a:t>BÀI 8</a:t>
            </a:r>
          </a:p>
        </p:txBody>
      </p:sp>
      <p:sp>
        <p:nvSpPr>
          <p:cNvPr id="4" name="Rectangle 3"/>
          <p:cNvSpPr/>
          <p:nvPr/>
        </p:nvSpPr>
        <p:spPr>
          <a:xfrm>
            <a:off x="579549" y="1219201"/>
            <a:ext cx="10818254" cy="1210588"/>
          </a:xfrm>
          <a:prstGeom prst="rect">
            <a:avLst/>
          </a:prstGeom>
        </p:spPr>
        <p:txBody>
          <a:bodyPr wrap="square">
            <a:spAutoFit/>
          </a:bodyPr>
          <a:lstStyle/>
          <a:p>
            <a:pPr algn="ctr"/>
            <a:r>
              <a:rPr lang="en-US" sz="2800" b="1" kern="0" dirty="0">
                <a:solidFill>
                  <a:srgbClr val="000066"/>
                </a:solidFill>
                <a:latin typeface="+mj-lt"/>
                <a:ea typeface="Times New Roman" panose="02020603050405020304" pitchFamily="18" charset="0"/>
                <a:cs typeface="Times New Roman" panose="02020603050405020304" pitchFamily="18" charset="0"/>
              </a:rPr>
              <a:t>PHÁT HUY SỨC MẠNH CỦA KHỐI ĐẠI ĐOÀN KẾT TOÀN DÂN TỘC TRONG XÂY DỰNG, BẢO VỆ TỔ QUỐC</a:t>
            </a:r>
          </a:p>
          <a:p>
            <a:pPr indent="457200" algn="just">
              <a:lnSpc>
                <a:spcPts val="2000"/>
              </a:lnSpc>
            </a:pPr>
            <a:r>
              <a:rPr lang="en-US" sz="2800" b="1" dirty="0">
                <a:solidFill>
                  <a:srgbClr val="FF0000"/>
                </a:solidFill>
                <a:latin typeface="+mj-lt"/>
                <a:ea typeface="Calibri" panose="020F0502020204030204" pitchFamily="34" charset="0"/>
                <a:cs typeface="Times New Roman" panose="02020603050405020304" pitchFamily="18" charset="0"/>
              </a:rPr>
              <a:t> </a:t>
            </a:r>
            <a:endParaRPr lang="en-US" sz="2800" dirty="0">
              <a:solidFill>
                <a:srgbClr val="FF0000"/>
              </a:solidFill>
              <a:latin typeface="+mj-lt"/>
              <a:ea typeface="Calibri" panose="020F0502020204030204" pitchFamily="34" charset="0"/>
              <a:cs typeface="Times New Roman" panose="02020603050405020304" pitchFamily="18" charset="0"/>
            </a:endParaRPr>
          </a:p>
        </p:txBody>
      </p:sp>
      <p:pic>
        <p:nvPicPr>
          <p:cNvPr id="5" name="Picture 2" descr="E:\ĐỀ TÀI HKII - NĂM 4\tf.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610603" y="2429789"/>
            <a:ext cx="5134708" cy="32938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Picture 3" descr="E:\ĐỀ TÀI HKII - NĂM 4\tải xuống.jp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7162800" y="2949431"/>
            <a:ext cx="2743200" cy="198202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8836458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018703" y="191869"/>
            <a:ext cx="2492991" cy="646331"/>
          </a:xfrm>
          <a:prstGeom prst="rect">
            <a:avLst/>
          </a:prstGeom>
        </p:spPr>
        <p:txBody>
          <a:bodyPr wrap="none">
            <a:spAutoFit/>
          </a:bodyPr>
          <a:lstStyle/>
          <a:p>
            <a:pPr algn="ctr"/>
            <a:r>
              <a:rPr lang="en-US" sz="3600" b="1" kern="0" dirty="0">
                <a:solidFill>
                  <a:srgbClr val="FF0000"/>
                </a:solidFill>
                <a:latin typeface="+mj-lt"/>
                <a:ea typeface="Times New Roman" panose="02020603050405020304" pitchFamily="18" charset="0"/>
                <a:cs typeface="Times New Roman" panose="02020603050405020304" pitchFamily="18" charset="0"/>
              </a:rPr>
              <a:t>NỘI DUNG</a:t>
            </a:r>
          </a:p>
        </p:txBody>
      </p:sp>
      <p:grpSp>
        <p:nvGrpSpPr>
          <p:cNvPr id="4" name="Group 21"/>
          <p:cNvGrpSpPr>
            <a:grpSpLocks/>
          </p:cNvGrpSpPr>
          <p:nvPr/>
        </p:nvGrpSpPr>
        <p:grpSpPr bwMode="auto">
          <a:xfrm flipV="1">
            <a:off x="103031" y="982907"/>
            <a:ext cx="11964473" cy="98891"/>
            <a:chOff x="240" y="528"/>
            <a:chExt cx="5298" cy="6"/>
          </a:xfrm>
        </p:grpSpPr>
        <p:sp>
          <p:nvSpPr>
            <p:cNvPr id="5" name="Line 7"/>
            <p:cNvSpPr>
              <a:spLocks noChangeShapeType="1"/>
            </p:cNvSpPr>
            <p:nvPr/>
          </p:nvSpPr>
          <p:spPr bwMode="auto">
            <a:xfrm>
              <a:off x="240" y="534"/>
              <a:ext cx="2688" cy="0"/>
            </a:xfrm>
            <a:prstGeom prst="line">
              <a:avLst/>
            </a:prstGeom>
            <a:noFill/>
            <a:ln w="1270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AutoShape 57"/>
          <p:cNvSpPr>
            <a:spLocks noChangeArrowheads="1"/>
          </p:cNvSpPr>
          <p:nvPr/>
        </p:nvSpPr>
        <p:spPr bwMode="auto">
          <a:xfrm>
            <a:off x="2228044" y="1504737"/>
            <a:ext cx="9040969" cy="1511783"/>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algn="ctr">
              <a:buNone/>
            </a:pPr>
            <a:r>
              <a:rPr lang="en-US" b="1" dirty="0">
                <a:solidFill>
                  <a:srgbClr val="660066"/>
                </a:solidFill>
              </a:rPr>
              <a:t>1. </a:t>
            </a:r>
            <a:r>
              <a:rPr lang="en-US" b="1" dirty="0" err="1">
                <a:solidFill>
                  <a:srgbClr val="660066"/>
                </a:solidFill>
              </a:rPr>
              <a:t>Tầm</a:t>
            </a:r>
            <a:r>
              <a:rPr lang="en-US" b="1" dirty="0">
                <a:solidFill>
                  <a:srgbClr val="660066"/>
                </a:solidFill>
              </a:rPr>
              <a:t> </a:t>
            </a:r>
            <a:r>
              <a:rPr lang="en-US" b="1" dirty="0" err="1">
                <a:solidFill>
                  <a:srgbClr val="660066"/>
                </a:solidFill>
              </a:rPr>
              <a:t>quan</a:t>
            </a:r>
            <a:r>
              <a:rPr lang="en-US" b="1" dirty="0">
                <a:solidFill>
                  <a:srgbClr val="660066"/>
                </a:solidFill>
              </a:rPr>
              <a:t> </a:t>
            </a:r>
            <a:r>
              <a:rPr lang="en-US" b="1" dirty="0" err="1">
                <a:solidFill>
                  <a:srgbClr val="660066"/>
                </a:solidFill>
              </a:rPr>
              <a:t>trọng</a:t>
            </a:r>
            <a:r>
              <a:rPr lang="en-US" b="1" dirty="0">
                <a:solidFill>
                  <a:srgbClr val="660066"/>
                </a:solidFill>
              </a:rPr>
              <a:t> </a:t>
            </a:r>
            <a:r>
              <a:rPr lang="en-US" b="1" dirty="0" err="1">
                <a:solidFill>
                  <a:srgbClr val="660066"/>
                </a:solidFill>
              </a:rPr>
              <a:t>của</a:t>
            </a:r>
            <a:r>
              <a:rPr lang="en-US" b="1" dirty="0">
                <a:solidFill>
                  <a:srgbClr val="660066"/>
                </a:solidFill>
              </a:rPr>
              <a:t> </a:t>
            </a:r>
            <a:r>
              <a:rPr lang="en-US" b="1" dirty="0" err="1">
                <a:solidFill>
                  <a:srgbClr val="660066"/>
                </a:solidFill>
              </a:rPr>
              <a:t>đại</a:t>
            </a:r>
            <a:r>
              <a:rPr lang="en-US" b="1" dirty="0">
                <a:solidFill>
                  <a:srgbClr val="660066"/>
                </a:solidFill>
              </a:rPr>
              <a:t> </a:t>
            </a:r>
            <a:r>
              <a:rPr lang="en-US" b="1" dirty="0" err="1">
                <a:solidFill>
                  <a:srgbClr val="660066"/>
                </a:solidFill>
              </a:rPr>
              <a:t>đoàn</a:t>
            </a:r>
            <a:r>
              <a:rPr lang="en-US" b="1" dirty="0">
                <a:solidFill>
                  <a:srgbClr val="660066"/>
                </a:solidFill>
              </a:rPr>
              <a:t> </a:t>
            </a:r>
            <a:r>
              <a:rPr lang="en-US" b="1" dirty="0" err="1">
                <a:solidFill>
                  <a:srgbClr val="660066"/>
                </a:solidFill>
              </a:rPr>
              <a:t>kết</a:t>
            </a:r>
            <a:r>
              <a:rPr lang="en-US" b="1" dirty="0">
                <a:solidFill>
                  <a:srgbClr val="660066"/>
                </a:solidFill>
              </a:rPr>
              <a:t> </a:t>
            </a:r>
            <a:r>
              <a:rPr lang="en-US" b="1" dirty="0" err="1">
                <a:solidFill>
                  <a:srgbClr val="660066"/>
                </a:solidFill>
              </a:rPr>
              <a:t>toàn</a:t>
            </a:r>
            <a:r>
              <a:rPr lang="en-US" b="1" dirty="0">
                <a:solidFill>
                  <a:srgbClr val="660066"/>
                </a:solidFill>
              </a:rPr>
              <a:t> </a:t>
            </a:r>
            <a:r>
              <a:rPr lang="en-US" b="1" dirty="0" err="1">
                <a:solidFill>
                  <a:srgbClr val="660066"/>
                </a:solidFill>
              </a:rPr>
              <a:t>dân</a:t>
            </a:r>
            <a:r>
              <a:rPr lang="en-US" b="1" dirty="0">
                <a:solidFill>
                  <a:srgbClr val="660066"/>
                </a:solidFill>
              </a:rPr>
              <a:t> </a:t>
            </a:r>
            <a:r>
              <a:rPr lang="en-US" b="1" dirty="0" err="1">
                <a:solidFill>
                  <a:srgbClr val="660066"/>
                </a:solidFill>
              </a:rPr>
              <a:t>tộc</a:t>
            </a:r>
            <a:r>
              <a:rPr lang="en-US" b="1" dirty="0">
                <a:solidFill>
                  <a:srgbClr val="660066"/>
                </a:solidFill>
              </a:rPr>
              <a:t> </a:t>
            </a:r>
          </a:p>
          <a:p>
            <a:pPr algn="ctr">
              <a:buNone/>
            </a:pPr>
            <a:r>
              <a:rPr lang="en-US" b="1" dirty="0" err="1">
                <a:solidFill>
                  <a:srgbClr val="660066"/>
                </a:solidFill>
              </a:rPr>
              <a:t>trong</a:t>
            </a:r>
            <a:r>
              <a:rPr lang="en-US" b="1" dirty="0">
                <a:solidFill>
                  <a:srgbClr val="660066"/>
                </a:solidFill>
              </a:rPr>
              <a:t> </a:t>
            </a:r>
            <a:r>
              <a:rPr lang="en-US" b="1" dirty="0" err="1">
                <a:solidFill>
                  <a:srgbClr val="660066"/>
                </a:solidFill>
              </a:rPr>
              <a:t>xây</a:t>
            </a:r>
            <a:r>
              <a:rPr lang="en-US" b="1" dirty="0">
                <a:solidFill>
                  <a:srgbClr val="660066"/>
                </a:solidFill>
              </a:rPr>
              <a:t> </a:t>
            </a:r>
            <a:r>
              <a:rPr lang="en-US" b="1" dirty="0" err="1">
                <a:solidFill>
                  <a:srgbClr val="660066"/>
                </a:solidFill>
              </a:rPr>
              <a:t>dựng</a:t>
            </a:r>
            <a:r>
              <a:rPr lang="en-US" b="1" dirty="0">
                <a:solidFill>
                  <a:srgbClr val="660066"/>
                </a:solidFill>
              </a:rPr>
              <a:t> </a:t>
            </a:r>
            <a:r>
              <a:rPr lang="en-US" b="1" dirty="0" err="1">
                <a:solidFill>
                  <a:srgbClr val="660066"/>
                </a:solidFill>
              </a:rPr>
              <a:t>và</a:t>
            </a:r>
            <a:r>
              <a:rPr lang="en-US" b="1" dirty="0">
                <a:solidFill>
                  <a:srgbClr val="660066"/>
                </a:solidFill>
              </a:rPr>
              <a:t> </a:t>
            </a:r>
            <a:r>
              <a:rPr lang="en-US" b="1" dirty="0" err="1">
                <a:solidFill>
                  <a:srgbClr val="660066"/>
                </a:solidFill>
              </a:rPr>
              <a:t>bảo</a:t>
            </a:r>
            <a:r>
              <a:rPr lang="en-US" b="1" dirty="0">
                <a:solidFill>
                  <a:srgbClr val="660066"/>
                </a:solidFill>
              </a:rPr>
              <a:t> </a:t>
            </a:r>
            <a:r>
              <a:rPr lang="en-US" b="1" dirty="0" err="1">
                <a:solidFill>
                  <a:srgbClr val="660066"/>
                </a:solidFill>
              </a:rPr>
              <a:t>vệ</a:t>
            </a:r>
            <a:r>
              <a:rPr lang="en-US" b="1" dirty="0">
                <a:solidFill>
                  <a:srgbClr val="660066"/>
                </a:solidFill>
              </a:rPr>
              <a:t> </a:t>
            </a:r>
            <a:r>
              <a:rPr lang="en-US" b="1" dirty="0" err="1">
                <a:solidFill>
                  <a:srgbClr val="660066"/>
                </a:solidFill>
              </a:rPr>
              <a:t>Tổ</a:t>
            </a:r>
            <a:r>
              <a:rPr lang="en-US" b="1" dirty="0">
                <a:solidFill>
                  <a:srgbClr val="660066"/>
                </a:solidFill>
              </a:rPr>
              <a:t> </a:t>
            </a:r>
            <a:r>
              <a:rPr lang="en-US" b="1" dirty="0" err="1">
                <a:solidFill>
                  <a:srgbClr val="660066"/>
                </a:solidFill>
              </a:rPr>
              <a:t>quốc</a:t>
            </a:r>
            <a:endParaRPr lang="en-US" b="1" dirty="0">
              <a:solidFill>
                <a:srgbClr val="660066"/>
              </a:solidFill>
            </a:endParaRPr>
          </a:p>
        </p:txBody>
      </p:sp>
      <p:sp>
        <p:nvSpPr>
          <p:cNvPr id="8" name="AutoShape 81"/>
          <p:cNvSpPr>
            <a:spLocks noChangeArrowheads="1"/>
          </p:cNvSpPr>
          <p:nvPr/>
        </p:nvSpPr>
        <p:spPr bwMode="auto">
          <a:xfrm>
            <a:off x="536622" y="4102480"/>
            <a:ext cx="8753426" cy="1431142"/>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algn="ctr">
              <a:spcBef>
                <a:spcPct val="0"/>
              </a:spcBef>
              <a:buClrTx/>
              <a:buNone/>
            </a:pPr>
            <a:endParaRPr lang="en-US" sz="2400" b="1" dirty="0"/>
          </a:p>
          <a:p>
            <a:pPr algn="ctr">
              <a:spcBef>
                <a:spcPct val="0"/>
              </a:spcBef>
              <a:buClrTx/>
              <a:buNone/>
            </a:pPr>
            <a:r>
              <a:rPr lang="en-US" b="1" dirty="0">
                <a:solidFill>
                  <a:srgbClr val="0070C0"/>
                </a:solidFill>
              </a:rPr>
              <a:t>2. </a:t>
            </a:r>
            <a:r>
              <a:rPr lang="en-US" b="1" dirty="0" err="1">
                <a:solidFill>
                  <a:srgbClr val="0070C0"/>
                </a:solidFill>
              </a:rPr>
              <a:t>Quan</a:t>
            </a:r>
            <a:r>
              <a:rPr lang="en-US" b="1" dirty="0">
                <a:solidFill>
                  <a:srgbClr val="0070C0"/>
                </a:solidFill>
              </a:rPr>
              <a:t> </a:t>
            </a:r>
            <a:r>
              <a:rPr lang="en-US" b="1" dirty="0" err="1">
                <a:solidFill>
                  <a:srgbClr val="0070C0"/>
                </a:solidFill>
              </a:rPr>
              <a:t>điểm</a:t>
            </a:r>
            <a:r>
              <a:rPr lang="en-US" b="1" dirty="0">
                <a:solidFill>
                  <a:srgbClr val="0070C0"/>
                </a:solidFill>
              </a:rPr>
              <a:t> </a:t>
            </a:r>
            <a:r>
              <a:rPr lang="en-US" b="1" dirty="0" err="1">
                <a:solidFill>
                  <a:srgbClr val="0070C0"/>
                </a:solidFill>
              </a:rPr>
              <a:t>và</a:t>
            </a:r>
            <a:r>
              <a:rPr lang="en-US" b="1" dirty="0">
                <a:solidFill>
                  <a:srgbClr val="0070C0"/>
                </a:solidFill>
              </a:rPr>
              <a:t> </a:t>
            </a:r>
            <a:r>
              <a:rPr lang="en-US" b="1" dirty="0" err="1">
                <a:solidFill>
                  <a:srgbClr val="0070C0"/>
                </a:solidFill>
              </a:rPr>
              <a:t>phương</a:t>
            </a:r>
            <a:r>
              <a:rPr lang="en-US" b="1" dirty="0">
                <a:solidFill>
                  <a:srgbClr val="0070C0"/>
                </a:solidFill>
              </a:rPr>
              <a:t> </a:t>
            </a:r>
            <a:r>
              <a:rPr lang="en-US" b="1" dirty="0" err="1">
                <a:solidFill>
                  <a:srgbClr val="0070C0"/>
                </a:solidFill>
              </a:rPr>
              <a:t>hướng</a:t>
            </a:r>
            <a:r>
              <a:rPr lang="en-US" b="1" dirty="0">
                <a:solidFill>
                  <a:srgbClr val="0070C0"/>
                </a:solidFill>
              </a:rPr>
              <a:t> </a:t>
            </a:r>
            <a:r>
              <a:rPr lang="en-US" b="1" dirty="0" err="1">
                <a:solidFill>
                  <a:srgbClr val="0070C0"/>
                </a:solidFill>
              </a:rPr>
              <a:t>của</a:t>
            </a:r>
            <a:r>
              <a:rPr lang="en-US" b="1" dirty="0">
                <a:solidFill>
                  <a:srgbClr val="0070C0"/>
                </a:solidFill>
              </a:rPr>
              <a:t> </a:t>
            </a:r>
            <a:r>
              <a:rPr lang="en-US" b="1" dirty="0" err="1">
                <a:solidFill>
                  <a:srgbClr val="0070C0"/>
                </a:solidFill>
              </a:rPr>
              <a:t>Đảng</a:t>
            </a:r>
            <a:r>
              <a:rPr lang="en-US" b="1" dirty="0">
                <a:solidFill>
                  <a:srgbClr val="0070C0"/>
                </a:solidFill>
              </a:rPr>
              <a:t> </a:t>
            </a:r>
          </a:p>
          <a:p>
            <a:pPr algn="ctr">
              <a:spcBef>
                <a:spcPct val="0"/>
              </a:spcBef>
              <a:buClrTx/>
              <a:buNone/>
            </a:pPr>
            <a:r>
              <a:rPr lang="en-US" b="1" dirty="0" err="1">
                <a:solidFill>
                  <a:srgbClr val="0070C0"/>
                </a:solidFill>
              </a:rPr>
              <a:t>về</a:t>
            </a:r>
            <a:r>
              <a:rPr lang="en-US" b="1" dirty="0">
                <a:solidFill>
                  <a:srgbClr val="0070C0"/>
                </a:solidFill>
              </a:rPr>
              <a:t> </a:t>
            </a:r>
            <a:r>
              <a:rPr lang="en-US" b="1" dirty="0" err="1">
                <a:solidFill>
                  <a:srgbClr val="0070C0"/>
                </a:solidFill>
              </a:rPr>
              <a:t>phát</a:t>
            </a:r>
            <a:r>
              <a:rPr lang="en-US" b="1" dirty="0">
                <a:solidFill>
                  <a:srgbClr val="0070C0"/>
                </a:solidFill>
              </a:rPr>
              <a:t> </a:t>
            </a:r>
            <a:r>
              <a:rPr lang="en-US" b="1" dirty="0" err="1">
                <a:solidFill>
                  <a:srgbClr val="0070C0"/>
                </a:solidFill>
              </a:rPr>
              <a:t>huy</a:t>
            </a:r>
            <a:r>
              <a:rPr lang="en-US" b="1" dirty="0">
                <a:solidFill>
                  <a:srgbClr val="0070C0"/>
                </a:solidFill>
              </a:rPr>
              <a:t> </a:t>
            </a:r>
            <a:r>
              <a:rPr lang="en-US" b="1" dirty="0" err="1">
                <a:solidFill>
                  <a:srgbClr val="0070C0"/>
                </a:solidFill>
              </a:rPr>
              <a:t>sức</a:t>
            </a:r>
            <a:r>
              <a:rPr lang="en-US" b="1" dirty="0">
                <a:solidFill>
                  <a:srgbClr val="0070C0"/>
                </a:solidFill>
              </a:rPr>
              <a:t> </a:t>
            </a:r>
            <a:r>
              <a:rPr lang="en-US" b="1" dirty="0" err="1">
                <a:solidFill>
                  <a:srgbClr val="0070C0"/>
                </a:solidFill>
              </a:rPr>
              <a:t>mạnh</a:t>
            </a:r>
            <a:r>
              <a:rPr lang="en-US" b="1" dirty="0">
                <a:solidFill>
                  <a:srgbClr val="0070C0"/>
                </a:solidFill>
              </a:rPr>
              <a:t> </a:t>
            </a:r>
            <a:r>
              <a:rPr lang="en-US" b="1" dirty="0" err="1">
                <a:solidFill>
                  <a:srgbClr val="0070C0"/>
                </a:solidFill>
              </a:rPr>
              <a:t>đại</a:t>
            </a:r>
            <a:r>
              <a:rPr lang="en-US" b="1" dirty="0">
                <a:solidFill>
                  <a:srgbClr val="0070C0"/>
                </a:solidFill>
              </a:rPr>
              <a:t> </a:t>
            </a:r>
            <a:r>
              <a:rPr lang="en-US" b="1" dirty="0" err="1">
                <a:solidFill>
                  <a:srgbClr val="0070C0"/>
                </a:solidFill>
              </a:rPr>
              <a:t>đoàn</a:t>
            </a:r>
            <a:r>
              <a:rPr lang="en-US" b="1" dirty="0">
                <a:solidFill>
                  <a:srgbClr val="0070C0"/>
                </a:solidFill>
              </a:rPr>
              <a:t> </a:t>
            </a:r>
            <a:r>
              <a:rPr lang="en-US" b="1" dirty="0" err="1">
                <a:solidFill>
                  <a:srgbClr val="0070C0"/>
                </a:solidFill>
              </a:rPr>
              <a:t>kết</a:t>
            </a:r>
            <a:r>
              <a:rPr lang="en-US" b="1" dirty="0">
                <a:solidFill>
                  <a:srgbClr val="0070C0"/>
                </a:solidFill>
              </a:rPr>
              <a:t> </a:t>
            </a:r>
            <a:r>
              <a:rPr lang="en-US" b="1" dirty="0" err="1">
                <a:solidFill>
                  <a:srgbClr val="0070C0"/>
                </a:solidFill>
              </a:rPr>
              <a:t>toàn</a:t>
            </a:r>
            <a:r>
              <a:rPr lang="en-US" b="1" dirty="0">
                <a:solidFill>
                  <a:srgbClr val="0070C0"/>
                </a:solidFill>
              </a:rPr>
              <a:t> </a:t>
            </a:r>
            <a:r>
              <a:rPr lang="en-US" b="1" dirty="0" err="1">
                <a:solidFill>
                  <a:srgbClr val="0070C0"/>
                </a:solidFill>
              </a:rPr>
              <a:t>dân</a:t>
            </a:r>
            <a:r>
              <a:rPr lang="en-US" b="1" dirty="0">
                <a:solidFill>
                  <a:srgbClr val="0070C0"/>
                </a:solidFill>
              </a:rPr>
              <a:t> </a:t>
            </a:r>
            <a:r>
              <a:rPr lang="en-US" b="1" dirty="0" err="1">
                <a:solidFill>
                  <a:srgbClr val="0070C0"/>
                </a:solidFill>
              </a:rPr>
              <a:t>tộc</a:t>
            </a:r>
            <a:endParaRPr lang="en-US" b="1" dirty="0">
              <a:solidFill>
                <a:srgbClr val="0070C0"/>
              </a:solidFill>
            </a:endParaRPr>
          </a:p>
          <a:p>
            <a:pPr algn="ctr">
              <a:spcBef>
                <a:spcPct val="0"/>
              </a:spcBef>
              <a:buClrTx/>
              <a:buNone/>
            </a:pPr>
            <a:r>
              <a:rPr lang="en-US" b="1" dirty="0">
                <a:solidFill>
                  <a:srgbClr val="0070C0"/>
                </a:solidFill>
              </a:rPr>
              <a:t> </a:t>
            </a:r>
            <a:r>
              <a:rPr lang="en-US" b="1" dirty="0" err="1">
                <a:solidFill>
                  <a:srgbClr val="0070C0"/>
                </a:solidFill>
              </a:rPr>
              <a:t>trong</a:t>
            </a:r>
            <a:r>
              <a:rPr lang="en-US" b="1" dirty="0">
                <a:solidFill>
                  <a:srgbClr val="0070C0"/>
                </a:solidFill>
              </a:rPr>
              <a:t> </a:t>
            </a:r>
            <a:r>
              <a:rPr lang="en-US" b="1" dirty="0" err="1">
                <a:solidFill>
                  <a:srgbClr val="0070C0"/>
                </a:solidFill>
              </a:rPr>
              <a:t>xây</a:t>
            </a:r>
            <a:r>
              <a:rPr lang="en-US" b="1" dirty="0">
                <a:solidFill>
                  <a:srgbClr val="0070C0"/>
                </a:solidFill>
              </a:rPr>
              <a:t> </a:t>
            </a:r>
            <a:r>
              <a:rPr lang="en-US" b="1" dirty="0" err="1">
                <a:solidFill>
                  <a:srgbClr val="0070C0"/>
                </a:solidFill>
              </a:rPr>
              <a:t>dựng</a:t>
            </a:r>
            <a:r>
              <a:rPr lang="en-US" b="1" dirty="0">
                <a:solidFill>
                  <a:srgbClr val="0070C0"/>
                </a:solidFill>
              </a:rPr>
              <a:t> </a:t>
            </a:r>
            <a:r>
              <a:rPr lang="en-US" b="1" dirty="0" err="1">
                <a:solidFill>
                  <a:srgbClr val="0070C0"/>
                </a:solidFill>
              </a:rPr>
              <a:t>và</a:t>
            </a:r>
            <a:r>
              <a:rPr lang="en-US" b="1" dirty="0">
                <a:solidFill>
                  <a:srgbClr val="0070C0"/>
                </a:solidFill>
              </a:rPr>
              <a:t> </a:t>
            </a:r>
            <a:r>
              <a:rPr lang="en-US" b="1" dirty="0" err="1">
                <a:solidFill>
                  <a:srgbClr val="0070C0"/>
                </a:solidFill>
              </a:rPr>
              <a:t>bảo</a:t>
            </a:r>
            <a:r>
              <a:rPr lang="en-US" b="1" dirty="0">
                <a:solidFill>
                  <a:srgbClr val="0070C0"/>
                </a:solidFill>
              </a:rPr>
              <a:t> </a:t>
            </a:r>
            <a:r>
              <a:rPr lang="en-US" b="1" dirty="0" err="1">
                <a:solidFill>
                  <a:srgbClr val="0070C0"/>
                </a:solidFill>
              </a:rPr>
              <a:t>vệ</a:t>
            </a:r>
            <a:r>
              <a:rPr lang="en-US" b="1" dirty="0">
                <a:solidFill>
                  <a:srgbClr val="0070C0"/>
                </a:solidFill>
              </a:rPr>
              <a:t> </a:t>
            </a:r>
            <a:r>
              <a:rPr lang="en-US" b="1" dirty="0" err="1">
                <a:solidFill>
                  <a:srgbClr val="0070C0"/>
                </a:solidFill>
              </a:rPr>
              <a:t>Tổ</a:t>
            </a:r>
            <a:r>
              <a:rPr lang="en-US" b="1" dirty="0">
                <a:solidFill>
                  <a:srgbClr val="0070C0"/>
                </a:solidFill>
              </a:rPr>
              <a:t> </a:t>
            </a:r>
            <a:r>
              <a:rPr lang="en-US" b="1" dirty="0" err="1">
                <a:solidFill>
                  <a:srgbClr val="0070C0"/>
                </a:solidFill>
              </a:rPr>
              <a:t>quốc</a:t>
            </a:r>
            <a:endParaRPr lang="en-US" b="1" dirty="0">
              <a:solidFill>
                <a:srgbClr val="0070C0"/>
              </a:solidFill>
            </a:endParaRPr>
          </a:p>
          <a:p>
            <a:pPr algn="ctr">
              <a:spcBef>
                <a:spcPct val="0"/>
              </a:spcBef>
              <a:buClrTx/>
              <a:buFontTx/>
              <a:buNone/>
            </a:pPr>
            <a:endParaRPr lang="en-US" sz="2400" dirty="0">
              <a:solidFill>
                <a:srgbClr val="000000"/>
              </a:solidFill>
            </a:endParaRPr>
          </a:p>
        </p:txBody>
      </p:sp>
      <p:grpSp>
        <p:nvGrpSpPr>
          <p:cNvPr id="9" name="Group 58"/>
          <p:cNvGrpSpPr>
            <a:grpSpLocks/>
          </p:cNvGrpSpPr>
          <p:nvPr/>
        </p:nvGrpSpPr>
        <p:grpSpPr bwMode="auto">
          <a:xfrm>
            <a:off x="11269013" y="1944710"/>
            <a:ext cx="695460" cy="579565"/>
            <a:chOff x="2078" y="1680"/>
            <a:chExt cx="1615" cy="1615"/>
          </a:xfrm>
        </p:grpSpPr>
        <p:sp>
          <p:nvSpPr>
            <p:cNvPr id="10" name="Oval 59"/>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 xmlns:a14="http://schemas.microsoft.com/office/drawing/2010/main" w="57150" algn="ctr">
                  <a:solidFill>
                    <a:schemeClr val="bg1"/>
                  </a:solidFill>
                  <a:round/>
                  <a:headEnd/>
                  <a:tailEnd/>
                </a14:hiddenLine>
              </a:ext>
              <a:ext uri="{AF507438-7753-43E0-B8FC-AC1667EBCBE1}">
                <a14:hiddenEffects xmln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1" name="Oval 60"/>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 xmlns:a14="http://schemas.microsoft.com/office/drawing/2010/main" w="9525" algn="ctr">
                  <a:solidFill>
                    <a:schemeClr val="tx1"/>
                  </a:solidFill>
                  <a:round/>
                  <a:headEnd/>
                  <a:tailEnd/>
                </a14:hiddenLine>
              </a:ext>
              <a:ext uri="{AF507438-7753-43E0-B8FC-AC1667EBCBE1}">
                <a14:hiddenEffects xmln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2" name="Oval 61"/>
            <p:cNvSpPr>
              <a:spLocks noChangeArrowheads="1"/>
            </p:cNvSpPr>
            <p:nvPr/>
          </p:nvSpPr>
          <p:spPr bwMode="gray">
            <a:xfrm>
              <a:off x="2255" y="1693"/>
              <a:ext cx="634" cy="159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 xmlns:a14="http://schemas.microsoft.com/office/drawing/2010/main" w="38100" algn="ctr">
                  <a:solidFill>
                    <a:schemeClr val="bg1"/>
                  </a:solidFill>
                  <a:round/>
                  <a:headEnd/>
                  <a:tailEnd/>
                </a14:hiddenLine>
              </a:ext>
              <a:ext uri="{AF507438-7753-43E0-B8FC-AC1667EBCBE1}">
                <a14:hiddenEffects xmln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eaLnBrk="1" hangingPunct="1">
                <a:defRPr/>
              </a:pPr>
              <a:endParaRPr lang="en-US">
                <a:solidFill>
                  <a:srgbClr val="000000"/>
                </a:solidFill>
              </a:endParaRPr>
            </a:p>
          </p:txBody>
        </p:sp>
        <p:sp>
          <p:nvSpPr>
            <p:cNvPr id="13" name="Oval 62"/>
            <p:cNvSpPr>
              <a:spLocks noChangeArrowheads="1"/>
            </p:cNvSpPr>
            <p:nvPr/>
          </p:nvSpPr>
          <p:spPr bwMode="gray">
            <a:xfrm>
              <a:off x="2254" y="1693"/>
              <a:ext cx="634" cy="1591"/>
            </a:xfrm>
            <a:prstGeom prst="ellipse">
              <a:avLst/>
            </a:prstGeom>
            <a:gradFill rotWithShape="1">
              <a:gsLst>
                <a:gs pos="0">
                  <a:srgbClr val="000000"/>
                </a:gs>
                <a:gs pos="100000">
                  <a:srgbClr val="48BE67"/>
                </a:gs>
              </a:gsLst>
              <a:lin ang="2700000" scaled="1"/>
            </a:gradFill>
            <a:ln>
              <a:noFill/>
            </a:ln>
            <a:effectLst/>
            <a:extLst>
              <a:ext uri="{91240B29-F687-4F45-9708-019B960494DF}">
                <a14:hiddenLine xmlns="" xmlns:a14="http://schemas.microsoft.com/office/drawing/2010/main" w="38100" algn="ctr">
                  <a:solidFill>
                    <a:schemeClr val="bg1"/>
                  </a:solidFill>
                  <a:round/>
                  <a:headEnd/>
                  <a:tailEnd/>
                </a14:hiddenLine>
              </a:ext>
              <a:ext uri="{AF507438-7753-43E0-B8FC-AC1667EBCBE1}">
                <a14:hiddenEffects xmln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4" name="Oval 63"/>
            <p:cNvSpPr>
              <a:spLocks noChangeArrowheads="1"/>
            </p:cNvSpPr>
            <p:nvPr/>
          </p:nvSpPr>
          <p:spPr bwMode="gray">
            <a:xfrm>
              <a:off x="2339" y="1692"/>
              <a:ext cx="1092" cy="159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 xmlns:a14="http://schemas.microsoft.com/office/drawing/2010/main" w="38100" algn="ctr">
                  <a:solidFill>
                    <a:schemeClr val="bg1"/>
                  </a:solidFill>
                  <a:round/>
                  <a:headEnd/>
                  <a:tailEnd/>
                </a14:hiddenLine>
              </a:ext>
              <a:ext uri="{AF507438-7753-43E0-B8FC-AC1667EBCBE1}">
                <a14:hiddenEffects xmln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eaLnBrk="1" hangingPunct="1">
                <a:defRPr/>
              </a:pPr>
              <a:endParaRPr lang="en-US">
                <a:solidFill>
                  <a:srgbClr val="000000"/>
                </a:solidFill>
              </a:endParaRPr>
            </a:p>
          </p:txBody>
        </p:sp>
        <p:sp>
          <p:nvSpPr>
            <p:cNvPr id="15" name="Oval 64"/>
            <p:cNvSpPr>
              <a:spLocks noChangeArrowheads="1"/>
            </p:cNvSpPr>
            <p:nvPr/>
          </p:nvSpPr>
          <p:spPr bwMode="gray">
            <a:xfrm>
              <a:off x="2337" y="1693"/>
              <a:ext cx="1096" cy="1591"/>
            </a:xfrm>
            <a:prstGeom prst="ellipse">
              <a:avLst/>
            </a:prstGeom>
            <a:gradFill rotWithShape="1">
              <a:gsLst>
                <a:gs pos="0">
                  <a:srgbClr val="48BE67"/>
                </a:gs>
                <a:gs pos="100000">
                  <a:srgbClr val="235C32"/>
                </a:gs>
              </a:gsLst>
              <a:lin ang="2700000" scaled="1"/>
            </a:gradFill>
            <a:ln>
              <a:noFill/>
            </a:ln>
            <a:effectLst/>
            <a:extLst>
              <a:ext uri="{91240B29-F687-4F45-9708-019B960494DF}">
                <a14:hiddenLine xmlns="" xmlns:a14="http://schemas.microsoft.com/office/drawing/2010/main" w="38100" algn="ctr">
                  <a:solidFill>
                    <a:schemeClr val="bg1"/>
                  </a:solidFill>
                  <a:round/>
                  <a:headEnd/>
                  <a:tailEnd/>
                </a14:hiddenLine>
              </a:ext>
              <a:ext uri="{AF507438-7753-43E0-B8FC-AC1667EBCBE1}">
                <a14:hiddenEffects xmln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grpSp>
      <p:grpSp>
        <p:nvGrpSpPr>
          <p:cNvPr id="16" name="Group 82"/>
          <p:cNvGrpSpPr>
            <a:grpSpLocks/>
          </p:cNvGrpSpPr>
          <p:nvPr/>
        </p:nvGrpSpPr>
        <p:grpSpPr bwMode="auto">
          <a:xfrm>
            <a:off x="9290048" y="4542624"/>
            <a:ext cx="708830" cy="550854"/>
            <a:chOff x="2078" y="1680"/>
            <a:chExt cx="1615" cy="1615"/>
          </a:xfrm>
        </p:grpSpPr>
        <p:sp>
          <p:nvSpPr>
            <p:cNvPr id="17" name="Oval 83"/>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 xmlns:a14="http://schemas.microsoft.com/office/drawing/2010/main" w="57150" algn="ctr">
                  <a:solidFill>
                    <a:schemeClr val="bg1"/>
                  </a:solidFill>
                  <a:round/>
                  <a:headEnd/>
                  <a:tailEnd/>
                </a14:hiddenLine>
              </a:ext>
              <a:ext uri="{AF507438-7753-43E0-B8FC-AC1667EBCBE1}">
                <a14:hiddenEffects xmln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8" name="Oval 84"/>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 xmlns:a14="http://schemas.microsoft.com/office/drawing/2010/main" w="9525" algn="ctr">
                  <a:solidFill>
                    <a:schemeClr val="tx1"/>
                  </a:solidFill>
                  <a:round/>
                  <a:headEnd/>
                  <a:tailEnd/>
                </a14:hiddenLine>
              </a:ext>
              <a:ext uri="{AF507438-7753-43E0-B8FC-AC1667EBCBE1}">
                <a14:hiddenEffects xmln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9" name="Oval 85"/>
            <p:cNvSpPr>
              <a:spLocks noChangeArrowheads="1"/>
            </p:cNvSpPr>
            <p:nvPr/>
          </p:nvSpPr>
          <p:spPr bwMode="gray">
            <a:xfrm>
              <a:off x="2255" y="1727"/>
              <a:ext cx="673" cy="1523"/>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 xmlns:a14="http://schemas.microsoft.com/office/drawing/2010/main" w="38100" algn="ctr">
                  <a:solidFill>
                    <a:schemeClr val="bg1"/>
                  </a:solidFill>
                  <a:round/>
                  <a:headEnd/>
                  <a:tailEnd/>
                </a14:hiddenLine>
              </a:ext>
              <a:ext uri="{AF507438-7753-43E0-B8FC-AC1667EBCBE1}">
                <a14:hiddenEffects xmln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eaLnBrk="1" hangingPunct="1">
                <a:defRPr/>
              </a:pPr>
              <a:endParaRPr lang="en-US">
                <a:solidFill>
                  <a:srgbClr val="000000"/>
                </a:solidFill>
              </a:endParaRPr>
            </a:p>
          </p:txBody>
        </p:sp>
        <p:sp>
          <p:nvSpPr>
            <p:cNvPr id="20" name="Oval 86"/>
            <p:cNvSpPr>
              <a:spLocks noChangeArrowheads="1"/>
            </p:cNvSpPr>
            <p:nvPr/>
          </p:nvSpPr>
          <p:spPr bwMode="gray">
            <a:xfrm>
              <a:off x="2254" y="1727"/>
              <a:ext cx="673" cy="1523"/>
            </a:xfrm>
            <a:prstGeom prst="ellipse">
              <a:avLst/>
            </a:prstGeom>
            <a:gradFill rotWithShape="1">
              <a:gsLst>
                <a:gs pos="0">
                  <a:srgbClr val="000000"/>
                </a:gs>
                <a:gs pos="100000">
                  <a:srgbClr val="E35E23"/>
                </a:gs>
              </a:gsLst>
              <a:lin ang="2700000" scaled="1"/>
            </a:gradFill>
            <a:ln>
              <a:noFill/>
            </a:ln>
            <a:effectLst/>
            <a:extLst>
              <a:ext uri="{91240B29-F687-4F45-9708-019B960494DF}">
                <a14:hiddenLine xmlns="" xmlns:a14="http://schemas.microsoft.com/office/drawing/2010/main" w="38100" algn="ctr">
                  <a:solidFill>
                    <a:schemeClr val="bg1"/>
                  </a:solidFill>
                  <a:round/>
                  <a:headEnd/>
                  <a:tailEnd/>
                </a14:hiddenLine>
              </a:ext>
              <a:ext uri="{AF507438-7753-43E0-B8FC-AC1667EBCBE1}">
                <a14:hiddenEffects xmln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21" name="Oval 87"/>
            <p:cNvSpPr>
              <a:spLocks noChangeArrowheads="1"/>
            </p:cNvSpPr>
            <p:nvPr/>
          </p:nvSpPr>
          <p:spPr bwMode="gray">
            <a:xfrm>
              <a:off x="2339" y="1726"/>
              <a:ext cx="1092" cy="152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 xmlns:a14="http://schemas.microsoft.com/office/drawing/2010/main" w="38100" algn="ctr">
                  <a:solidFill>
                    <a:schemeClr val="bg1"/>
                  </a:solidFill>
                  <a:round/>
                  <a:headEnd/>
                  <a:tailEnd/>
                </a14:hiddenLine>
              </a:ext>
              <a:ext uri="{AF507438-7753-43E0-B8FC-AC1667EBCBE1}">
                <a14:hiddenEffects xmln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eaLnBrk="1" hangingPunct="1">
                <a:defRPr/>
              </a:pPr>
              <a:endParaRPr lang="en-US">
                <a:solidFill>
                  <a:srgbClr val="000000"/>
                </a:solidFill>
              </a:endParaRPr>
            </a:p>
          </p:txBody>
        </p:sp>
        <p:sp>
          <p:nvSpPr>
            <p:cNvPr id="22" name="Oval 88"/>
            <p:cNvSpPr>
              <a:spLocks noChangeArrowheads="1"/>
            </p:cNvSpPr>
            <p:nvPr/>
          </p:nvSpPr>
          <p:spPr bwMode="gray">
            <a:xfrm>
              <a:off x="2337" y="1727"/>
              <a:ext cx="1096" cy="1523"/>
            </a:xfrm>
            <a:prstGeom prst="ellipse">
              <a:avLst/>
            </a:prstGeom>
            <a:gradFill rotWithShape="1">
              <a:gsLst>
                <a:gs pos="0">
                  <a:srgbClr val="E35E23"/>
                </a:gs>
                <a:gs pos="100000">
                  <a:srgbClr val="6E2E11"/>
                </a:gs>
              </a:gsLst>
              <a:lin ang="2700000" scaled="1"/>
            </a:gradFill>
            <a:ln>
              <a:noFill/>
            </a:ln>
            <a:effectLst/>
            <a:extLst>
              <a:ext uri="{91240B29-F687-4F45-9708-019B960494DF}">
                <a14:hiddenLine xmlns="" xmlns:a14="http://schemas.microsoft.com/office/drawing/2010/main" w="38100" algn="ctr">
                  <a:solidFill>
                    <a:schemeClr val="bg1"/>
                  </a:solidFill>
                  <a:round/>
                  <a:headEnd/>
                  <a:tailEnd/>
                </a14:hiddenLine>
              </a:ext>
              <a:ext uri="{AF507438-7753-43E0-B8FC-AC1667EBCBE1}">
                <a14:hiddenEffects xmln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grpSp>
    </p:spTree>
    <p:extLst>
      <p:ext uri="{BB962C8B-B14F-4D97-AF65-F5344CB8AC3E}">
        <p14:creationId xmlns="" xmlns:p14="http://schemas.microsoft.com/office/powerpoint/2010/main" val="17721209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1"/>
          <p:cNvGrpSpPr>
            <a:grpSpLocks/>
          </p:cNvGrpSpPr>
          <p:nvPr/>
        </p:nvGrpSpPr>
        <p:grpSpPr bwMode="auto">
          <a:xfrm flipV="1">
            <a:off x="283334" y="1220474"/>
            <a:ext cx="11668387" cy="103384"/>
            <a:chOff x="240" y="526"/>
            <a:chExt cx="5880" cy="7"/>
          </a:xfrm>
        </p:grpSpPr>
        <p:sp>
          <p:nvSpPr>
            <p:cNvPr id="4" name="Line 7"/>
            <p:cNvSpPr>
              <a:spLocks noChangeShapeType="1"/>
            </p:cNvSpPr>
            <p:nvPr/>
          </p:nvSpPr>
          <p:spPr bwMode="auto">
            <a:xfrm>
              <a:off x="240" y="532"/>
              <a:ext cx="2674" cy="1"/>
            </a:xfrm>
            <a:prstGeom prst="line">
              <a:avLst/>
            </a:prstGeom>
            <a:noFill/>
            <a:ln w="1270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6"/>
              <a:ext cx="5880" cy="6"/>
            </a:xfrm>
            <a:prstGeom prst="line">
              <a:avLst/>
            </a:prstGeom>
            <a:noFill/>
            <a:ln w="127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6" name="Rectangle 5"/>
          <p:cNvSpPr/>
          <p:nvPr/>
        </p:nvSpPr>
        <p:spPr>
          <a:xfrm>
            <a:off x="399245" y="79457"/>
            <a:ext cx="11462197" cy="1077218"/>
          </a:xfrm>
          <a:prstGeom prst="rect">
            <a:avLst/>
          </a:prstGeom>
        </p:spPr>
        <p:txBody>
          <a:bodyPr wrap="square">
            <a:spAutoFit/>
          </a:bodyPr>
          <a:lstStyle/>
          <a:p>
            <a:pPr algn="ctr">
              <a:buNone/>
            </a:pPr>
            <a:r>
              <a:rPr lang="en-US" sz="3200" b="1" dirty="0">
                <a:solidFill>
                  <a:srgbClr val="0033CC"/>
                </a:solidFill>
              </a:rPr>
              <a:t>1. </a:t>
            </a:r>
            <a:r>
              <a:rPr lang="en-US" sz="3200" b="1" dirty="0" err="1">
                <a:solidFill>
                  <a:srgbClr val="0033CC"/>
                </a:solidFill>
              </a:rPr>
              <a:t>Tầm</a:t>
            </a:r>
            <a:r>
              <a:rPr lang="en-US" sz="3200" b="1" dirty="0">
                <a:solidFill>
                  <a:srgbClr val="0033CC"/>
                </a:solidFill>
              </a:rPr>
              <a:t> </a:t>
            </a:r>
            <a:r>
              <a:rPr lang="en-US" sz="3200" b="1" dirty="0" err="1">
                <a:solidFill>
                  <a:srgbClr val="0033CC"/>
                </a:solidFill>
              </a:rPr>
              <a:t>quan</a:t>
            </a:r>
            <a:r>
              <a:rPr lang="en-US" sz="3200" b="1" dirty="0">
                <a:solidFill>
                  <a:srgbClr val="0033CC"/>
                </a:solidFill>
              </a:rPr>
              <a:t> </a:t>
            </a:r>
            <a:r>
              <a:rPr lang="en-US" sz="3200" b="1" dirty="0" err="1">
                <a:solidFill>
                  <a:srgbClr val="0033CC"/>
                </a:solidFill>
              </a:rPr>
              <a:t>trọng</a:t>
            </a:r>
            <a:r>
              <a:rPr lang="en-US" sz="3200" b="1" dirty="0">
                <a:solidFill>
                  <a:srgbClr val="0033CC"/>
                </a:solidFill>
              </a:rPr>
              <a:t> </a:t>
            </a:r>
            <a:r>
              <a:rPr lang="en-US" sz="3200" b="1" dirty="0" err="1">
                <a:solidFill>
                  <a:srgbClr val="0033CC"/>
                </a:solidFill>
              </a:rPr>
              <a:t>của</a:t>
            </a:r>
            <a:r>
              <a:rPr lang="en-US" sz="3200" b="1" dirty="0">
                <a:solidFill>
                  <a:srgbClr val="0033CC"/>
                </a:solidFill>
              </a:rPr>
              <a:t> </a:t>
            </a:r>
            <a:r>
              <a:rPr lang="en-US" sz="3200" b="1" dirty="0" err="1">
                <a:solidFill>
                  <a:srgbClr val="0033CC"/>
                </a:solidFill>
              </a:rPr>
              <a:t>đại</a:t>
            </a:r>
            <a:r>
              <a:rPr lang="en-US" sz="3200" b="1" dirty="0">
                <a:solidFill>
                  <a:srgbClr val="0033CC"/>
                </a:solidFill>
              </a:rPr>
              <a:t> </a:t>
            </a:r>
            <a:r>
              <a:rPr lang="en-US" sz="3200" b="1" dirty="0" err="1">
                <a:solidFill>
                  <a:srgbClr val="0033CC"/>
                </a:solidFill>
              </a:rPr>
              <a:t>đoàn</a:t>
            </a:r>
            <a:r>
              <a:rPr lang="en-US" sz="3200" b="1" dirty="0">
                <a:solidFill>
                  <a:srgbClr val="0033CC"/>
                </a:solidFill>
              </a:rPr>
              <a:t> </a:t>
            </a:r>
            <a:r>
              <a:rPr lang="en-US" sz="3200" b="1" dirty="0" err="1">
                <a:solidFill>
                  <a:srgbClr val="0033CC"/>
                </a:solidFill>
              </a:rPr>
              <a:t>kết</a:t>
            </a:r>
            <a:r>
              <a:rPr lang="en-US" sz="3200" b="1" dirty="0">
                <a:solidFill>
                  <a:srgbClr val="0033CC"/>
                </a:solidFill>
              </a:rPr>
              <a:t> </a:t>
            </a:r>
            <a:r>
              <a:rPr lang="en-US" sz="3200" b="1" dirty="0" err="1">
                <a:solidFill>
                  <a:srgbClr val="0033CC"/>
                </a:solidFill>
              </a:rPr>
              <a:t>toàn</a:t>
            </a:r>
            <a:r>
              <a:rPr lang="en-US" sz="3200" b="1" dirty="0">
                <a:solidFill>
                  <a:srgbClr val="0033CC"/>
                </a:solidFill>
              </a:rPr>
              <a:t> </a:t>
            </a:r>
            <a:r>
              <a:rPr lang="en-US" sz="3200" b="1" dirty="0" err="1">
                <a:solidFill>
                  <a:srgbClr val="0033CC"/>
                </a:solidFill>
              </a:rPr>
              <a:t>dân</a:t>
            </a:r>
            <a:r>
              <a:rPr lang="en-US" sz="3200" b="1" dirty="0">
                <a:solidFill>
                  <a:srgbClr val="0033CC"/>
                </a:solidFill>
              </a:rPr>
              <a:t> </a:t>
            </a:r>
            <a:r>
              <a:rPr lang="en-US" sz="3200" b="1" dirty="0" err="1">
                <a:solidFill>
                  <a:srgbClr val="0033CC"/>
                </a:solidFill>
              </a:rPr>
              <a:t>tộc</a:t>
            </a:r>
            <a:r>
              <a:rPr lang="en-US" sz="3200" b="1" dirty="0">
                <a:solidFill>
                  <a:srgbClr val="0033CC"/>
                </a:solidFill>
              </a:rPr>
              <a:t> </a:t>
            </a:r>
            <a:r>
              <a:rPr lang="en-US" sz="3200" b="1" dirty="0" err="1">
                <a:solidFill>
                  <a:srgbClr val="0033CC"/>
                </a:solidFill>
              </a:rPr>
              <a:t>trong</a:t>
            </a:r>
            <a:r>
              <a:rPr lang="en-US" sz="3200" b="1" dirty="0">
                <a:solidFill>
                  <a:srgbClr val="0033CC"/>
                </a:solidFill>
              </a:rPr>
              <a:t> </a:t>
            </a:r>
            <a:r>
              <a:rPr lang="en-US" sz="3200" b="1" dirty="0" err="1">
                <a:solidFill>
                  <a:srgbClr val="0033CC"/>
                </a:solidFill>
              </a:rPr>
              <a:t>xây</a:t>
            </a:r>
            <a:r>
              <a:rPr lang="en-US" sz="3200" b="1" dirty="0">
                <a:solidFill>
                  <a:srgbClr val="0033CC"/>
                </a:solidFill>
              </a:rPr>
              <a:t> </a:t>
            </a:r>
            <a:r>
              <a:rPr lang="en-US" sz="3200" b="1" dirty="0" err="1">
                <a:solidFill>
                  <a:srgbClr val="0033CC"/>
                </a:solidFill>
              </a:rPr>
              <a:t>dựng</a:t>
            </a:r>
            <a:r>
              <a:rPr lang="en-US" sz="3200" b="1" dirty="0">
                <a:solidFill>
                  <a:srgbClr val="0033CC"/>
                </a:solidFill>
              </a:rPr>
              <a:t> </a:t>
            </a:r>
            <a:r>
              <a:rPr lang="en-US" sz="3200" b="1" dirty="0" err="1">
                <a:solidFill>
                  <a:srgbClr val="0033CC"/>
                </a:solidFill>
              </a:rPr>
              <a:t>và</a:t>
            </a:r>
            <a:r>
              <a:rPr lang="en-US" sz="3200" b="1" dirty="0">
                <a:solidFill>
                  <a:srgbClr val="0033CC"/>
                </a:solidFill>
              </a:rPr>
              <a:t> </a:t>
            </a:r>
            <a:r>
              <a:rPr lang="en-US" sz="3200" b="1" dirty="0" err="1">
                <a:solidFill>
                  <a:srgbClr val="0033CC"/>
                </a:solidFill>
              </a:rPr>
              <a:t>bảo</a:t>
            </a:r>
            <a:r>
              <a:rPr lang="en-US" sz="3200" b="1" dirty="0">
                <a:solidFill>
                  <a:srgbClr val="0033CC"/>
                </a:solidFill>
              </a:rPr>
              <a:t> </a:t>
            </a:r>
            <a:r>
              <a:rPr lang="en-US" sz="3200" b="1" dirty="0" err="1">
                <a:solidFill>
                  <a:srgbClr val="0033CC"/>
                </a:solidFill>
              </a:rPr>
              <a:t>vệ</a:t>
            </a:r>
            <a:r>
              <a:rPr lang="en-US" sz="3200" b="1" dirty="0">
                <a:solidFill>
                  <a:srgbClr val="0033CC"/>
                </a:solidFill>
              </a:rPr>
              <a:t> </a:t>
            </a:r>
            <a:r>
              <a:rPr lang="en-US" sz="3200" b="1" dirty="0" err="1">
                <a:solidFill>
                  <a:srgbClr val="0033CC"/>
                </a:solidFill>
              </a:rPr>
              <a:t>Tổ</a:t>
            </a:r>
            <a:r>
              <a:rPr lang="en-US" sz="3200" b="1" dirty="0">
                <a:solidFill>
                  <a:srgbClr val="0033CC"/>
                </a:solidFill>
              </a:rPr>
              <a:t> </a:t>
            </a:r>
            <a:r>
              <a:rPr lang="en-US" sz="3200" b="1" dirty="0" err="1">
                <a:solidFill>
                  <a:srgbClr val="0033CC"/>
                </a:solidFill>
              </a:rPr>
              <a:t>quốc</a:t>
            </a:r>
            <a:endParaRPr lang="en-US" sz="3200" b="1" dirty="0">
              <a:solidFill>
                <a:srgbClr val="0033CC"/>
              </a:solidFill>
            </a:endParaRPr>
          </a:p>
        </p:txBody>
      </p:sp>
      <p:sp>
        <p:nvSpPr>
          <p:cNvPr id="7" name="Rectangle 6"/>
          <p:cNvSpPr/>
          <p:nvPr/>
        </p:nvSpPr>
        <p:spPr>
          <a:xfrm>
            <a:off x="1004954" y="1925951"/>
            <a:ext cx="10640659" cy="954107"/>
          </a:xfrm>
          <a:prstGeom prst="rect">
            <a:avLst/>
          </a:prstGeom>
        </p:spPr>
        <p:txBody>
          <a:bodyPr wrap="square">
            <a:spAutoFit/>
          </a:bodyPr>
          <a:lstStyle/>
          <a:p>
            <a:pPr indent="457200" algn="ctr">
              <a:spcBef>
                <a:spcPts val="1000"/>
              </a:spcBef>
            </a:pPr>
            <a:r>
              <a:rPr lang="en-US" sz="2800" b="1" dirty="0" err="1">
                <a:solidFill>
                  <a:srgbClr val="FF0066"/>
                </a:solidFill>
                <a:latin typeface="+mj-lt"/>
                <a:ea typeface="Times New Roman" panose="02020603050405020304" pitchFamily="18" charset="0"/>
                <a:cs typeface="Times New Roman" panose="02020603050405020304" pitchFamily="18" charset="0"/>
              </a:rPr>
              <a:t>Cơ</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sở</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lý</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luận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của</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đường</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lối</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chính</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sách</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đại</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đoàn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kết</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toàn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dân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tộc</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trong</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xây</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dựng</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và</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bảo</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vệ</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Tổ</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quốc</a:t>
            </a:r>
            <a:endParaRPr lang="en-US" sz="2800" b="1" dirty="0">
              <a:solidFill>
                <a:srgbClr val="FF0066"/>
              </a:solidFill>
              <a:latin typeface="+mj-lt"/>
              <a:ea typeface="Times New Roman" panose="02020603050405020304" pitchFamily="18" charset="0"/>
              <a:cs typeface="Times New Roman" panose="02020603050405020304" pitchFamily="18" charset="0"/>
            </a:endParaRPr>
          </a:p>
        </p:txBody>
      </p:sp>
      <p:grpSp>
        <p:nvGrpSpPr>
          <p:cNvPr id="8" name="Group 3"/>
          <p:cNvGrpSpPr>
            <a:grpSpLocks/>
          </p:cNvGrpSpPr>
          <p:nvPr/>
        </p:nvGrpSpPr>
        <p:grpSpPr bwMode="auto">
          <a:xfrm>
            <a:off x="283334" y="1824128"/>
            <a:ext cx="1019175" cy="969199"/>
            <a:chOff x="1110" y="2656"/>
            <a:chExt cx="1549" cy="1351"/>
          </a:xfrm>
          <a:solidFill>
            <a:srgbClr val="00FF00"/>
          </a:solidFill>
        </p:grpSpPr>
        <p:sp>
          <p:nvSpPr>
            <p:cNvPr id="9"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eaLnBrk="1" hangingPunct="1">
                <a:spcBef>
                  <a:spcPct val="0"/>
                </a:spcBef>
                <a:buFontTx/>
                <a:buNone/>
                <a:defRPr/>
              </a:pPr>
              <a:endParaRPr lang="vi-VN" altLang="en-US" sz="1800">
                <a:latin typeface="Arial" pitchFamily="34" charset="0"/>
              </a:endParaRPr>
            </a:p>
          </p:txBody>
        </p:sp>
        <p:sp>
          <p:nvSpPr>
            <p:cNvPr id="10"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eaLnBrk="1" hangingPunct="1">
                <a:spcBef>
                  <a:spcPct val="0"/>
                </a:spcBef>
                <a:buFontTx/>
                <a:buNone/>
                <a:defRPr/>
              </a:pPr>
              <a:endParaRPr lang="vi-VN" altLang="en-US" sz="1800">
                <a:latin typeface="Arial" pitchFamily="34" charset="0"/>
              </a:endParaRPr>
            </a:p>
          </p:txBody>
        </p:sp>
        <p:sp>
          <p:nvSpPr>
            <p:cNvPr id="11" name="AutoShape 6"/>
            <p:cNvSpPr>
              <a:spLocks noChangeArrowheads="1"/>
            </p:cNvSpPr>
            <p:nvPr/>
          </p:nvSpPr>
          <p:spPr bwMode="gray">
            <a:xfrm>
              <a:off x="1199"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a:p>
          </p:txBody>
        </p:sp>
      </p:grpSp>
      <p:sp>
        <p:nvSpPr>
          <p:cNvPr id="12" name="Rectangle 44"/>
          <p:cNvSpPr>
            <a:spLocks noChangeArrowheads="1"/>
          </p:cNvSpPr>
          <p:nvPr/>
        </p:nvSpPr>
        <p:spPr bwMode="auto">
          <a:xfrm>
            <a:off x="503354" y="1961272"/>
            <a:ext cx="682581"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dirty="0">
                <a:solidFill>
                  <a:srgbClr val="FF0000"/>
                </a:solidFill>
                <a:latin typeface="Arial" panose="020B0604020202020204" pitchFamily="34" charset="0"/>
              </a:rPr>
              <a:t>1.1</a:t>
            </a:r>
          </a:p>
        </p:txBody>
      </p:sp>
      <p:grpSp>
        <p:nvGrpSpPr>
          <p:cNvPr id="13" name="Group 3"/>
          <p:cNvGrpSpPr>
            <a:grpSpLocks/>
          </p:cNvGrpSpPr>
          <p:nvPr/>
        </p:nvGrpSpPr>
        <p:grpSpPr bwMode="auto">
          <a:xfrm>
            <a:off x="406688" y="3869783"/>
            <a:ext cx="1019175" cy="1137687"/>
            <a:chOff x="1110" y="2656"/>
            <a:chExt cx="1549" cy="1351"/>
          </a:xfrm>
          <a:solidFill>
            <a:srgbClr val="FFFFCC"/>
          </a:solidFill>
        </p:grpSpPr>
        <p:sp>
          <p:nvSpPr>
            <p:cNvPr id="14"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eaLnBrk="1" hangingPunct="1">
                <a:spcBef>
                  <a:spcPct val="0"/>
                </a:spcBef>
                <a:buFontTx/>
                <a:buNone/>
                <a:defRPr/>
              </a:pPr>
              <a:endParaRPr lang="vi-VN" altLang="en-US" sz="1800">
                <a:latin typeface="Arial" pitchFamily="34" charset="0"/>
              </a:endParaRPr>
            </a:p>
          </p:txBody>
        </p:sp>
        <p:sp>
          <p:nvSpPr>
            <p:cNvPr id="15"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eaLnBrk="1" hangingPunct="1">
                <a:spcBef>
                  <a:spcPct val="0"/>
                </a:spcBef>
                <a:buFontTx/>
                <a:buNone/>
                <a:defRPr/>
              </a:pPr>
              <a:endParaRPr lang="vi-VN" altLang="en-US" sz="1800">
                <a:latin typeface="Arial" pitchFamily="34" charset="0"/>
              </a:endParaRPr>
            </a:p>
          </p:txBody>
        </p:sp>
        <p:sp>
          <p:nvSpPr>
            <p:cNvPr id="16" name="AutoShape 6"/>
            <p:cNvSpPr>
              <a:spLocks noChangeArrowheads="1"/>
            </p:cNvSpPr>
            <p:nvPr/>
          </p:nvSpPr>
          <p:spPr bwMode="gray">
            <a:xfrm>
              <a:off x="1200"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a:p>
          </p:txBody>
        </p:sp>
      </p:grpSp>
      <p:sp>
        <p:nvSpPr>
          <p:cNvPr id="17" name="Rectangle 16"/>
          <p:cNvSpPr/>
          <p:nvPr/>
        </p:nvSpPr>
        <p:spPr>
          <a:xfrm>
            <a:off x="573267" y="4198109"/>
            <a:ext cx="612668" cy="461665"/>
          </a:xfrm>
          <a:prstGeom prst="rect">
            <a:avLst/>
          </a:prstGeom>
        </p:spPr>
        <p:txBody>
          <a:bodyPr wrap="none">
            <a:spAutoFit/>
          </a:bodyPr>
          <a:lstStyle/>
          <a:p>
            <a:pPr>
              <a:defRPr/>
            </a:pPr>
            <a:r>
              <a:rPr lang="en-US" altLang="en-US" sz="2400" b="1" dirty="0">
                <a:solidFill>
                  <a:srgbClr val="FF0000"/>
                </a:solidFill>
                <a:latin typeface="+mj-lt"/>
              </a:rPr>
              <a:t>1.2</a:t>
            </a:r>
            <a:endParaRPr lang="en-US" sz="2400" dirty="0">
              <a:latin typeface="+mj-lt"/>
            </a:endParaRPr>
          </a:p>
        </p:txBody>
      </p:sp>
      <p:sp>
        <p:nvSpPr>
          <p:cNvPr id="18" name="Rectangle 17"/>
          <p:cNvSpPr/>
          <p:nvPr/>
        </p:nvSpPr>
        <p:spPr>
          <a:xfrm>
            <a:off x="1352514" y="4032811"/>
            <a:ext cx="10508928" cy="954107"/>
          </a:xfrm>
          <a:prstGeom prst="rect">
            <a:avLst/>
          </a:prstGeom>
        </p:spPr>
        <p:txBody>
          <a:bodyPr wrap="square">
            <a:spAutoFit/>
          </a:bodyPr>
          <a:lstStyle/>
          <a:p>
            <a:pPr algn="ctr"/>
            <a:r>
              <a:rPr lang="en-US" sz="2800" b="1" dirty="0" err="1">
                <a:solidFill>
                  <a:srgbClr val="009900"/>
                </a:solidFill>
                <a:latin typeface="+mj-lt"/>
                <a:ea typeface="Times New Roman" panose="02020603050405020304" pitchFamily="18" charset="0"/>
                <a:cs typeface="Times New Roman" panose="02020603050405020304" pitchFamily="18" charset="0"/>
              </a:rPr>
              <a:t>Cơ</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sở</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thực</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tiễn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của</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đường</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lối</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chính</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sách</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đại</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đoàn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kết</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toàn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dân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tộc</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trong</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xây</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dựng</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và</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bảo</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vệ</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Tổ</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quốc</a:t>
            </a:r>
            <a:r>
              <a:rPr lang="en-US" sz="2800" b="1" dirty="0">
                <a:solidFill>
                  <a:srgbClr val="009900"/>
                </a:solidFill>
                <a:latin typeface="+mj-lt"/>
                <a:ea typeface="Times New Roman" panose="02020603050405020304" pitchFamily="18" charset="0"/>
                <a:cs typeface="Times New Roman" panose="02020603050405020304" pitchFamily="18" charset="0"/>
              </a:rPr>
              <a:t>.</a:t>
            </a:r>
          </a:p>
        </p:txBody>
      </p:sp>
    </p:spTree>
    <p:extLst>
      <p:ext uri="{BB962C8B-B14F-4D97-AF65-F5344CB8AC3E}">
        <p14:creationId xmlns="" xmlns:p14="http://schemas.microsoft.com/office/powerpoint/2010/main" val="17211869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0304" y="168657"/>
            <a:ext cx="11681138" cy="830997"/>
          </a:xfrm>
          <a:prstGeom prst="rect">
            <a:avLst/>
          </a:prstGeom>
        </p:spPr>
        <p:txBody>
          <a:bodyPr wrap="square">
            <a:spAutoFit/>
          </a:bodyPr>
          <a:lstStyle/>
          <a:p>
            <a:pPr algn="ctr"/>
            <a:r>
              <a:rPr lang="en-US" sz="2400" b="1" dirty="0">
                <a:solidFill>
                  <a:srgbClr val="C00000"/>
                </a:solidFill>
                <a:latin typeface="+mj-lt"/>
                <a:ea typeface="Times New Roman" panose="02020603050405020304" pitchFamily="18" charset="0"/>
                <a:cs typeface="Times New Roman" panose="02020603050405020304" pitchFamily="18" charset="0"/>
              </a:rPr>
              <a:t>1.1. </a:t>
            </a:r>
            <a:r>
              <a:rPr lang="en-US" sz="2400" b="1" dirty="0" err="1">
                <a:solidFill>
                  <a:srgbClr val="C00000"/>
                </a:solidFill>
                <a:latin typeface="+mj-lt"/>
                <a:ea typeface="Times New Roman" panose="02020603050405020304" pitchFamily="18" charset="0"/>
                <a:cs typeface="Times New Roman" panose="02020603050405020304" pitchFamily="18" charset="0"/>
              </a:rPr>
              <a:t>Cơ</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sở</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lý</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luận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của</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đường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lối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chính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sách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đại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kết</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dân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tộc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trong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xây</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dựng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và</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bảo</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vệ</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Tổ</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quốc</a:t>
            </a:r>
            <a:endParaRPr lang="en-US" sz="2400" b="1" dirty="0">
              <a:solidFill>
                <a:srgbClr val="C00000"/>
              </a:solidFill>
              <a:latin typeface="+mj-lt"/>
              <a:ea typeface="Times New Roman" panose="02020603050405020304" pitchFamily="18" charset="0"/>
              <a:cs typeface="Times New Roman" panose="02020603050405020304" pitchFamily="18" charset="0"/>
            </a:endParaRPr>
          </a:p>
        </p:txBody>
      </p:sp>
      <p:grpSp>
        <p:nvGrpSpPr>
          <p:cNvPr id="4" name="Group 31"/>
          <p:cNvGrpSpPr>
            <a:grpSpLocks/>
          </p:cNvGrpSpPr>
          <p:nvPr/>
        </p:nvGrpSpPr>
        <p:grpSpPr bwMode="auto">
          <a:xfrm flipV="1">
            <a:off x="321972" y="1159076"/>
            <a:ext cx="11515560" cy="133334"/>
            <a:chOff x="240" y="520"/>
            <a:chExt cx="5298" cy="8"/>
          </a:xfrm>
        </p:grpSpPr>
        <p:sp>
          <p:nvSpPr>
            <p:cNvPr id="5" name="Line 29"/>
            <p:cNvSpPr>
              <a:spLocks noChangeShapeType="1"/>
            </p:cNvSpPr>
            <p:nvPr/>
          </p:nvSpPr>
          <p:spPr bwMode="auto">
            <a:xfrm>
              <a:off x="2390" y="520"/>
              <a:ext cx="3148" cy="0"/>
            </a:xfrm>
            <a:prstGeom prst="line">
              <a:avLst/>
            </a:prstGeom>
            <a:noFill/>
            <a:ln w="127000">
              <a:solidFill>
                <a:srgbClr val="000099"/>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30"/>
            <p:cNvSpPr>
              <a:spLocks noChangeShapeType="1"/>
            </p:cNvSpPr>
            <p:nvPr/>
          </p:nvSpPr>
          <p:spPr bwMode="auto">
            <a:xfrm>
              <a:off x="240" y="528"/>
              <a:ext cx="5298" cy="0"/>
            </a:xfrm>
            <a:prstGeom prst="line">
              <a:avLst/>
            </a:prstGeom>
            <a:noFill/>
            <a:ln w="12700">
              <a:solidFill>
                <a:srgbClr val="000099"/>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Rectangle 6"/>
          <p:cNvSpPr/>
          <p:nvPr/>
        </p:nvSpPr>
        <p:spPr>
          <a:xfrm>
            <a:off x="2590800" y="1721486"/>
            <a:ext cx="7086600" cy="523220"/>
          </a:xfrm>
          <a:prstGeom prst="rect">
            <a:avLst/>
          </a:prstGeom>
          <a:solidFill>
            <a:schemeClr val="bg1"/>
          </a:solidFill>
          <a:ln>
            <a:solidFill>
              <a:srgbClr val="000099"/>
            </a:solidFill>
          </a:ln>
        </p:spPr>
        <p:style>
          <a:lnRef idx="1">
            <a:schemeClr val="accent3"/>
          </a:lnRef>
          <a:fillRef idx="2">
            <a:schemeClr val="accent3"/>
          </a:fillRef>
          <a:effectRef idx="1">
            <a:schemeClr val="accent3"/>
          </a:effectRef>
          <a:fontRef idx="minor">
            <a:schemeClr val="dk1"/>
          </a:fontRef>
        </p:style>
        <p:txBody>
          <a:bodyPr>
            <a:spAutoFit/>
          </a:bodyPr>
          <a:lstStyle/>
          <a:p>
            <a:pPr marL="342900" indent="-342900" algn="ctr">
              <a:buFont typeface="Wingdings" panose="05000000000000000000" pitchFamily="2" charset="2"/>
              <a:buChar char="v"/>
              <a:defRPr/>
            </a:pPr>
            <a:r>
              <a:rPr lang="en-US" sz="2800" b="1" dirty="0" err="1">
                <a:solidFill>
                  <a:srgbClr val="000099"/>
                </a:solidFill>
                <a:latin typeface="+mj-lt"/>
                <a:cs typeface="Times New Roman" pitchFamily="18" charset="0"/>
              </a:rPr>
              <a:t>Cơ</a:t>
            </a:r>
            <a:r>
              <a:rPr lang="en-US" sz="2800" b="1" dirty="0">
                <a:solidFill>
                  <a:srgbClr val="000099"/>
                </a:solidFill>
                <a:latin typeface="+mj-lt"/>
                <a:cs typeface="Times New Roman" pitchFamily="18" charset="0"/>
              </a:rPr>
              <a:t> </a:t>
            </a:r>
            <a:r>
              <a:rPr lang="en-US" sz="2800" b="1" dirty="0" err="1">
                <a:solidFill>
                  <a:srgbClr val="000099"/>
                </a:solidFill>
                <a:latin typeface="+mj-lt"/>
                <a:cs typeface="Times New Roman" pitchFamily="18" charset="0"/>
              </a:rPr>
              <a:t>sở</a:t>
            </a:r>
            <a:r>
              <a:rPr lang="en-US" sz="2800" b="1" dirty="0">
                <a:solidFill>
                  <a:srgbClr val="000099"/>
                </a:solidFill>
                <a:latin typeface="+mj-lt"/>
                <a:cs typeface="Times New Roman" pitchFamily="18" charset="0"/>
              </a:rPr>
              <a:t> </a:t>
            </a:r>
            <a:r>
              <a:rPr lang="en-US" sz="2800" b="1" dirty="0" err="1">
                <a:solidFill>
                  <a:srgbClr val="000099"/>
                </a:solidFill>
                <a:latin typeface="+mj-lt"/>
                <a:cs typeface="Times New Roman" pitchFamily="18" charset="0"/>
              </a:rPr>
              <a:t>lý</a:t>
            </a:r>
            <a:r>
              <a:rPr lang="en-US" sz="2800" b="1" dirty="0">
                <a:solidFill>
                  <a:srgbClr val="000099"/>
                </a:solidFill>
                <a:latin typeface="+mj-lt"/>
                <a:cs typeface="Times New Roman" pitchFamily="18" charset="0"/>
              </a:rPr>
              <a:t> </a:t>
            </a:r>
            <a:r>
              <a:rPr lang="en-US" sz="2800" b="1" dirty="0" err="1">
                <a:solidFill>
                  <a:srgbClr val="000099"/>
                </a:solidFill>
                <a:latin typeface="+mj-lt"/>
                <a:cs typeface="Times New Roman" pitchFamily="18" charset="0"/>
              </a:rPr>
              <a:t>luận</a:t>
            </a:r>
            <a:endParaRPr lang="en-US" sz="2800" dirty="0">
              <a:solidFill>
                <a:srgbClr val="000099"/>
              </a:solidFill>
              <a:latin typeface="+mj-lt"/>
            </a:endParaRPr>
          </a:p>
        </p:txBody>
      </p:sp>
      <p:sp>
        <p:nvSpPr>
          <p:cNvPr id="9" name="Rounded Rectangle 8"/>
          <p:cNvSpPr/>
          <p:nvPr/>
        </p:nvSpPr>
        <p:spPr>
          <a:xfrm>
            <a:off x="1551822" y="3332225"/>
            <a:ext cx="2913061" cy="1982009"/>
          </a:xfrm>
          <a:prstGeom prst="roundRect">
            <a:avLst/>
          </a:prstGeom>
          <a:solidFill>
            <a:schemeClr val="bg1"/>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err="1">
                <a:solidFill>
                  <a:srgbClr val="000099"/>
                </a:solidFill>
                <a:latin typeface="+mj-lt"/>
              </a:rPr>
              <a:t>Quan</a:t>
            </a:r>
            <a:r>
              <a:rPr lang="en-US" sz="2800" b="1" dirty="0">
                <a:solidFill>
                  <a:srgbClr val="000099"/>
                </a:solidFill>
                <a:latin typeface="+mj-lt"/>
              </a:rPr>
              <a:t> </a:t>
            </a:r>
            <a:r>
              <a:rPr lang="en-US" sz="2800" b="1" dirty="0" err="1">
                <a:solidFill>
                  <a:srgbClr val="000099"/>
                </a:solidFill>
                <a:latin typeface="+mj-lt"/>
              </a:rPr>
              <a:t>điểm</a:t>
            </a:r>
            <a:r>
              <a:rPr lang="en-US" sz="2800" b="1" dirty="0">
                <a:solidFill>
                  <a:srgbClr val="000099"/>
                </a:solidFill>
                <a:latin typeface="+mj-lt"/>
              </a:rPr>
              <a:t> </a:t>
            </a:r>
            <a:r>
              <a:rPr lang="en-US" sz="2800" b="1" dirty="0" err="1">
                <a:solidFill>
                  <a:srgbClr val="000099"/>
                </a:solidFill>
                <a:latin typeface="+mj-lt"/>
              </a:rPr>
              <a:t>của</a:t>
            </a:r>
            <a:r>
              <a:rPr lang="en-US" sz="2800" b="1" dirty="0">
                <a:solidFill>
                  <a:srgbClr val="000099"/>
                </a:solidFill>
                <a:latin typeface="+mj-lt"/>
              </a:rPr>
              <a:t> </a:t>
            </a:r>
            <a:r>
              <a:rPr lang="en-US" sz="2800" b="1" dirty="0" err="1">
                <a:solidFill>
                  <a:srgbClr val="000099"/>
                </a:solidFill>
                <a:latin typeface="+mj-lt"/>
              </a:rPr>
              <a:t>chủ</a:t>
            </a:r>
            <a:r>
              <a:rPr lang="en-US" sz="2800" b="1" dirty="0">
                <a:solidFill>
                  <a:srgbClr val="000099"/>
                </a:solidFill>
                <a:latin typeface="+mj-lt"/>
              </a:rPr>
              <a:t> </a:t>
            </a:r>
            <a:r>
              <a:rPr lang="en-US" sz="2800" b="1" dirty="0" err="1">
                <a:solidFill>
                  <a:srgbClr val="000099"/>
                </a:solidFill>
                <a:latin typeface="+mj-lt"/>
              </a:rPr>
              <a:t>nghĩa</a:t>
            </a:r>
            <a:r>
              <a:rPr lang="en-US" sz="2800" b="1" dirty="0">
                <a:solidFill>
                  <a:srgbClr val="000099"/>
                </a:solidFill>
                <a:latin typeface="+mj-lt"/>
              </a:rPr>
              <a:t> </a:t>
            </a:r>
            <a:r>
              <a:rPr lang="en-US" sz="2800" b="1" dirty="0" err="1">
                <a:solidFill>
                  <a:srgbClr val="000099"/>
                </a:solidFill>
                <a:latin typeface="+mj-lt"/>
              </a:rPr>
              <a:t>Mác</a:t>
            </a:r>
            <a:r>
              <a:rPr lang="en-US" sz="2800" b="1" dirty="0">
                <a:solidFill>
                  <a:srgbClr val="000099"/>
                </a:solidFill>
                <a:latin typeface="+mj-lt"/>
              </a:rPr>
              <a:t> - </a:t>
            </a:r>
            <a:r>
              <a:rPr lang="en-US" sz="2800" b="1" dirty="0" err="1">
                <a:solidFill>
                  <a:srgbClr val="000099"/>
                </a:solidFill>
                <a:latin typeface="+mj-lt"/>
              </a:rPr>
              <a:t>Lênin</a:t>
            </a:r>
            <a:endParaRPr lang="en-US" sz="2800" b="1" dirty="0">
              <a:solidFill>
                <a:srgbClr val="000099"/>
              </a:solidFill>
              <a:latin typeface="+mj-lt"/>
            </a:endParaRPr>
          </a:p>
        </p:txBody>
      </p:sp>
      <p:sp>
        <p:nvSpPr>
          <p:cNvPr id="10" name="Rounded Rectangle 9"/>
          <p:cNvSpPr/>
          <p:nvPr/>
        </p:nvSpPr>
        <p:spPr>
          <a:xfrm>
            <a:off x="7925213" y="3353245"/>
            <a:ext cx="3010798" cy="198200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err="1">
                <a:solidFill>
                  <a:srgbClr val="000099"/>
                </a:solidFill>
                <a:latin typeface="+mj-lt"/>
              </a:rPr>
              <a:t>Tư</a:t>
            </a:r>
            <a:r>
              <a:rPr lang="en-US" sz="2800" b="1" dirty="0">
                <a:solidFill>
                  <a:srgbClr val="000099"/>
                </a:solidFill>
                <a:latin typeface="+mj-lt"/>
              </a:rPr>
              <a:t> </a:t>
            </a:r>
            <a:r>
              <a:rPr lang="en-US" sz="2800" b="1" dirty="0" err="1">
                <a:solidFill>
                  <a:srgbClr val="000099"/>
                </a:solidFill>
                <a:latin typeface="+mj-lt"/>
              </a:rPr>
              <a:t>tưởng</a:t>
            </a:r>
            <a:r>
              <a:rPr lang="en-US" sz="2800" b="1" dirty="0">
                <a:solidFill>
                  <a:srgbClr val="000099"/>
                </a:solidFill>
                <a:latin typeface="+mj-lt"/>
              </a:rPr>
              <a:t> </a:t>
            </a:r>
            <a:r>
              <a:rPr lang="en-US" sz="2800" b="1" dirty="0" err="1">
                <a:solidFill>
                  <a:srgbClr val="000099"/>
                </a:solidFill>
                <a:latin typeface="+mj-lt"/>
              </a:rPr>
              <a:t>Hồ</a:t>
            </a:r>
            <a:r>
              <a:rPr lang="en-US" sz="2800" b="1" dirty="0">
                <a:solidFill>
                  <a:srgbClr val="000099"/>
                </a:solidFill>
                <a:latin typeface="+mj-lt"/>
              </a:rPr>
              <a:t> </a:t>
            </a:r>
            <a:r>
              <a:rPr lang="en-US" sz="2800" b="1" dirty="0" err="1">
                <a:solidFill>
                  <a:srgbClr val="000099"/>
                </a:solidFill>
                <a:latin typeface="+mj-lt"/>
              </a:rPr>
              <a:t>Chí</a:t>
            </a:r>
            <a:r>
              <a:rPr lang="en-US" sz="2800" b="1" dirty="0">
                <a:solidFill>
                  <a:srgbClr val="000099"/>
                </a:solidFill>
                <a:latin typeface="+mj-lt"/>
              </a:rPr>
              <a:t> Minh</a:t>
            </a:r>
          </a:p>
        </p:txBody>
      </p:sp>
      <p:cxnSp>
        <p:nvCxnSpPr>
          <p:cNvPr id="11" name="Straight Arrow Connector 10"/>
          <p:cNvCxnSpPr>
            <a:endCxn id="9" idx="0"/>
          </p:cNvCxnSpPr>
          <p:nvPr/>
        </p:nvCxnSpPr>
        <p:spPr>
          <a:xfrm flipH="1">
            <a:off x="3008353" y="2260985"/>
            <a:ext cx="3156252" cy="1071240"/>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6164605" y="2260985"/>
            <a:ext cx="3512795" cy="1092260"/>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5073680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Content Placeholder 2"/>
          <p:cNvSpPr>
            <a:spLocks noGrp="1"/>
          </p:cNvSpPr>
          <p:nvPr>
            <p:ph idx="1"/>
          </p:nvPr>
        </p:nvSpPr>
        <p:spPr>
          <a:xfrm>
            <a:off x="609600" y="594350"/>
            <a:ext cx="10972800" cy="4525963"/>
          </a:xfrm>
        </p:spPr>
        <p:txBody>
          <a:bodyPr/>
          <a:lstStyle/>
          <a:p>
            <a:pPr marL="0" indent="0">
              <a:buFontTx/>
              <a:buNone/>
            </a:pPr>
            <a:r>
              <a:rPr lang="en-US" dirty="0" err="1" smtClean="0">
                <a:latin typeface="Times New Roman" pitchFamily="18" charset="0"/>
                <a:cs typeface="Times New Roman" pitchFamily="18" charset="0"/>
              </a:rPr>
              <a:t>Đoàn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kết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Kết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một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khối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thống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nhất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cùng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động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vì</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mục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đích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chung</a:t>
            </a:r>
            <a:endParaRPr lang="en-US" dirty="0" smtClean="0">
              <a:latin typeface="Times New Roman" pitchFamily="18" charset="0"/>
              <a:cs typeface="Times New Roman" pitchFamily="18" charset="0"/>
            </a:endParaRPr>
          </a:p>
          <a:p>
            <a:pPr marL="0" indent="0">
              <a:buFontTx/>
              <a:buNone/>
            </a:pPr>
            <a:endParaRPr lang="en-US" dirty="0" smtClean="0"/>
          </a:p>
        </p:txBody>
      </p:sp>
      <p:pic>
        <p:nvPicPr>
          <p:cNvPr id="10244" name="Picture 2" descr="Kết quả hình ảnh cho đoàn kết"/>
          <p:cNvPicPr>
            <a:picLocks noChangeAspect="1" noChangeArrowheads="1"/>
          </p:cNvPicPr>
          <p:nvPr/>
        </p:nvPicPr>
        <p:blipFill>
          <a:blip r:embed="rId2"/>
          <a:srcRect/>
          <a:stretch>
            <a:fillRect/>
          </a:stretch>
        </p:blipFill>
        <p:spPr bwMode="auto">
          <a:xfrm>
            <a:off x="855368" y="1737361"/>
            <a:ext cx="9947614" cy="481584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4851" y="152400"/>
            <a:ext cx="11500834" cy="954107"/>
          </a:xfrm>
          <a:prstGeom prst="rect">
            <a:avLst/>
          </a:prstGeom>
        </p:spPr>
        <p:txBody>
          <a:bodyPr wrap="square">
            <a:spAutoFit/>
          </a:bodyPr>
          <a:lstStyle/>
          <a:p>
            <a:pPr algn="ctr"/>
            <a:r>
              <a:rPr lang="en-US" sz="2800" b="1" dirty="0">
                <a:solidFill>
                  <a:srgbClr val="FF0066"/>
                </a:solidFill>
                <a:latin typeface="+mj-lt"/>
                <a:ea typeface="Calibri" panose="020F0502020204030204" pitchFamily="34" charset="0"/>
                <a:cs typeface="Times New Roman" panose="02020603050405020304" pitchFamily="18" charset="0"/>
              </a:rPr>
              <a:t>1.1.1. </a:t>
            </a:r>
            <a:r>
              <a:rPr lang="en-US" sz="2800" b="1" dirty="0" err="1">
                <a:solidFill>
                  <a:srgbClr val="FF0066"/>
                </a:solidFill>
                <a:latin typeface="+mj-lt"/>
                <a:ea typeface="Calibri" panose="020F0502020204030204" pitchFamily="34" charset="0"/>
                <a:cs typeface="Times New Roman" panose="02020603050405020304" pitchFamily="18" charset="0"/>
              </a:rPr>
              <a:t>Quan</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điểm</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của</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chủ</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nghĩa</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Mác</a:t>
            </a:r>
            <a:r>
              <a:rPr lang="en-US" sz="2800" b="1" dirty="0">
                <a:solidFill>
                  <a:srgbClr val="FF0066"/>
                </a:solidFill>
                <a:latin typeface="+mj-lt"/>
                <a:ea typeface="Calibri" panose="020F0502020204030204" pitchFamily="34" charset="0"/>
                <a:cs typeface="Times New Roman" panose="02020603050405020304" pitchFamily="18" charset="0"/>
              </a:rPr>
              <a:t> - </a:t>
            </a:r>
            <a:r>
              <a:rPr lang="en-US" sz="2800" b="1" dirty="0" err="1">
                <a:solidFill>
                  <a:srgbClr val="FF0066"/>
                </a:solidFill>
                <a:latin typeface="+mj-lt"/>
                <a:ea typeface="Calibri" panose="020F0502020204030204" pitchFamily="34" charset="0"/>
                <a:cs typeface="Times New Roman" panose="02020603050405020304" pitchFamily="18" charset="0"/>
              </a:rPr>
              <a:t>Lênin</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về</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đoàn</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kết</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dân</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tộc</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trong</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cách</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mạng</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xã</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hội</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chủ</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nghĩa</a:t>
            </a:r>
            <a:endParaRPr lang="en-US" sz="2800" dirty="0">
              <a:solidFill>
                <a:srgbClr val="FF0066"/>
              </a:solidFill>
              <a:latin typeface="+mj-lt"/>
              <a:ea typeface="Calibri" panose="020F0502020204030204" pitchFamily="34"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80381" y="2219459"/>
            <a:ext cx="2268415" cy="2362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aphicFrame>
        <p:nvGraphicFramePr>
          <p:cNvPr id="5" name="Diagram 4"/>
          <p:cNvGraphicFramePr/>
          <p:nvPr>
            <p:extLst>
              <p:ext uri="{D42A27DB-BD31-4B8C-83A1-F6EECF244321}">
                <p14:modId xmlns="" xmlns:p14="http://schemas.microsoft.com/office/powerpoint/2010/main" val="4099258808"/>
              </p:ext>
            </p:extLst>
          </p:nvPr>
        </p:nvGraphicFramePr>
        <p:xfrm>
          <a:off x="2346650" y="1246031"/>
          <a:ext cx="8887407" cy="4648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1894626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80">
                                          <p:stCondLst>
                                            <p:cond delay="0"/>
                                          </p:stCondLst>
                                        </p:cTn>
                                        <p:tgtEl>
                                          <p:spTgt spid="5"/>
                                        </p:tgtEl>
                                      </p:cBhvr>
                                    </p:animEffect>
                                    <p:anim calcmode="lin" valueType="num">
                                      <p:cBhvr>
                                        <p:cTn id="1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gtEl>
                                      </p:cBhvr>
                                      <p:to x="100000" y="60000"/>
                                    </p:animScale>
                                    <p:animScale>
                                      <p:cBhvr>
                                        <p:cTn id="22" dur="166" decel="50000">
                                          <p:stCondLst>
                                            <p:cond delay="676"/>
                                          </p:stCondLst>
                                        </p:cTn>
                                        <p:tgtEl>
                                          <p:spTgt spid="5"/>
                                        </p:tgtEl>
                                      </p:cBhvr>
                                      <p:to x="100000" y="100000"/>
                                    </p:animScale>
                                    <p:animScale>
                                      <p:cBhvr>
                                        <p:cTn id="23" dur="26">
                                          <p:stCondLst>
                                            <p:cond delay="1312"/>
                                          </p:stCondLst>
                                        </p:cTn>
                                        <p:tgtEl>
                                          <p:spTgt spid="5"/>
                                        </p:tgtEl>
                                      </p:cBhvr>
                                      <p:to x="100000" y="80000"/>
                                    </p:animScale>
                                    <p:animScale>
                                      <p:cBhvr>
                                        <p:cTn id="24" dur="166" decel="50000">
                                          <p:stCondLst>
                                            <p:cond delay="1338"/>
                                          </p:stCondLst>
                                        </p:cTn>
                                        <p:tgtEl>
                                          <p:spTgt spid="5"/>
                                        </p:tgtEl>
                                      </p:cBhvr>
                                      <p:to x="100000" y="100000"/>
                                    </p:animScale>
                                    <p:animScale>
                                      <p:cBhvr>
                                        <p:cTn id="25" dur="26">
                                          <p:stCondLst>
                                            <p:cond delay="1642"/>
                                          </p:stCondLst>
                                        </p:cTn>
                                        <p:tgtEl>
                                          <p:spTgt spid="5"/>
                                        </p:tgtEl>
                                      </p:cBhvr>
                                      <p:to x="100000" y="90000"/>
                                    </p:animScale>
                                    <p:animScale>
                                      <p:cBhvr>
                                        <p:cTn id="26" dur="166" decel="50000">
                                          <p:stCondLst>
                                            <p:cond delay="1668"/>
                                          </p:stCondLst>
                                        </p:cTn>
                                        <p:tgtEl>
                                          <p:spTgt spid="5"/>
                                        </p:tgtEl>
                                      </p:cBhvr>
                                      <p:to x="100000" y="100000"/>
                                    </p:animScale>
                                    <p:animScale>
                                      <p:cBhvr>
                                        <p:cTn id="27" dur="26">
                                          <p:stCondLst>
                                            <p:cond delay="1808"/>
                                          </p:stCondLst>
                                        </p:cTn>
                                        <p:tgtEl>
                                          <p:spTgt spid="5"/>
                                        </p:tgtEl>
                                      </p:cBhvr>
                                      <p:to x="100000" y="95000"/>
                                    </p:animScale>
                                    <p:animScale>
                                      <p:cBhvr>
                                        <p:cTn id="2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981824" y="959690"/>
            <a:ext cx="10776587" cy="960000"/>
            <a:chOff x="3131840" y="1491630"/>
            <a:chExt cx="5256584" cy="576064"/>
          </a:xfrm>
        </p:grpSpPr>
        <p:sp>
          <p:nvSpPr>
            <p:cNvPr id="4" name="Rectangle 3"/>
            <p:cNvSpPr/>
            <p:nvPr/>
          </p:nvSpPr>
          <p:spPr>
            <a:xfrm>
              <a:off x="3131840" y="1491630"/>
              <a:ext cx="5256584" cy="57606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5" name="Right Triangle 4"/>
            <p:cNvSpPr/>
            <p:nvPr/>
          </p:nvSpPr>
          <p:spPr>
            <a:xfrm rot="5400000">
              <a:off x="3203840" y="1419630"/>
              <a:ext cx="576000" cy="720000"/>
            </a:xfrm>
            <a:prstGeom prst="rtTriangle">
              <a:avLst/>
            </a:prstGeom>
            <a:solidFill>
              <a:srgbClr val="0070C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dirty="0"/>
            </a:p>
          </p:txBody>
        </p:sp>
      </p:grpSp>
      <p:grpSp>
        <p:nvGrpSpPr>
          <p:cNvPr id="7" name="Group 6"/>
          <p:cNvGrpSpPr/>
          <p:nvPr/>
        </p:nvGrpSpPr>
        <p:grpSpPr>
          <a:xfrm>
            <a:off x="981824" y="2234648"/>
            <a:ext cx="10776587" cy="960000"/>
            <a:chOff x="3131840" y="1491630"/>
            <a:chExt cx="5256584" cy="576064"/>
          </a:xfrm>
        </p:grpSpPr>
        <p:sp>
          <p:nvSpPr>
            <p:cNvPr id="8" name="Rectangle 7"/>
            <p:cNvSpPr/>
            <p:nvPr/>
          </p:nvSpPr>
          <p:spPr>
            <a:xfrm>
              <a:off x="3131840" y="1491630"/>
              <a:ext cx="5256584" cy="57606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9" name="Right Triangle 8"/>
            <p:cNvSpPr/>
            <p:nvPr/>
          </p:nvSpPr>
          <p:spPr>
            <a:xfrm rot="5400000">
              <a:off x="3203840" y="1419630"/>
              <a:ext cx="576000" cy="720000"/>
            </a:xfrm>
            <a:prstGeom prst="rtTriangle">
              <a:avLst/>
            </a:prstGeom>
            <a:solidFill>
              <a:srgbClr val="7030A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grpSp>
      <p:grpSp>
        <p:nvGrpSpPr>
          <p:cNvPr id="10" name="Group 9"/>
          <p:cNvGrpSpPr/>
          <p:nvPr/>
        </p:nvGrpSpPr>
        <p:grpSpPr>
          <a:xfrm>
            <a:off x="1019563" y="3456148"/>
            <a:ext cx="10776587" cy="960000"/>
            <a:chOff x="3131840" y="1491630"/>
            <a:chExt cx="5256584" cy="576064"/>
          </a:xfrm>
        </p:grpSpPr>
        <p:sp>
          <p:nvSpPr>
            <p:cNvPr id="11" name="Rectangle 10"/>
            <p:cNvSpPr/>
            <p:nvPr/>
          </p:nvSpPr>
          <p:spPr>
            <a:xfrm>
              <a:off x="3131840" y="1491630"/>
              <a:ext cx="5256584" cy="57606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12" name="Right Triangle 11"/>
            <p:cNvSpPr/>
            <p:nvPr/>
          </p:nvSpPr>
          <p:spPr>
            <a:xfrm rot="5400000">
              <a:off x="3203840" y="1419630"/>
              <a:ext cx="576000" cy="720000"/>
            </a:xfrm>
            <a:prstGeom prst="rtTriangle">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grpSp>
      <p:grpSp>
        <p:nvGrpSpPr>
          <p:cNvPr id="13" name="Group 12"/>
          <p:cNvGrpSpPr/>
          <p:nvPr/>
        </p:nvGrpSpPr>
        <p:grpSpPr>
          <a:xfrm>
            <a:off x="981819" y="4777039"/>
            <a:ext cx="10814331" cy="960000"/>
            <a:chOff x="3131840" y="1491630"/>
            <a:chExt cx="5256584" cy="576064"/>
          </a:xfrm>
        </p:grpSpPr>
        <p:sp>
          <p:nvSpPr>
            <p:cNvPr id="14" name="Rectangle 13"/>
            <p:cNvSpPr/>
            <p:nvPr/>
          </p:nvSpPr>
          <p:spPr>
            <a:xfrm>
              <a:off x="3131840" y="1491630"/>
              <a:ext cx="5256584" cy="57606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15" name="Right Triangle 14"/>
            <p:cNvSpPr/>
            <p:nvPr/>
          </p:nvSpPr>
          <p:spPr>
            <a:xfrm rot="5400000">
              <a:off x="3203840" y="1419630"/>
              <a:ext cx="576000" cy="720000"/>
            </a:xfrm>
            <a:prstGeom prst="rtTriangle">
              <a:avLst/>
            </a:prstGeom>
            <a:solidFill>
              <a:srgbClr val="008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grpSp>
      <p:sp>
        <p:nvSpPr>
          <p:cNvPr id="16" name="TextBox 15"/>
          <p:cNvSpPr txBox="1"/>
          <p:nvPr/>
        </p:nvSpPr>
        <p:spPr>
          <a:xfrm>
            <a:off x="981819" y="2372963"/>
            <a:ext cx="710885" cy="502766"/>
          </a:xfrm>
          <a:prstGeom prst="rect">
            <a:avLst/>
          </a:prstGeom>
          <a:noFill/>
        </p:spPr>
        <p:txBody>
          <a:bodyPr wrap="square" rtlCol="0">
            <a:spAutoFit/>
          </a:bodyPr>
          <a:lstStyle/>
          <a:p>
            <a:r>
              <a:rPr lang="en-US" altLang="ko-KR" sz="2667" b="1" dirty="0" smtClean="0">
                <a:solidFill>
                  <a:schemeClr val="bg1"/>
                </a:solidFill>
                <a:cs typeface="Arial" pitchFamily="34" charset="0"/>
              </a:rPr>
              <a:t>02</a:t>
            </a:r>
            <a:endParaRPr lang="ko-KR" altLang="en-US" sz="2667" b="1" dirty="0">
              <a:solidFill>
                <a:schemeClr val="bg1"/>
              </a:solidFill>
              <a:cs typeface="Arial" pitchFamily="34" charset="0"/>
            </a:endParaRPr>
          </a:p>
        </p:txBody>
      </p:sp>
      <p:sp>
        <p:nvSpPr>
          <p:cNvPr id="17" name="TextBox 16"/>
          <p:cNvSpPr txBox="1"/>
          <p:nvPr/>
        </p:nvSpPr>
        <p:spPr>
          <a:xfrm>
            <a:off x="1019563" y="1019710"/>
            <a:ext cx="710885" cy="502766"/>
          </a:xfrm>
          <a:prstGeom prst="rect">
            <a:avLst/>
          </a:prstGeom>
          <a:noFill/>
        </p:spPr>
        <p:txBody>
          <a:bodyPr wrap="square" rtlCol="0">
            <a:spAutoFit/>
          </a:bodyPr>
          <a:lstStyle/>
          <a:p>
            <a:r>
              <a:rPr lang="en-US" altLang="ko-KR" sz="2667" b="1" dirty="0">
                <a:solidFill>
                  <a:schemeClr val="bg1"/>
                </a:solidFill>
                <a:cs typeface="Arial" pitchFamily="34" charset="0"/>
              </a:rPr>
              <a:t>01</a:t>
            </a:r>
            <a:endParaRPr lang="ko-KR" altLang="en-US" sz="2667" b="1" dirty="0">
              <a:solidFill>
                <a:schemeClr val="bg1"/>
              </a:solidFill>
              <a:cs typeface="Arial" pitchFamily="34" charset="0"/>
            </a:endParaRPr>
          </a:p>
        </p:txBody>
      </p:sp>
      <p:sp>
        <p:nvSpPr>
          <p:cNvPr id="18" name="TextBox 17"/>
          <p:cNvSpPr txBox="1"/>
          <p:nvPr/>
        </p:nvSpPr>
        <p:spPr>
          <a:xfrm>
            <a:off x="1003405" y="3509499"/>
            <a:ext cx="710885" cy="502766"/>
          </a:xfrm>
          <a:prstGeom prst="rect">
            <a:avLst/>
          </a:prstGeom>
          <a:noFill/>
        </p:spPr>
        <p:txBody>
          <a:bodyPr wrap="square" rtlCol="0">
            <a:spAutoFit/>
          </a:bodyPr>
          <a:lstStyle/>
          <a:p>
            <a:r>
              <a:rPr lang="en-US" altLang="ko-KR" sz="2667" b="1" dirty="0" smtClean="0">
                <a:solidFill>
                  <a:schemeClr val="bg1"/>
                </a:solidFill>
                <a:cs typeface="Arial" pitchFamily="34" charset="0"/>
              </a:rPr>
              <a:t>03</a:t>
            </a:r>
            <a:endParaRPr lang="ko-KR" altLang="en-US" sz="2667" b="1" dirty="0">
              <a:solidFill>
                <a:schemeClr val="bg1"/>
              </a:solidFill>
              <a:cs typeface="Arial" pitchFamily="34" charset="0"/>
            </a:endParaRPr>
          </a:p>
        </p:txBody>
      </p:sp>
      <p:sp>
        <p:nvSpPr>
          <p:cNvPr id="19" name="TextBox 18"/>
          <p:cNvSpPr txBox="1"/>
          <p:nvPr/>
        </p:nvSpPr>
        <p:spPr>
          <a:xfrm>
            <a:off x="1019563" y="4936072"/>
            <a:ext cx="710885" cy="502766"/>
          </a:xfrm>
          <a:prstGeom prst="rect">
            <a:avLst/>
          </a:prstGeom>
          <a:noFill/>
        </p:spPr>
        <p:txBody>
          <a:bodyPr wrap="square" rtlCol="0">
            <a:spAutoFit/>
          </a:bodyPr>
          <a:lstStyle/>
          <a:p>
            <a:r>
              <a:rPr lang="en-US" altLang="ko-KR" sz="2667" b="1" dirty="0" smtClean="0">
                <a:solidFill>
                  <a:schemeClr val="bg1"/>
                </a:solidFill>
                <a:cs typeface="Arial" pitchFamily="34" charset="0"/>
              </a:rPr>
              <a:t>04</a:t>
            </a:r>
            <a:endParaRPr lang="ko-KR" altLang="en-US" sz="2667" b="1" dirty="0">
              <a:solidFill>
                <a:schemeClr val="bg1"/>
              </a:solidFill>
              <a:cs typeface="Arial" pitchFamily="34" charset="0"/>
            </a:endParaRPr>
          </a:p>
        </p:txBody>
      </p:sp>
      <p:sp>
        <p:nvSpPr>
          <p:cNvPr id="20" name="Rectangle 19"/>
          <p:cNvSpPr/>
          <p:nvPr/>
        </p:nvSpPr>
        <p:spPr>
          <a:xfrm>
            <a:off x="343437" y="160939"/>
            <a:ext cx="11221792" cy="523220"/>
          </a:xfrm>
          <a:prstGeom prst="rect">
            <a:avLst/>
          </a:prstGeom>
        </p:spPr>
        <p:txBody>
          <a:bodyPr wrap="square">
            <a:spAutoFit/>
          </a:bodyPr>
          <a:lstStyle/>
          <a:p>
            <a:pPr marL="285750" lvl="0" indent="-285750" algn="ctr">
              <a:buFont typeface="Wingdings" panose="05000000000000000000" pitchFamily="2" charset="2"/>
              <a:buChar char="v"/>
            </a:pPr>
            <a:r>
              <a:rPr lang="en-US" sz="2800" dirty="0" smtClean="0">
                <a:solidFill>
                  <a:srgbClr val="660066"/>
                </a:solidFill>
              </a:rPr>
              <a:t> </a:t>
            </a:r>
            <a:r>
              <a:rPr lang="en-US" sz="2800" b="1" dirty="0" err="1" smtClean="0">
                <a:solidFill>
                  <a:srgbClr val="660066"/>
                </a:solidFill>
              </a:rPr>
              <a:t>Cơ</a:t>
            </a:r>
            <a:r>
              <a:rPr lang="en-US" sz="2800" b="1" dirty="0" smtClean="0">
                <a:solidFill>
                  <a:srgbClr val="660066"/>
                </a:solidFill>
              </a:rPr>
              <a:t> </a:t>
            </a:r>
            <a:r>
              <a:rPr lang="en-US" sz="2800" b="1" dirty="0" err="1">
                <a:solidFill>
                  <a:srgbClr val="660066"/>
                </a:solidFill>
              </a:rPr>
              <a:t>sở</a:t>
            </a:r>
            <a:r>
              <a:rPr lang="en-US" sz="2800" b="1" dirty="0">
                <a:solidFill>
                  <a:srgbClr val="660066"/>
                </a:solidFill>
              </a:rPr>
              <a:t>, </a:t>
            </a:r>
            <a:r>
              <a:rPr lang="en-US" sz="2800" b="1" dirty="0" err="1">
                <a:solidFill>
                  <a:srgbClr val="660066"/>
                </a:solidFill>
              </a:rPr>
              <a:t>mục</a:t>
            </a:r>
            <a:r>
              <a:rPr lang="en-US" sz="2800" b="1" dirty="0">
                <a:solidFill>
                  <a:srgbClr val="660066"/>
                </a:solidFill>
              </a:rPr>
              <a:t> </a:t>
            </a:r>
            <a:r>
              <a:rPr lang="en-US" sz="2800" b="1" dirty="0" err="1">
                <a:solidFill>
                  <a:srgbClr val="660066"/>
                </a:solidFill>
              </a:rPr>
              <a:t>tiêu</a:t>
            </a:r>
            <a:r>
              <a:rPr lang="en-US" sz="2800" b="1" dirty="0">
                <a:solidFill>
                  <a:srgbClr val="660066"/>
                </a:solidFill>
              </a:rPr>
              <a:t>, </a:t>
            </a:r>
            <a:r>
              <a:rPr lang="en-US" sz="2800" b="1" dirty="0" err="1" smtClean="0">
                <a:solidFill>
                  <a:srgbClr val="660066"/>
                </a:solidFill>
              </a:rPr>
              <a:t>lực</a:t>
            </a:r>
            <a:r>
              <a:rPr lang="en-US" sz="2800" b="1" dirty="0" smtClean="0">
                <a:solidFill>
                  <a:srgbClr val="660066"/>
                </a:solidFill>
              </a:rPr>
              <a:t> </a:t>
            </a:r>
            <a:r>
              <a:rPr lang="en-US" sz="2800" b="1" dirty="0" err="1">
                <a:solidFill>
                  <a:srgbClr val="660066"/>
                </a:solidFill>
              </a:rPr>
              <a:t>lượng</a:t>
            </a:r>
            <a:r>
              <a:rPr lang="en-US" sz="2800" b="1" dirty="0">
                <a:solidFill>
                  <a:srgbClr val="660066"/>
                </a:solidFill>
              </a:rPr>
              <a:t> </a:t>
            </a:r>
            <a:r>
              <a:rPr lang="en-US" sz="2800" b="1" dirty="0" err="1">
                <a:solidFill>
                  <a:srgbClr val="660066"/>
                </a:solidFill>
              </a:rPr>
              <a:t>và</a:t>
            </a:r>
            <a:r>
              <a:rPr lang="en-US" sz="2800" b="1" dirty="0">
                <a:solidFill>
                  <a:srgbClr val="660066"/>
                </a:solidFill>
              </a:rPr>
              <a:t> </a:t>
            </a:r>
            <a:r>
              <a:rPr lang="en-US" sz="2800" b="1" dirty="0" err="1">
                <a:solidFill>
                  <a:srgbClr val="660066"/>
                </a:solidFill>
              </a:rPr>
              <a:t>nguyên</a:t>
            </a:r>
            <a:r>
              <a:rPr lang="en-US" sz="2800" b="1" dirty="0">
                <a:solidFill>
                  <a:srgbClr val="660066"/>
                </a:solidFill>
              </a:rPr>
              <a:t> </a:t>
            </a:r>
            <a:r>
              <a:rPr lang="en-US" sz="2800" b="1" dirty="0" err="1">
                <a:solidFill>
                  <a:srgbClr val="660066"/>
                </a:solidFill>
              </a:rPr>
              <a:t>tắc</a:t>
            </a:r>
            <a:r>
              <a:rPr lang="en-US" sz="2800" b="1" dirty="0">
                <a:solidFill>
                  <a:srgbClr val="660066"/>
                </a:solidFill>
              </a:rPr>
              <a:t> </a:t>
            </a:r>
            <a:r>
              <a:rPr lang="en-US" sz="2800" b="1" dirty="0" err="1">
                <a:solidFill>
                  <a:srgbClr val="660066"/>
                </a:solidFill>
              </a:rPr>
              <a:t>đoàn</a:t>
            </a:r>
            <a:r>
              <a:rPr lang="en-US" sz="2800" b="1" dirty="0">
                <a:solidFill>
                  <a:srgbClr val="660066"/>
                </a:solidFill>
              </a:rPr>
              <a:t> </a:t>
            </a:r>
            <a:r>
              <a:rPr lang="en-US" sz="2800" b="1" dirty="0" err="1">
                <a:solidFill>
                  <a:srgbClr val="660066"/>
                </a:solidFill>
              </a:rPr>
              <a:t>kết</a:t>
            </a:r>
            <a:r>
              <a:rPr lang="en-US" sz="2800" b="1" dirty="0">
                <a:solidFill>
                  <a:srgbClr val="660066"/>
                </a:solidFill>
              </a:rPr>
              <a:t> </a:t>
            </a:r>
            <a:r>
              <a:rPr lang="en-US" sz="2800" b="1" dirty="0" err="1">
                <a:solidFill>
                  <a:srgbClr val="660066"/>
                </a:solidFill>
              </a:rPr>
              <a:t>dân</a:t>
            </a:r>
            <a:r>
              <a:rPr lang="en-US" sz="2800" b="1" dirty="0">
                <a:solidFill>
                  <a:srgbClr val="660066"/>
                </a:solidFill>
              </a:rPr>
              <a:t> </a:t>
            </a:r>
            <a:r>
              <a:rPr lang="en-US" sz="2800" b="1" dirty="0" err="1" smtClean="0">
                <a:solidFill>
                  <a:srgbClr val="660066"/>
                </a:solidFill>
              </a:rPr>
              <a:t>tộc</a:t>
            </a:r>
            <a:r>
              <a:rPr lang="en-US" sz="2800" b="1" dirty="0" smtClean="0">
                <a:solidFill>
                  <a:srgbClr val="660066"/>
                </a:solidFill>
              </a:rPr>
              <a:t>: </a:t>
            </a:r>
            <a:endParaRPr lang="en-US" sz="2800" b="1" dirty="0">
              <a:solidFill>
                <a:srgbClr val="660066"/>
              </a:solidFill>
            </a:endParaRPr>
          </a:p>
        </p:txBody>
      </p:sp>
      <p:sp>
        <p:nvSpPr>
          <p:cNvPr id="21" name="Rectangle 20"/>
          <p:cNvSpPr/>
          <p:nvPr/>
        </p:nvSpPr>
        <p:spPr>
          <a:xfrm>
            <a:off x="2144331" y="1051311"/>
            <a:ext cx="9524711" cy="707886"/>
          </a:xfrm>
          <a:prstGeom prst="rect">
            <a:avLst/>
          </a:prstGeom>
        </p:spPr>
        <p:txBody>
          <a:bodyPr wrap="square">
            <a:spAutoFit/>
          </a:bodyPr>
          <a:lstStyle/>
          <a:p>
            <a:pPr algn="ctr">
              <a:spcAft>
                <a:spcPts val="0"/>
              </a:spcAft>
            </a:pPr>
            <a:r>
              <a:rPr lang="en-US" sz="2000" b="1" u="sng" dirty="0" err="1">
                <a:solidFill>
                  <a:srgbClr val="7030A0"/>
                </a:solidFill>
                <a:latin typeface="+mj-lt"/>
                <a:ea typeface="Calibri" panose="020F0502020204030204" pitchFamily="34" charset="0"/>
                <a:cs typeface="Times New Roman" panose="02020603050405020304" pitchFamily="18" charset="0"/>
              </a:rPr>
              <a:t>Cơ</a:t>
            </a:r>
            <a:r>
              <a:rPr lang="en-US" sz="2000" b="1" u="sng" dirty="0">
                <a:solidFill>
                  <a:srgbClr val="7030A0"/>
                </a:solidFill>
                <a:latin typeface="+mj-lt"/>
                <a:ea typeface="Calibri" panose="020F0502020204030204" pitchFamily="34" charset="0"/>
                <a:cs typeface="Times New Roman" panose="02020603050405020304" pitchFamily="18" charset="0"/>
              </a:rPr>
              <a:t> </a:t>
            </a:r>
            <a:r>
              <a:rPr lang="en-US" sz="2000" b="1" u="sng" dirty="0" err="1" smtClean="0">
                <a:solidFill>
                  <a:srgbClr val="7030A0"/>
                </a:solidFill>
                <a:latin typeface="+mj-lt"/>
                <a:ea typeface="Calibri" panose="020F0502020204030204" pitchFamily="34" charset="0"/>
                <a:cs typeface="Times New Roman" panose="02020603050405020304" pitchFamily="18" charset="0"/>
              </a:rPr>
              <a:t>sở</a:t>
            </a:r>
            <a:r>
              <a:rPr lang="en-US" sz="2000" b="1" dirty="0">
                <a:solidFill>
                  <a:srgbClr val="7030A0"/>
                </a:solidFill>
                <a:latin typeface="+mj-lt"/>
                <a:ea typeface="Calibri" panose="020F0502020204030204" pitchFamily="34" charset="0"/>
                <a:cs typeface="Times New Roman" panose="02020603050405020304" pitchFamily="18" charset="0"/>
              </a:rPr>
              <a:t>:</a:t>
            </a:r>
            <a:r>
              <a:rPr lang="en-US" sz="2000" b="1" dirty="0" smtClean="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S</a:t>
            </a:r>
            <a:r>
              <a:rPr lang="en-US" sz="2000" dirty="0" err="1" smtClean="0">
                <a:solidFill>
                  <a:srgbClr val="008000"/>
                </a:solidFill>
                <a:latin typeface="+mj-lt"/>
                <a:ea typeface="Calibri" panose="020F0502020204030204" pitchFamily="34" charset="0"/>
                <a:cs typeface="Times New Roman" panose="02020603050405020304" pitchFamily="18" charset="0"/>
              </a:rPr>
              <a:t>ự</a:t>
            </a:r>
            <a:r>
              <a:rPr lang="en-US" sz="2000" dirty="0" smtClean="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thống</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nhất</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về</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lợi</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ích</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căn</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bản</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giữa</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các</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dân</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tộc</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giai</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cấp</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tầng</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lớp</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trong</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xã</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hội</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và</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giải</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quyết</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hài</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hòa</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các</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lợi</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ích</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smtClean="0">
                <a:solidFill>
                  <a:srgbClr val="008000"/>
                </a:solidFill>
                <a:latin typeface="+mj-lt"/>
                <a:ea typeface="Calibri" panose="020F0502020204030204" pitchFamily="34" charset="0"/>
                <a:cs typeface="Times New Roman" panose="02020603050405020304" pitchFamily="18" charset="0"/>
              </a:rPr>
              <a:t>trên</a:t>
            </a:r>
            <a:r>
              <a:rPr lang="en-US" sz="2000" dirty="0" smtClean="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lập</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err="1">
                <a:solidFill>
                  <a:srgbClr val="008000"/>
                </a:solidFill>
                <a:latin typeface="+mj-lt"/>
                <a:ea typeface="Calibri" panose="020F0502020204030204" pitchFamily="34" charset="0"/>
                <a:cs typeface="Times New Roman" panose="02020603050405020304" pitchFamily="18" charset="0"/>
              </a:rPr>
              <a:t>trường</a:t>
            </a:r>
            <a:r>
              <a:rPr lang="en-US" sz="2000" dirty="0">
                <a:solidFill>
                  <a:srgbClr val="008000"/>
                </a:solidFill>
                <a:latin typeface="+mj-lt"/>
                <a:ea typeface="Calibri" panose="020F0502020204030204" pitchFamily="34" charset="0"/>
                <a:cs typeface="Times New Roman" panose="02020603050405020304" pitchFamily="18" charset="0"/>
              </a:rPr>
              <a:t> </a:t>
            </a:r>
            <a:r>
              <a:rPr lang="en-US" sz="2000" dirty="0" smtClean="0">
                <a:solidFill>
                  <a:srgbClr val="008000"/>
                </a:solidFill>
                <a:latin typeface="+mj-lt"/>
                <a:ea typeface="Calibri" panose="020F0502020204030204" pitchFamily="34" charset="0"/>
                <a:cs typeface="Times New Roman" panose="02020603050405020304" pitchFamily="18" charset="0"/>
              </a:rPr>
              <a:t>GCCN</a:t>
            </a:r>
            <a:endParaRPr lang="en-US" sz="2000" dirty="0">
              <a:solidFill>
                <a:srgbClr val="008000"/>
              </a:solidFill>
              <a:effectLst/>
              <a:latin typeface="+mj-lt"/>
              <a:ea typeface="Calibri" panose="020F0502020204030204" pitchFamily="34" charset="0"/>
              <a:cs typeface="Times New Roman" panose="02020603050405020304" pitchFamily="18" charset="0"/>
            </a:endParaRPr>
          </a:p>
        </p:txBody>
      </p:sp>
      <p:sp>
        <p:nvSpPr>
          <p:cNvPr id="22" name="Rectangle 21"/>
          <p:cNvSpPr/>
          <p:nvPr/>
        </p:nvSpPr>
        <p:spPr>
          <a:xfrm>
            <a:off x="2151555" y="2294864"/>
            <a:ext cx="9517487" cy="707886"/>
          </a:xfrm>
          <a:prstGeom prst="rect">
            <a:avLst/>
          </a:prstGeom>
        </p:spPr>
        <p:txBody>
          <a:bodyPr wrap="square">
            <a:spAutoFit/>
          </a:bodyPr>
          <a:lstStyle/>
          <a:p>
            <a:pPr algn="just">
              <a:spcAft>
                <a:spcPts val="0"/>
              </a:spcAft>
            </a:pPr>
            <a:r>
              <a:rPr lang="en-US" sz="2000" b="1" u="sng" dirty="0" err="1" smtClean="0">
                <a:solidFill>
                  <a:srgbClr val="0070C0"/>
                </a:solidFill>
                <a:latin typeface="+mj-lt"/>
                <a:ea typeface="Calibri" panose="020F0502020204030204" pitchFamily="34" charset="0"/>
                <a:cs typeface="Times New Roman" panose="02020603050405020304" pitchFamily="18" charset="0"/>
              </a:rPr>
              <a:t>Mục</a:t>
            </a:r>
            <a:r>
              <a:rPr lang="en-US" sz="2000" b="1" u="sng" dirty="0" smtClean="0">
                <a:solidFill>
                  <a:srgbClr val="0070C0"/>
                </a:solidFill>
                <a:latin typeface="+mj-lt"/>
                <a:ea typeface="Calibri" panose="020F0502020204030204" pitchFamily="34" charset="0"/>
                <a:cs typeface="Times New Roman" panose="02020603050405020304" pitchFamily="18" charset="0"/>
              </a:rPr>
              <a:t> </a:t>
            </a:r>
            <a:r>
              <a:rPr lang="en-US" sz="2000" b="1" u="sng" dirty="0" err="1" smtClean="0">
                <a:solidFill>
                  <a:srgbClr val="0070C0"/>
                </a:solidFill>
                <a:latin typeface="+mj-lt"/>
                <a:ea typeface="Calibri" panose="020F0502020204030204" pitchFamily="34" charset="0"/>
                <a:cs typeface="Times New Roman" panose="02020603050405020304" pitchFamily="18" charset="0"/>
              </a:rPr>
              <a:t>đích</a:t>
            </a:r>
            <a:r>
              <a:rPr lang="en-US" sz="2000" b="1" dirty="0" smtClean="0">
                <a:solidFill>
                  <a:srgbClr val="0070C0"/>
                </a:solidFill>
                <a:latin typeface="+mj-lt"/>
                <a:ea typeface="Calibri" panose="020F0502020204030204" pitchFamily="34" charset="0"/>
                <a:cs typeface="Times New Roman" panose="02020603050405020304" pitchFamily="18" charset="0"/>
              </a:rPr>
              <a:t>: </a:t>
            </a:r>
            <a:r>
              <a:rPr lang="en-US" sz="2000" dirty="0" err="1" smtClean="0">
                <a:solidFill>
                  <a:srgbClr val="C00000"/>
                </a:solidFill>
                <a:latin typeface="+mj-lt"/>
                <a:ea typeface="Calibri" panose="020F0502020204030204" pitchFamily="34" charset="0"/>
                <a:cs typeface="Times New Roman" panose="02020603050405020304" pitchFamily="18" charset="0"/>
              </a:rPr>
              <a:t>Giải</a:t>
            </a:r>
            <a:r>
              <a:rPr lang="en-US" sz="2000" dirty="0" smtClean="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phóng</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lao</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động</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tiêu</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diệt</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chế</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độ</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nô</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lệ</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làm</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thuê</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thiết</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lập</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một</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chế</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độ</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xã</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hội</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bình</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đẳng</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không</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phân</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biệt</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nam</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nữ</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và</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dân</a:t>
            </a:r>
            <a:r>
              <a:rPr lang="en-US" sz="2000" dirty="0">
                <a:solidFill>
                  <a:srgbClr val="C00000"/>
                </a:solidFill>
                <a:latin typeface="+mj-lt"/>
                <a:ea typeface="Calibri" panose="020F0502020204030204" pitchFamily="34" charset="0"/>
                <a:cs typeface="Times New Roman" panose="02020603050405020304" pitchFamily="18" charset="0"/>
              </a:rPr>
              <a:t> </a:t>
            </a:r>
            <a:r>
              <a:rPr lang="en-US" sz="2000" dirty="0" err="1">
                <a:solidFill>
                  <a:srgbClr val="C00000"/>
                </a:solidFill>
                <a:latin typeface="+mj-lt"/>
                <a:ea typeface="Calibri" panose="020F0502020204030204" pitchFamily="34" charset="0"/>
                <a:cs typeface="Times New Roman" panose="02020603050405020304" pitchFamily="18" charset="0"/>
              </a:rPr>
              <a:t>tộc</a:t>
            </a:r>
            <a:r>
              <a:rPr lang="en-US" sz="2000" dirty="0">
                <a:solidFill>
                  <a:srgbClr val="C00000"/>
                </a:solidFill>
                <a:latin typeface="+mj-lt"/>
                <a:ea typeface="Calibri" panose="020F0502020204030204" pitchFamily="34" charset="0"/>
                <a:cs typeface="Times New Roman" panose="02020603050405020304" pitchFamily="18" charset="0"/>
              </a:rPr>
              <a:t>.</a:t>
            </a:r>
            <a:endParaRPr lang="en-US" sz="2000" dirty="0">
              <a:solidFill>
                <a:srgbClr val="C00000"/>
              </a:solidFill>
              <a:effectLst/>
              <a:latin typeface="+mj-lt"/>
              <a:ea typeface="Calibri" panose="020F0502020204030204" pitchFamily="34" charset="0"/>
              <a:cs typeface="Times New Roman" panose="02020603050405020304" pitchFamily="18" charset="0"/>
            </a:endParaRPr>
          </a:p>
        </p:txBody>
      </p:sp>
      <p:sp>
        <p:nvSpPr>
          <p:cNvPr id="23" name="Rectangle 22"/>
          <p:cNvSpPr/>
          <p:nvPr/>
        </p:nvSpPr>
        <p:spPr>
          <a:xfrm>
            <a:off x="2144332" y="3599462"/>
            <a:ext cx="9324305" cy="707886"/>
          </a:xfrm>
          <a:prstGeom prst="rect">
            <a:avLst/>
          </a:prstGeom>
        </p:spPr>
        <p:txBody>
          <a:bodyPr wrap="square">
            <a:spAutoFit/>
          </a:bodyPr>
          <a:lstStyle/>
          <a:p>
            <a:pPr indent="457200" algn="just">
              <a:spcAft>
                <a:spcPts val="0"/>
              </a:spcAft>
            </a:pPr>
            <a:r>
              <a:rPr lang="en-US" sz="2000" b="1" u="sng" dirty="0" err="1">
                <a:solidFill>
                  <a:srgbClr val="660033"/>
                </a:solidFill>
                <a:latin typeface="+mj-lt"/>
                <a:ea typeface="Calibri" panose="020F0502020204030204" pitchFamily="34" charset="0"/>
                <a:cs typeface="Times New Roman" panose="02020603050405020304" pitchFamily="18" charset="0"/>
              </a:rPr>
              <a:t>Lực</a:t>
            </a:r>
            <a:r>
              <a:rPr lang="en-US" sz="2000" b="1" u="sng" dirty="0">
                <a:solidFill>
                  <a:srgbClr val="660033"/>
                </a:solidFill>
                <a:latin typeface="+mj-lt"/>
                <a:ea typeface="Calibri" panose="020F0502020204030204" pitchFamily="34" charset="0"/>
                <a:cs typeface="Times New Roman" panose="02020603050405020304" pitchFamily="18" charset="0"/>
              </a:rPr>
              <a:t> </a:t>
            </a:r>
            <a:r>
              <a:rPr lang="en-US" sz="2000" b="1" u="sng" dirty="0" err="1" smtClean="0">
                <a:solidFill>
                  <a:srgbClr val="660033"/>
                </a:solidFill>
                <a:latin typeface="+mj-lt"/>
                <a:ea typeface="Calibri" panose="020F0502020204030204" pitchFamily="34" charset="0"/>
                <a:cs typeface="Times New Roman" panose="02020603050405020304" pitchFamily="18" charset="0"/>
              </a:rPr>
              <a:t>lượng</a:t>
            </a:r>
            <a:r>
              <a:rPr lang="en-US" sz="2000" b="1" dirty="0" smtClean="0">
                <a:solidFill>
                  <a:srgbClr val="660033"/>
                </a:solidFill>
                <a:latin typeface="+mj-lt"/>
                <a:ea typeface="Calibri" panose="020F0502020204030204" pitchFamily="34" charset="0"/>
                <a:cs typeface="Times New Roman" panose="02020603050405020304" pitchFamily="18" charset="0"/>
              </a:rPr>
              <a:t>: </a:t>
            </a:r>
            <a:r>
              <a:rPr lang="en-US" sz="2000" dirty="0" err="1" smtClean="0">
                <a:solidFill>
                  <a:srgbClr val="0070C0"/>
                </a:solidFill>
                <a:latin typeface="+mj-lt"/>
                <a:ea typeface="Calibri" panose="020F0502020204030204" pitchFamily="34" charset="0"/>
                <a:cs typeface="Times New Roman" panose="02020603050405020304" pitchFamily="18" charset="0"/>
              </a:rPr>
              <a:t>Mọi</a:t>
            </a:r>
            <a:r>
              <a:rPr lang="en-US" sz="2000" dirty="0" smtClean="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thành</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viên</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trong</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xã</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hội</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không</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phân</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biệt</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dân</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tộc</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tôn</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giáo</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giai</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cấp</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tầng</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lớp</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xã</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hội</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nam</a:t>
            </a:r>
            <a:r>
              <a:rPr lang="en-US" sz="2000" dirty="0">
                <a:solidFill>
                  <a:srgbClr val="0070C0"/>
                </a:solidFill>
                <a:latin typeface="+mj-lt"/>
                <a:ea typeface="Calibri" panose="020F0502020204030204" pitchFamily="34" charset="0"/>
                <a:cs typeface="Times New Roman" panose="02020603050405020304" pitchFamily="18" charset="0"/>
              </a:rPr>
              <a:t>, </a:t>
            </a:r>
            <a:r>
              <a:rPr lang="en-US" sz="2000" dirty="0" err="1">
                <a:solidFill>
                  <a:srgbClr val="0070C0"/>
                </a:solidFill>
                <a:latin typeface="+mj-lt"/>
                <a:ea typeface="Calibri" panose="020F0502020204030204" pitchFamily="34" charset="0"/>
                <a:cs typeface="Times New Roman" panose="02020603050405020304" pitchFamily="18" charset="0"/>
              </a:rPr>
              <a:t>nữ</a:t>
            </a:r>
            <a:r>
              <a:rPr lang="en-US" sz="2000" dirty="0">
                <a:solidFill>
                  <a:srgbClr val="0070C0"/>
                </a:solidFill>
                <a:latin typeface="+mj-lt"/>
                <a:ea typeface="Calibri" panose="020F0502020204030204" pitchFamily="34" charset="0"/>
                <a:cs typeface="Times New Roman" panose="02020603050405020304" pitchFamily="18" charset="0"/>
              </a:rPr>
              <a:t>…</a:t>
            </a:r>
            <a:endParaRPr lang="en-US" sz="2000" dirty="0">
              <a:solidFill>
                <a:srgbClr val="0070C0"/>
              </a:solidFill>
              <a:effectLst/>
              <a:latin typeface="+mj-lt"/>
              <a:ea typeface="Calibri" panose="020F0502020204030204" pitchFamily="34" charset="0"/>
              <a:cs typeface="Times New Roman" panose="02020603050405020304" pitchFamily="18" charset="0"/>
            </a:endParaRPr>
          </a:p>
        </p:txBody>
      </p:sp>
      <p:sp>
        <p:nvSpPr>
          <p:cNvPr id="24" name="Rectangle 23"/>
          <p:cNvSpPr/>
          <p:nvPr/>
        </p:nvSpPr>
        <p:spPr>
          <a:xfrm>
            <a:off x="2151555" y="4929752"/>
            <a:ext cx="9317082" cy="605294"/>
          </a:xfrm>
          <a:prstGeom prst="rect">
            <a:avLst/>
          </a:prstGeom>
        </p:spPr>
        <p:txBody>
          <a:bodyPr wrap="square">
            <a:spAutoFit/>
          </a:bodyPr>
          <a:lstStyle/>
          <a:p>
            <a:pPr indent="457200" algn="ctr">
              <a:lnSpc>
                <a:spcPts val="2000"/>
              </a:lnSpc>
              <a:spcAft>
                <a:spcPts val="0"/>
              </a:spcAft>
            </a:pPr>
            <a:r>
              <a:rPr lang="en-US" sz="2000" b="1" u="sng" dirty="0" err="1">
                <a:solidFill>
                  <a:srgbClr val="7030A0"/>
                </a:solidFill>
                <a:latin typeface="+mj-lt"/>
                <a:ea typeface="Calibri" panose="020F0502020204030204" pitchFamily="34" charset="0"/>
                <a:cs typeface="Times New Roman" panose="02020603050405020304" pitchFamily="18" charset="0"/>
              </a:rPr>
              <a:t>Nguyên</a:t>
            </a:r>
            <a:r>
              <a:rPr lang="en-US" sz="2000" b="1" u="sng" dirty="0">
                <a:solidFill>
                  <a:srgbClr val="7030A0"/>
                </a:solidFill>
                <a:latin typeface="+mj-lt"/>
                <a:ea typeface="Calibri" panose="020F0502020204030204" pitchFamily="34" charset="0"/>
                <a:cs typeface="Times New Roman" panose="02020603050405020304" pitchFamily="18" charset="0"/>
              </a:rPr>
              <a:t> </a:t>
            </a:r>
            <a:r>
              <a:rPr lang="en-US" sz="2000" b="1" u="sng" dirty="0" err="1" smtClean="0">
                <a:solidFill>
                  <a:srgbClr val="7030A0"/>
                </a:solidFill>
                <a:latin typeface="+mj-lt"/>
                <a:ea typeface="Calibri" panose="020F0502020204030204" pitchFamily="34" charset="0"/>
                <a:cs typeface="Times New Roman" panose="02020603050405020304" pitchFamily="18" charset="0"/>
              </a:rPr>
              <a:t>tắc</a:t>
            </a:r>
            <a:r>
              <a:rPr lang="en-US" sz="2000" b="1" u="sng" dirty="0">
                <a:solidFill>
                  <a:srgbClr val="7030A0"/>
                </a:solidFill>
                <a:latin typeface="+mj-lt"/>
                <a:ea typeface="Calibri" panose="020F0502020204030204" pitchFamily="34" charset="0"/>
                <a:cs typeface="Times New Roman" panose="02020603050405020304" pitchFamily="18" charset="0"/>
              </a:rPr>
              <a:t>:</a:t>
            </a:r>
            <a:r>
              <a:rPr lang="en-US" sz="2000" b="1" dirty="0" smtClean="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7030A0"/>
                </a:solidFill>
                <a:latin typeface="+mj-lt"/>
                <a:ea typeface="Calibri" panose="020F0502020204030204" pitchFamily="34" charset="0"/>
                <a:cs typeface="Times New Roman" panose="02020603050405020304" pitchFamily="18" charset="0"/>
              </a:rPr>
              <a:t>K</a:t>
            </a:r>
            <a:r>
              <a:rPr lang="en-US" sz="2000" dirty="0" err="1" smtClean="0">
                <a:solidFill>
                  <a:srgbClr val="7030A0"/>
                </a:solidFill>
                <a:latin typeface="+mj-lt"/>
                <a:ea typeface="Calibri" panose="020F0502020204030204" pitchFamily="34" charset="0"/>
                <a:cs typeface="Times New Roman" panose="02020603050405020304" pitchFamily="18" charset="0"/>
              </a:rPr>
              <a:t>hối</a:t>
            </a:r>
            <a:r>
              <a:rPr lang="en-US" sz="2000" dirty="0" smtClean="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7030A0"/>
                </a:solidFill>
                <a:latin typeface="+mj-lt"/>
                <a:ea typeface="Calibri" panose="020F0502020204030204" pitchFamily="34" charset="0"/>
                <a:cs typeface="Times New Roman" panose="02020603050405020304" pitchFamily="18" charset="0"/>
              </a:rPr>
              <a:t>đoàn</a:t>
            </a:r>
            <a:r>
              <a:rPr lang="en-US" sz="2000" dirty="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7030A0"/>
                </a:solidFill>
                <a:latin typeface="+mj-lt"/>
                <a:ea typeface="Calibri" panose="020F0502020204030204" pitchFamily="34" charset="0"/>
                <a:cs typeface="Times New Roman" panose="02020603050405020304" pitchFamily="18" charset="0"/>
              </a:rPr>
              <a:t>kết</a:t>
            </a:r>
            <a:r>
              <a:rPr lang="en-US" sz="2000" dirty="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7030A0"/>
                </a:solidFill>
                <a:latin typeface="+mj-lt"/>
                <a:ea typeface="Calibri" panose="020F0502020204030204" pitchFamily="34" charset="0"/>
                <a:cs typeface="Times New Roman" panose="02020603050405020304" pitchFamily="18" charset="0"/>
              </a:rPr>
              <a:t>dựa</a:t>
            </a:r>
            <a:r>
              <a:rPr lang="en-US" sz="2000" dirty="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7030A0"/>
                </a:solidFill>
                <a:latin typeface="+mj-lt"/>
                <a:ea typeface="Calibri" panose="020F0502020204030204" pitchFamily="34" charset="0"/>
                <a:cs typeface="Times New Roman" panose="02020603050405020304" pitchFamily="18" charset="0"/>
              </a:rPr>
              <a:t>trên</a:t>
            </a:r>
            <a:r>
              <a:rPr lang="en-US" sz="2000" dirty="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7030A0"/>
                </a:solidFill>
                <a:latin typeface="+mj-lt"/>
                <a:ea typeface="Calibri" panose="020F0502020204030204" pitchFamily="34" charset="0"/>
                <a:cs typeface="Times New Roman" panose="02020603050405020304" pitchFamily="18" charset="0"/>
              </a:rPr>
              <a:t>liên</a:t>
            </a:r>
            <a:r>
              <a:rPr lang="en-US" sz="2000" dirty="0">
                <a:solidFill>
                  <a:srgbClr val="7030A0"/>
                </a:solidFill>
                <a:latin typeface="+mj-lt"/>
                <a:ea typeface="Calibri" panose="020F0502020204030204" pitchFamily="34" charset="0"/>
                <a:cs typeface="Times New Roman" panose="02020603050405020304" pitchFamily="18" charset="0"/>
              </a:rPr>
              <a:t> minh </a:t>
            </a:r>
            <a:r>
              <a:rPr lang="en-US" sz="2000" dirty="0" err="1">
                <a:solidFill>
                  <a:srgbClr val="7030A0"/>
                </a:solidFill>
                <a:latin typeface="+mj-lt"/>
                <a:ea typeface="Calibri" panose="020F0502020204030204" pitchFamily="34" charset="0"/>
                <a:cs typeface="Times New Roman" panose="02020603050405020304" pitchFamily="18" charset="0"/>
              </a:rPr>
              <a:t>công</a:t>
            </a:r>
            <a:r>
              <a:rPr lang="en-US" sz="2000" dirty="0">
                <a:solidFill>
                  <a:srgbClr val="7030A0"/>
                </a:solidFill>
                <a:latin typeface="+mj-lt"/>
                <a:ea typeface="Calibri" panose="020F0502020204030204" pitchFamily="34" charset="0"/>
                <a:cs typeface="Times New Roman" panose="02020603050405020304" pitchFamily="18" charset="0"/>
              </a:rPr>
              <a:t> - </a:t>
            </a:r>
            <a:r>
              <a:rPr lang="en-US" sz="2000" dirty="0" err="1">
                <a:solidFill>
                  <a:srgbClr val="7030A0"/>
                </a:solidFill>
                <a:latin typeface="+mj-lt"/>
                <a:ea typeface="Calibri" panose="020F0502020204030204" pitchFamily="34" charset="0"/>
                <a:cs typeface="Times New Roman" panose="02020603050405020304" pitchFamily="18" charset="0"/>
              </a:rPr>
              <a:t>nông</a:t>
            </a:r>
            <a:r>
              <a:rPr lang="en-US" sz="2000" dirty="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7030A0"/>
                </a:solidFill>
                <a:latin typeface="+mj-lt"/>
                <a:ea typeface="Calibri" panose="020F0502020204030204" pitchFamily="34" charset="0"/>
                <a:cs typeface="Times New Roman" panose="02020603050405020304" pitchFamily="18" charset="0"/>
              </a:rPr>
              <a:t>vững</a:t>
            </a:r>
            <a:r>
              <a:rPr lang="en-US" sz="2000" dirty="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7030A0"/>
                </a:solidFill>
                <a:latin typeface="+mj-lt"/>
                <a:ea typeface="Calibri" panose="020F0502020204030204" pitchFamily="34" charset="0"/>
                <a:cs typeface="Times New Roman" panose="02020603050405020304" pitchFamily="18" charset="0"/>
              </a:rPr>
              <a:t>chắc</a:t>
            </a:r>
            <a:r>
              <a:rPr lang="en-US" sz="2000" dirty="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7030A0"/>
                </a:solidFill>
                <a:latin typeface="+mj-lt"/>
                <a:ea typeface="Calibri" panose="020F0502020204030204" pitchFamily="34" charset="0"/>
                <a:cs typeface="Times New Roman" panose="02020603050405020304" pitchFamily="18" charset="0"/>
              </a:rPr>
              <a:t>và</a:t>
            </a:r>
            <a:r>
              <a:rPr lang="en-US" sz="2000" dirty="0">
                <a:solidFill>
                  <a:srgbClr val="7030A0"/>
                </a:solidFill>
                <a:latin typeface="+mj-lt"/>
                <a:ea typeface="Calibri" panose="020F0502020204030204" pitchFamily="34" charset="0"/>
                <a:cs typeface="Times New Roman" panose="02020603050405020304" pitchFamily="18" charset="0"/>
              </a:rPr>
              <a:t> do </a:t>
            </a:r>
            <a:r>
              <a:rPr lang="en-US" sz="2000" dirty="0" smtClean="0">
                <a:solidFill>
                  <a:srgbClr val="7030A0"/>
                </a:solidFill>
                <a:latin typeface="+mj-lt"/>
                <a:ea typeface="Calibri" panose="020F0502020204030204" pitchFamily="34" charset="0"/>
                <a:cs typeface="Times New Roman" panose="02020603050405020304" pitchFamily="18" charset="0"/>
              </a:rPr>
              <a:t>GCCN </a:t>
            </a:r>
            <a:r>
              <a:rPr lang="en-US" sz="2000" dirty="0" err="1" smtClean="0">
                <a:solidFill>
                  <a:srgbClr val="7030A0"/>
                </a:solidFill>
                <a:latin typeface="+mj-lt"/>
                <a:ea typeface="Calibri" panose="020F0502020204030204" pitchFamily="34" charset="0"/>
                <a:cs typeface="Times New Roman" panose="02020603050405020304" pitchFamily="18" charset="0"/>
              </a:rPr>
              <a:t>lãnh</a:t>
            </a:r>
            <a:r>
              <a:rPr lang="en-US" sz="2000" dirty="0" smtClean="0">
                <a:solidFill>
                  <a:srgbClr val="7030A0"/>
                </a:solidFill>
                <a:latin typeface="+mj-lt"/>
                <a:ea typeface="Calibri" panose="020F0502020204030204" pitchFamily="34" charset="0"/>
                <a:cs typeface="Times New Roman" panose="02020603050405020304" pitchFamily="18" charset="0"/>
              </a:rPr>
              <a:t> </a:t>
            </a:r>
            <a:r>
              <a:rPr lang="en-US" sz="2000" dirty="0" err="1">
                <a:solidFill>
                  <a:srgbClr val="7030A0"/>
                </a:solidFill>
                <a:latin typeface="+mj-lt"/>
                <a:ea typeface="Calibri" panose="020F0502020204030204" pitchFamily="34" charset="0"/>
                <a:cs typeface="Times New Roman" panose="02020603050405020304" pitchFamily="18" charset="0"/>
              </a:rPr>
              <a:t>đạo</a:t>
            </a:r>
            <a:r>
              <a:rPr lang="en-US" sz="2400" dirty="0">
                <a:solidFill>
                  <a:srgbClr val="7030A0"/>
                </a:solidFill>
                <a:latin typeface="+mj-lt"/>
                <a:ea typeface="Calibri" panose="020F0502020204030204" pitchFamily="34" charset="0"/>
                <a:cs typeface="Times New Roman" panose="02020603050405020304" pitchFamily="18" charset="0"/>
              </a:rPr>
              <a:t>.</a:t>
            </a:r>
            <a:endParaRPr lang="en-US" sz="2400" dirty="0">
              <a:solidFill>
                <a:srgbClr val="7030A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40054545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425965" y="1417902"/>
            <a:ext cx="4824412"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2017182" y="1536700"/>
            <a:ext cx="4032250" cy="5238751"/>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fontAlgn="auto">
              <a:spcBef>
                <a:spcPts val="0"/>
              </a:spcBef>
              <a:spcAft>
                <a:spcPts val="0"/>
              </a:spcAft>
              <a:defRPr/>
            </a:pPr>
            <a:endParaRPr lang="en-US">
              <a:latin typeface="+mn-lt"/>
            </a:endParaRPr>
          </a:p>
        </p:txBody>
      </p:sp>
      <p:grpSp>
        <p:nvGrpSpPr>
          <p:cNvPr id="2" name="Group 60"/>
          <p:cNvGrpSpPr>
            <a:grpSpLocks/>
          </p:cNvGrpSpPr>
          <p:nvPr/>
        </p:nvGrpSpPr>
        <p:grpSpPr bwMode="auto">
          <a:xfrm>
            <a:off x="2540000" y="5029200"/>
            <a:ext cx="508000" cy="580347"/>
            <a:chOff x="2078" y="1680"/>
            <a:chExt cx="1615" cy="2460"/>
          </a:xfrm>
        </p:grpSpPr>
        <p:sp>
          <p:nvSpPr>
            <p:cNvPr id="13334"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13335"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855"/>
              <a:ext cx="826"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13337" name="Oval 64"/>
            <p:cNvSpPr>
              <a:spLocks noChangeArrowheads="1"/>
            </p:cNvSpPr>
            <p:nvPr/>
          </p:nvSpPr>
          <p:spPr bwMode="gray">
            <a:xfrm>
              <a:off x="2254" y="1856"/>
              <a:ext cx="826" cy="2201"/>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936"/>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13339" name="Oval 66"/>
            <p:cNvSpPr>
              <a:spLocks noChangeArrowheads="1"/>
            </p:cNvSpPr>
            <p:nvPr/>
          </p:nvSpPr>
          <p:spPr bwMode="gray">
            <a:xfrm>
              <a:off x="2337" y="1939"/>
              <a:ext cx="1096" cy="2201"/>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2336800" y="2743200"/>
            <a:ext cx="508000" cy="580347"/>
            <a:chOff x="2078" y="1680"/>
            <a:chExt cx="1615" cy="2460"/>
          </a:xfrm>
        </p:grpSpPr>
        <p:sp>
          <p:nvSpPr>
            <p:cNvPr id="13328"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13329"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855"/>
              <a:ext cx="826"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13331" name="Oval 71"/>
            <p:cNvSpPr>
              <a:spLocks noChangeArrowheads="1"/>
            </p:cNvSpPr>
            <p:nvPr/>
          </p:nvSpPr>
          <p:spPr bwMode="gray">
            <a:xfrm>
              <a:off x="2254" y="1856"/>
              <a:ext cx="826" cy="2201"/>
            </a:xfrm>
            <a:prstGeom prst="ellipse">
              <a:avLst/>
            </a:prstGeom>
            <a:gradFill rotWithShape="1">
              <a:gsLst>
                <a:gs pos="0">
                  <a:srgbClr val="21B3E1"/>
                </a:gs>
                <a:gs pos="100000">
                  <a:srgbClr val="0F5368"/>
                </a:gs>
              </a:gsLst>
              <a:lin ang="5400000" scaled="1"/>
            </a:gradFill>
            <a:ln w="38100" algn="ctr">
              <a:noFill/>
              <a:round/>
              <a:headEnd/>
              <a:tailEnd/>
            </a:ln>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936"/>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13333" name="Oval 73"/>
            <p:cNvSpPr>
              <a:spLocks noChangeArrowheads="1"/>
            </p:cNvSpPr>
            <p:nvPr/>
          </p:nvSpPr>
          <p:spPr bwMode="gray">
            <a:xfrm>
              <a:off x="2337" y="1939"/>
              <a:ext cx="1096" cy="2201"/>
            </a:xfrm>
            <a:prstGeom prst="ellipse">
              <a:avLst/>
            </a:prstGeom>
            <a:gradFill rotWithShape="1">
              <a:gsLst>
                <a:gs pos="0">
                  <a:srgbClr val="21B3E1"/>
                </a:gs>
                <a:gs pos="100000">
                  <a:srgbClr val="10576D"/>
                </a:gs>
              </a:gsLst>
              <a:lin ang="2700000" scaled="1"/>
            </a:gradFill>
            <a:ln w="38100" algn="ctr">
              <a:noFill/>
              <a:round/>
              <a:headEnd/>
              <a:tailEnd/>
            </a:ln>
          </p:spPr>
          <p:txBody>
            <a:bodyPr anchor="ctr">
              <a:spAutoFit/>
            </a:bodyPr>
            <a:lstStyle/>
            <a:p>
              <a:endParaRPr lang="en-US">
                <a:latin typeface="Calibri" pitchFamily="34" charset="0"/>
              </a:endParaRPr>
            </a:p>
          </p:txBody>
        </p:sp>
      </p:grpSp>
      <p:sp>
        <p:nvSpPr>
          <p:cNvPr id="37" name="Rounded Rectangle 36"/>
          <p:cNvSpPr/>
          <p:nvPr/>
        </p:nvSpPr>
        <p:spPr>
          <a:xfrm>
            <a:off x="553925" y="235131"/>
            <a:ext cx="10926875" cy="1495689"/>
          </a:xfrm>
          <a:prstGeom prst="roundRect">
            <a:avLst/>
          </a:prstGeom>
          <a:solidFill>
            <a:srgbClr val="0033CC"/>
          </a:solidFill>
        </p:spPr>
        <p:style>
          <a:lnRef idx="0">
            <a:schemeClr val="accent4"/>
          </a:lnRef>
          <a:fillRef idx="3">
            <a:schemeClr val="accent4"/>
          </a:fillRef>
          <a:effectRef idx="3">
            <a:schemeClr val="accent4"/>
          </a:effectRef>
          <a:fontRef idx="minor">
            <a:schemeClr val="lt1"/>
          </a:fontRef>
        </p:style>
        <p:txBody>
          <a:bodyPr anchor="ctr"/>
          <a:lstStyle/>
          <a:p>
            <a:pPr marL="457200" indent="-457200" algn="ctr" fontAlgn="auto">
              <a:spcBef>
                <a:spcPts val="0"/>
              </a:spcBef>
              <a:spcAft>
                <a:spcPts val="0"/>
              </a:spcAft>
              <a:buFontTx/>
              <a:buChar char="-"/>
              <a:defRPr/>
            </a:pPr>
            <a:r>
              <a:rPr lang="en-US" sz="2800" b="1" i="1" dirty="0" err="1">
                <a:solidFill>
                  <a:schemeClr val="bg1"/>
                </a:solidFill>
                <a:latin typeface="Times New Roman" pitchFamily="18" charset="0"/>
                <a:cs typeface="Times New Roman" pitchFamily="18" charset="0"/>
              </a:rPr>
              <a:t>Quan</a:t>
            </a:r>
            <a:r>
              <a:rPr lang="en-US" sz="2800" b="1" i="1" dirty="0">
                <a:solidFill>
                  <a:schemeClr val="bg1"/>
                </a:solidFill>
                <a:latin typeface="Times New Roman" pitchFamily="18" charset="0"/>
                <a:cs typeface="Times New Roman" pitchFamily="18" charset="0"/>
              </a:rPr>
              <a:t> </a:t>
            </a:r>
            <a:r>
              <a:rPr lang="en-US" sz="2800" b="1" i="1" dirty="0" err="1">
                <a:solidFill>
                  <a:schemeClr val="bg1"/>
                </a:solidFill>
                <a:latin typeface="Times New Roman" pitchFamily="18" charset="0"/>
                <a:cs typeface="Times New Roman" pitchFamily="18" charset="0"/>
              </a:rPr>
              <a:t>điểm</a:t>
            </a:r>
            <a:r>
              <a:rPr lang="en-US" sz="2800" b="1" i="1" dirty="0">
                <a:solidFill>
                  <a:schemeClr val="bg1"/>
                </a:solidFill>
                <a:latin typeface="Times New Roman" pitchFamily="18" charset="0"/>
                <a:cs typeface="Times New Roman" pitchFamily="18" charset="0"/>
              </a:rPr>
              <a:t> </a:t>
            </a:r>
            <a:r>
              <a:rPr lang="en-US" sz="2800" b="1" i="1" dirty="0" err="1">
                <a:solidFill>
                  <a:schemeClr val="bg1"/>
                </a:solidFill>
                <a:latin typeface="Times New Roman" pitchFamily="18" charset="0"/>
                <a:cs typeface="Times New Roman" pitchFamily="18" charset="0"/>
              </a:rPr>
              <a:t>của</a:t>
            </a:r>
            <a:r>
              <a:rPr lang="en-US" sz="2800" b="1" i="1" dirty="0">
                <a:solidFill>
                  <a:schemeClr val="bg1"/>
                </a:solidFill>
                <a:latin typeface="Times New Roman" pitchFamily="18" charset="0"/>
                <a:cs typeface="Times New Roman" pitchFamily="18" charset="0"/>
              </a:rPr>
              <a:t> </a:t>
            </a:r>
            <a:r>
              <a:rPr lang="en-US" sz="2800" b="1" i="1" dirty="0" err="1">
                <a:solidFill>
                  <a:schemeClr val="bg1"/>
                </a:solidFill>
                <a:latin typeface="Times New Roman" pitchFamily="18" charset="0"/>
                <a:cs typeface="Times New Roman" pitchFamily="18" charset="0"/>
              </a:rPr>
              <a:t>chủ</a:t>
            </a:r>
            <a:r>
              <a:rPr lang="en-US" sz="2800" b="1" i="1" dirty="0">
                <a:solidFill>
                  <a:schemeClr val="bg1"/>
                </a:solidFill>
                <a:latin typeface="Times New Roman" pitchFamily="18" charset="0"/>
                <a:cs typeface="Times New Roman" pitchFamily="18" charset="0"/>
              </a:rPr>
              <a:t> </a:t>
            </a:r>
            <a:r>
              <a:rPr lang="en-US" sz="2800" b="1" i="1" dirty="0" err="1">
                <a:solidFill>
                  <a:schemeClr val="bg1"/>
                </a:solidFill>
                <a:latin typeface="Times New Roman" pitchFamily="18" charset="0"/>
                <a:cs typeface="Times New Roman" pitchFamily="18" charset="0"/>
              </a:rPr>
              <a:t>nghĩa</a:t>
            </a:r>
            <a:r>
              <a:rPr lang="en-US" sz="2800" b="1" i="1" dirty="0">
                <a:solidFill>
                  <a:schemeClr val="bg1"/>
                </a:solidFill>
                <a:latin typeface="Times New Roman" pitchFamily="18" charset="0"/>
                <a:cs typeface="Times New Roman" pitchFamily="18" charset="0"/>
              </a:rPr>
              <a:t> </a:t>
            </a:r>
            <a:r>
              <a:rPr lang="en-US" sz="2800" b="1" i="1" dirty="0" err="1">
                <a:solidFill>
                  <a:schemeClr val="bg1"/>
                </a:solidFill>
                <a:latin typeface="Times New Roman" pitchFamily="18" charset="0"/>
                <a:cs typeface="Times New Roman" pitchFamily="18" charset="0"/>
              </a:rPr>
              <a:t>Mác</a:t>
            </a:r>
            <a:r>
              <a:rPr lang="en-US" sz="2800" b="1" i="1" dirty="0">
                <a:solidFill>
                  <a:schemeClr val="bg1"/>
                </a:solidFill>
                <a:latin typeface="Times New Roman" pitchFamily="18" charset="0"/>
                <a:cs typeface="Times New Roman" pitchFamily="18" charset="0"/>
              </a:rPr>
              <a:t>- </a:t>
            </a:r>
            <a:r>
              <a:rPr lang="en-US" sz="2800" b="1" i="1" dirty="0" err="1">
                <a:solidFill>
                  <a:schemeClr val="bg1"/>
                </a:solidFill>
                <a:latin typeface="Times New Roman" pitchFamily="18" charset="0"/>
                <a:cs typeface="Times New Roman" pitchFamily="18" charset="0"/>
              </a:rPr>
              <a:t>Lênin</a:t>
            </a:r>
            <a:r>
              <a:rPr lang="en-US" sz="2800" b="1" i="1" dirty="0">
                <a:solidFill>
                  <a:srgbClr val="FFFF99"/>
                </a:solidFill>
                <a:latin typeface="Times New Roman" pitchFamily="18" charset="0"/>
                <a:cs typeface="Times New Roman" pitchFamily="18" charset="0"/>
              </a:rPr>
              <a:t>: </a:t>
            </a:r>
            <a:r>
              <a:rPr lang="en-US" sz="2800" b="1" i="1" dirty="0" err="1" smtClean="0">
                <a:solidFill>
                  <a:srgbClr val="FFFF99"/>
                </a:solidFill>
                <a:latin typeface="Times New Roman" pitchFamily="18" charset="0"/>
                <a:cs typeface="Times New Roman" pitchFamily="18" charset="0"/>
              </a:rPr>
              <a:t>Cách</a:t>
            </a:r>
            <a:r>
              <a:rPr lang="en-US" sz="2800" b="1" i="1" dirty="0" smtClean="0">
                <a:solidFill>
                  <a:srgbClr val="FFFF99"/>
                </a:solidFill>
                <a:latin typeface="Times New Roman" pitchFamily="18" charset="0"/>
                <a:cs typeface="Times New Roman" pitchFamily="18" charset="0"/>
              </a:rPr>
              <a:t> </a:t>
            </a:r>
            <a:r>
              <a:rPr lang="en-US" sz="2800" b="1" i="1" dirty="0" err="1">
                <a:solidFill>
                  <a:srgbClr val="FFFF99"/>
                </a:solidFill>
                <a:latin typeface="Times New Roman" pitchFamily="18" charset="0"/>
                <a:cs typeface="Times New Roman" pitchFamily="18" charset="0"/>
              </a:rPr>
              <a:t>mạng</a:t>
            </a:r>
            <a:r>
              <a:rPr lang="en-US" sz="2800" b="1" i="1" dirty="0">
                <a:solidFill>
                  <a:srgbClr val="FFFF99"/>
                </a:solidFill>
                <a:latin typeface="Times New Roman" pitchFamily="18" charset="0"/>
                <a:cs typeface="Times New Roman" pitchFamily="18" charset="0"/>
              </a:rPr>
              <a:t> </a:t>
            </a:r>
            <a:r>
              <a:rPr lang="en-US" sz="2800" b="1" i="1" dirty="0" err="1">
                <a:solidFill>
                  <a:srgbClr val="FFFF99"/>
                </a:solidFill>
                <a:latin typeface="Times New Roman" pitchFamily="18" charset="0"/>
                <a:cs typeface="Times New Roman" pitchFamily="18" charset="0"/>
              </a:rPr>
              <a:t>là</a:t>
            </a:r>
            <a:r>
              <a:rPr lang="en-US" sz="2800" b="1" i="1" dirty="0">
                <a:solidFill>
                  <a:srgbClr val="FFFF99"/>
                </a:solidFill>
                <a:latin typeface="Times New Roman" pitchFamily="18" charset="0"/>
                <a:cs typeface="Times New Roman" pitchFamily="18" charset="0"/>
              </a:rPr>
              <a:t> </a:t>
            </a:r>
            <a:r>
              <a:rPr lang="en-US" sz="2800" b="1" i="1" dirty="0" err="1">
                <a:solidFill>
                  <a:srgbClr val="FFFF99"/>
                </a:solidFill>
                <a:latin typeface="Times New Roman" pitchFamily="18" charset="0"/>
                <a:cs typeface="Times New Roman" pitchFamily="18" charset="0"/>
              </a:rPr>
              <a:t>sự</a:t>
            </a:r>
            <a:r>
              <a:rPr lang="en-US" sz="2800" b="1" i="1" dirty="0">
                <a:solidFill>
                  <a:srgbClr val="FFFF99"/>
                </a:solidFill>
                <a:latin typeface="Times New Roman" pitchFamily="18" charset="0"/>
                <a:cs typeface="Times New Roman" pitchFamily="18" charset="0"/>
              </a:rPr>
              <a:t> </a:t>
            </a:r>
            <a:r>
              <a:rPr lang="en-US" sz="2800" b="1" i="1" dirty="0" err="1">
                <a:solidFill>
                  <a:srgbClr val="FFFF99"/>
                </a:solidFill>
                <a:latin typeface="Times New Roman" pitchFamily="18" charset="0"/>
                <a:cs typeface="Times New Roman" pitchFamily="18" charset="0"/>
              </a:rPr>
              <a:t>nghiệp</a:t>
            </a:r>
            <a:r>
              <a:rPr lang="en-US" sz="2800" b="1" i="1" dirty="0">
                <a:solidFill>
                  <a:srgbClr val="FFFF99"/>
                </a:solidFill>
                <a:latin typeface="Times New Roman" pitchFamily="18" charset="0"/>
                <a:cs typeface="Times New Roman" pitchFamily="18" charset="0"/>
              </a:rPr>
              <a:t> </a:t>
            </a:r>
            <a:r>
              <a:rPr lang="en-US" sz="2800" b="1" i="1" dirty="0" err="1">
                <a:solidFill>
                  <a:srgbClr val="FFFF99"/>
                </a:solidFill>
                <a:latin typeface="Times New Roman" pitchFamily="18" charset="0"/>
                <a:cs typeface="Times New Roman" pitchFamily="18" charset="0"/>
              </a:rPr>
              <a:t>của</a:t>
            </a:r>
            <a:r>
              <a:rPr lang="en-US" sz="2800" b="1" i="1" dirty="0">
                <a:solidFill>
                  <a:srgbClr val="FFFF99"/>
                </a:solidFill>
                <a:latin typeface="Times New Roman" pitchFamily="18" charset="0"/>
                <a:cs typeface="Times New Roman" pitchFamily="18" charset="0"/>
              </a:rPr>
              <a:t> </a:t>
            </a:r>
            <a:r>
              <a:rPr lang="en-US" sz="2800" b="1" i="1" dirty="0" err="1">
                <a:solidFill>
                  <a:srgbClr val="FFFF99"/>
                </a:solidFill>
                <a:latin typeface="Times New Roman" pitchFamily="18" charset="0"/>
                <a:cs typeface="Times New Roman" pitchFamily="18" charset="0"/>
              </a:rPr>
              <a:t>quần</a:t>
            </a:r>
            <a:r>
              <a:rPr lang="en-US" sz="2800" b="1" i="1" dirty="0">
                <a:solidFill>
                  <a:srgbClr val="FFFF99"/>
                </a:solidFill>
                <a:latin typeface="Times New Roman" pitchFamily="18" charset="0"/>
                <a:cs typeface="Times New Roman" pitchFamily="18" charset="0"/>
              </a:rPr>
              <a:t> </a:t>
            </a:r>
            <a:r>
              <a:rPr lang="en-US" sz="2800" b="1" i="1" dirty="0" err="1">
                <a:solidFill>
                  <a:srgbClr val="FFFF99"/>
                </a:solidFill>
                <a:latin typeface="Times New Roman" pitchFamily="18" charset="0"/>
                <a:cs typeface="Times New Roman" pitchFamily="18" charset="0"/>
              </a:rPr>
              <a:t>chúng</a:t>
            </a:r>
            <a:r>
              <a:rPr lang="en-US" sz="2800" b="1" dirty="0">
                <a:solidFill>
                  <a:srgbClr val="FFFF99"/>
                </a:solidFill>
                <a:latin typeface="Times New Roman" pitchFamily="18" charset="0"/>
                <a:cs typeface="Times New Roman" pitchFamily="18" charset="0"/>
              </a:rPr>
              <a:t/>
            </a:r>
            <a:br>
              <a:rPr lang="en-US" sz="2800" b="1" dirty="0">
                <a:solidFill>
                  <a:srgbClr val="FFFF99"/>
                </a:solidFill>
                <a:latin typeface="Times New Roman" pitchFamily="18" charset="0"/>
                <a:cs typeface="Times New Roman" pitchFamily="18" charset="0"/>
              </a:rPr>
            </a:br>
            <a:endParaRPr lang="en-US" sz="2800" b="1" dirty="0">
              <a:solidFill>
                <a:srgbClr val="FFFF99"/>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145249" y="2754086"/>
            <a:ext cx="8415380" cy="16002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251200" y="5105400"/>
            <a:ext cx="8229600" cy="16764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3323" name="TextBox 40"/>
          <p:cNvSpPr txBox="1">
            <a:spLocks noChangeArrowheads="1"/>
          </p:cNvSpPr>
          <p:nvPr/>
        </p:nvSpPr>
        <p:spPr bwMode="auto">
          <a:xfrm>
            <a:off x="3352800" y="3236914"/>
            <a:ext cx="7620000" cy="523220"/>
          </a:xfrm>
          <a:prstGeom prst="rect">
            <a:avLst/>
          </a:prstGeom>
          <a:noFill/>
          <a:ln w="9525">
            <a:noFill/>
            <a:miter lim="800000"/>
            <a:headEnd/>
            <a:tailEnd/>
          </a:ln>
        </p:spPr>
        <p:txBody>
          <a:bodyPr>
            <a:spAutoFit/>
          </a:bodyPr>
          <a:lstStyle/>
          <a:p>
            <a:pPr algn="just"/>
            <a:r>
              <a:rPr lang="en-US" sz="2800">
                <a:latin typeface="Times New Roman" pitchFamily="18" charset="0"/>
                <a:cs typeface="Times New Roman" pitchFamily="18" charset="0"/>
              </a:rPr>
              <a:t>Mác: “Vô sản tất cả các nước, đoàn kết lại”</a:t>
            </a:r>
          </a:p>
        </p:txBody>
      </p:sp>
      <p:sp>
        <p:nvSpPr>
          <p:cNvPr id="13324" name="TextBox 42"/>
          <p:cNvSpPr txBox="1">
            <a:spLocks noChangeArrowheads="1"/>
          </p:cNvSpPr>
          <p:nvPr/>
        </p:nvSpPr>
        <p:spPr bwMode="auto">
          <a:xfrm>
            <a:off x="3556000" y="5535614"/>
            <a:ext cx="7112000" cy="954087"/>
          </a:xfrm>
          <a:prstGeom prst="rect">
            <a:avLst/>
          </a:prstGeom>
          <a:noFill/>
          <a:ln w="9525">
            <a:noFill/>
            <a:miter lim="800000"/>
            <a:headEnd/>
            <a:tailEnd/>
          </a:ln>
        </p:spPr>
        <p:txBody>
          <a:bodyPr>
            <a:spAutoFit/>
          </a:bodyPr>
          <a:lstStyle/>
          <a:p>
            <a:pPr algn="just"/>
            <a:r>
              <a:rPr lang="en-US" sz="2800">
                <a:latin typeface="Times New Roman" pitchFamily="18" charset="0"/>
                <a:cs typeface="Times New Roman" pitchFamily="18" charset="0"/>
              </a:rPr>
              <a:t>“Vô sản tất cả các nước và các dân tộc bị áp bức, đoàn kết lại”</a:t>
            </a:r>
          </a:p>
        </p:txBody>
      </p:sp>
      <p:pic>
        <p:nvPicPr>
          <p:cNvPr id="13325" name="Picture 2" descr="Kết quả hình ảnh cho các mác"/>
          <p:cNvPicPr>
            <a:picLocks noChangeAspect="1" noChangeArrowheads="1"/>
          </p:cNvPicPr>
          <p:nvPr/>
        </p:nvPicPr>
        <p:blipFill>
          <a:blip r:embed="rId3"/>
          <a:srcRect/>
          <a:stretch>
            <a:fillRect/>
          </a:stretch>
        </p:blipFill>
        <p:spPr bwMode="auto">
          <a:xfrm>
            <a:off x="554567" y="2646364"/>
            <a:ext cx="2563284" cy="1766887"/>
          </a:xfrm>
          <a:prstGeom prst="rect">
            <a:avLst/>
          </a:prstGeom>
          <a:noFill/>
          <a:ln w="9525">
            <a:noFill/>
            <a:miter lim="800000"/>
            <a:headEnd/>
            <a:tailEnd/>
          </a:ln>
        </p:spPr>
      </p:pic>
      <p:pic>
        <p:nvPicPr>
          <p:cNvPr id="13326" name="Picture 6" descr="Hình ảnh có liên quan"/>
          <p:cNvPicPr>
            <a:picLocks noChangeAspect="1" noChangeArrowheads="1"/>
          </p:cNvPicPr>
          <p:nvPr/>
        </p:nvPicPr>
        <p:blipFill>
          <a:blip r:embed="rId4"/>
          <a:srcRect/>
          <a:stretch>
            <a:fillRect/>
          </a:stretch>
        </p:blipFill>
        <p:spPr bwMode="auto">
          <a:xfrm>
            <a:off x="0" y="4611688"/>
            <a:ext cx="3251200" cy="2246312"/>
          </a:xfrm>
          <a:prstGeom prst="rect">
            <a:avLst/>
          </a:prstGeom>
          <a:noFill/>
          <a:ln w="9525">
            <a:noFill/>
            <a:miter lim="800000"/>
            <a:headEnd/>
            <a:tailEnd/>
          </a:ln>
        </p:spPr>
      </p:pic>
    </p:spTree>
  </p:cSld>
  <p:clrMapOvr>
    <a:masterClrMapping/>
  </p:clrMapOvr>
  <p:transition>
    <p:pull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1"/>
          <p:cNvGrpSpPr>
            <a:grpSpLocks/>
          </p:cNvGrpSpPr>
          <p:nvPr/>
        </p:nvGrpSpPr>
        <p:grpSpPr bwMode="auto">
          <a:xfrm>
            <a:off x="1722438" y="838200"/>
            <a:ext cx="8426450" cy="76200"/>
            <a:chOff x="240" y="528"/>
            <a:chExt cx="5308" cy="48"/>
          </a:xfrm>
        </p:grpSpPr>
        <p:sp>
          <p:nvSpPr>
            <p:cNvPr id="5" name="Line 29"/>
            <p:cNvSpPr>
              <a:spLocks noChangeShapeType="1"/>
            </p:cNvSpPr>
            <p:nvPr/>
          </p:nvSpPr>
          <p:spPr bwMode="auto">
            <a:xfrm>
              <a:off x="2400" y="576"/>
              <a:ext cx="3148" cy="0"/>
            </a:xfrm>
            <a:prstGeom prst="line">
              <a:avLst/>
            </a:prstGeom>
            <a:noFill/>
            <a:ln w="127000">
              <a:solidFill>
                <a:srgbClr val="CC33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30"/>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Rectangle 6"/>
          <p:cNvSpPr/>
          <p:nvPr/>
        </p:nvSpPr>
        <p:spPr>
          <a:xfrm>
            <a:off x="1874675" y="276881"/>
            <a:ext cx="7669920" cy="356829"/>
          </a:xfrm>
          <a:prstGeom prst="rect">
            <a:avLst/>
          </a:prstGeom>
        </p:spPr>
        <p:txBody>
          <a:bodyPr wrap="none">
            <a:spAutoFit/>
          </a:bodyPr>
          <a:lstStyle/>
          <a:p>
            <a:pPr indent="457200" algn="just">
              <a:lnSpc>
                <a:spcPts val="2000"/>
              </a:lnSpc>
              <a:spcAft>
                <a:spcPts val="0"/>
              </a:spcAft>
            </a:pPr>
            <a:r>
              <a:rPr lang="en-US" sz="24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1.1.2. </a:t>
            </a:r>
            <a:r>
              <a:rPr lang="en-US" sz="24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Tư</a:t>
            </a:r>
            <a:r>
              <a:rPr lang="en-US" sz="24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tưởng</a:t>
            </a:r>
            <a:r>
              <a:rPr lang="en-US" sz="24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Hồ</a:t>
            </a:r>
            <a:r>
              <a:rPr lang="en-US" sz="24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Chí</a:t>
            </a:r>
            <a:r>
              <a:rPr lang="en-US" sz="24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Minh </a:t>
            </a:r>
            <a:r>
              <a:rPr lang="en-US" sz="24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về</a:t>
            </a:r>
            <a:r>
              <a:rPr lang="en-US" sz="24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đại</a:t>
            </a:r>
            <a:r>
              <a:rPr lang="en-US" sz="24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đoàn</a:t>
            </a:r>
            <a:r>
              <a:rPr lang="en-US" sz="24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kết</a:t>
            </a:r>
            <a:r>
              <a:rPr lang="en-US" sz="24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dân</a:t>
            </a:r>
            <a:r>
              <a:rPr lang="en-US" sz="24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tộc</a:t>
            </a:r>
            <a:r>
              <a:rPr lang="en-US" sz="24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a:spLocks noChangeArrowheads="1"/>
          </p:cNvSpPr>
          <p:nvPr/>
        </p:nvSpPr>
        <p:spPr bwMode="auto">
          <a:xfrm>
            <a:off x="1979613" y="1066801"/>
            <a:ext cx="8153400" cy="7080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US" altLang="en-US" sz="2000" b="1" i="1" dirty="0" err="1" smtClean="0">
                <a:solidFill>
                  <a:srgbClr val="000099"/>
                </a:solidFill>
                <a:latin typeface="Arial" panose="020B0604020202020204" pitchFamily="34" charset="0"/>
              </a:rPr>
              <a:t>Đại</a:t>
            </a:r>
            <a:r>
              <a:rPr lang="en-US" altLang="en-US" sz="2000" b="1" i="1" dirty="0" smtClean="0">
                <a:solidFill>
                  <a:srgbClr val="000099"/>
                </a:solidFill>
                <a:latin typeface="Arial" panose="020B0604020202020204" pitchFamily="34" charset="0"/>
              </a:rPr>
              <a:t> </a:t>
            </a:r>
            <a:r>
              <a:rPr lang="en-US" altLang="en-US" sz="2000" b="1" i="1" dirty="0" err="1">
                <a:solidFill>
                  <a:srgbClr val="000099"/>
                </a:solidFill>
                <a:latin typeface="Arial" panose="020B0604020202020204" pitchFamily="34" charset="0"/>
              </a:rPr>
              <a:t>đoàn</a:t>
            </a:r>
            <a:r>
              <a:rPr lang="en-US" altLang="en-US" sz="2000" b="1" i="1" dirty="0">
                <a:solidFill>
                  <a:srgbClr val="000099"/>
                </a:solidFill>
                <a:latin typeface="Arial" panose="020B0604020202020204" pitchFamily="34" charset="0"/>
              </a:rPr>
              <a:t> </a:t>
            </a:r>
            <a:r>
              <a:rPr lang="en-US" altLang="en-US" sz="2000" b="1" i="1" dirty="0" err="1">
                <a:solidFill>
                  <a:srgbClr val="000099"/>
                </a:solidFill>
                <a:latin typeface="Arial" panose="020B0604020202020204" pitchFamily="34" charset="0"/>
              </a:rPr>
              <a:t>kết</a:t>
            </a:r>
            <a:r>
              <a:rPr lang="en-US" altLang="en-US" sz="2000" b="1" i="1" dirty="0">
                <a:solidFill>
                  <a:srgbClr val="000099"/>
                </a:solidFill>
                <a:latin typeface="Arial" panose="020B0604020202020204" pitchFamily="34" charset="0"/>
              </a:rPr>
              <a:t> </a:t>
            </a:r>
            <a:r>
              <a:rPr lang="en-US" altLang="en-US" sz="2000" b="1" i="1" dirty="0" err="1">
                <a:solidFill>
                  <a:srgbClr val="000099"/>
                </a:solidFill>
                <a:latin typeface="Arial" panose="020B0604020202020204" pitchFamily="34" charset="0"/>
              </a:rPr>
              <a:t>dân</a:t>
            </a:r>
            <a:r>
              <a:rPr lang="en-US" altLang="en-US" sz="2000" b="1" i="1" dirty="0">
                <a:solidFill>
                  <a:srgbClr val="000099"/>
                </a:solidFill>
                <a:latin typeface="Arial" panose="020B0604020202020204" pitchFamily="34" charset="0"/>
              </a:rPr>
              <a:t> </a:t>
            </a:r>
            <a:r>
              <a:rPr lang="en-US" altLang="en-US" sz="2000" b="1" i="1" dirty="0" err="1">
                <a:solidFill>
                  <a:srgbClr val="000099"/>
                </a:solidFill>
                <a:latin typeface="Arial" panose="020B0604020202020204" pitchFamily="34" charset="0"/>
              </a:rPr>
              <a:t>tộc</a:t>
            </a:r>
            <a:r>
              <a:rPr lang="en-US" altLang="en-US" sz="2000" b="1" i="1" dirty="0">
                <a:solidFill>
                  <a:srgbClr val="000099"/>
                </a:solidFill>
                <a:latin typeface="Arial" panose="020B0604020202020204" pitchFamily="34" charset="0"/>
              </a:rPr>
              <a:t> </a:t>
            </a:r>
            <a:r>
              <a:rPr lang="en-US" altLang="en-US" sz="2000" b="1" i="1" dirty="0" err="1">
                <a:solidFill>
                  <a:srgbClr val="000099"/>
                </a:solidFill>
                <a:latin typeface="Arial" panose="020B0604020202020204" pitchFamily="34" charset="0"/>
              </a:rPr>
              <a:t>là</a:t>
            </a:r>
            <a:r>
              <a:rPr lang="en-US" altLang="en-US" sz="2000" b="1" i="1" dirty="0">
                <a:solidFill>
                  <a:srgbClr val="000099"/>
                </a:solidFill>
                <a:latin typeface="Arial" panose="020B0604020202020204" pitchFamily="34" charset="0"/>
              </a:rPr>
              <a:t> </a:t>
            </a:r>
            <a:r>
              <a:rPr lang="en-US" altLang="en-US" sz="2000" b="1" i="1" dirty="0" err="1">
                <a:solidFill>
                  <a:srgbClr val="000099"/>
                </a:solidFill>
                <a:latin typeface="Arial" panose="020B0604020202020204" pitchFamily="34" charset="0"/>
              </a:rPr>
              <a:t>vấn</a:t>
            </a:r>
            <a:r>
              <a:rPr lang="en-US" altLang="en-US" sz="2000" b="1" i="1" dirty="0">
                <a:solidFill>
                  <a:srgbClr val="000099"/>
                </a:solidFill>
                <a:latin typeface="Arial" panose="020B0604020202020204" pitchFamily="34" charset="0"/>
              </a:rPr>
              <a:t> </a:t>
            </a:r>
            <a:r>
              <a:rPr lang="en-US" altLang="en-US" sz="2000" b="1" i="1" dirty="0" err="1">
                <a:solidFill>
                  <a:srgbClr val="000099"/>
                </a:solidFill>
                <a:latin typeface="Arial" panose="020B0604020202020204" pitchFamily="34" charset="0"/>
              </a:rPr>
              <a:t>đề</a:t>
            </a:r>
            <a:r>
              <a:rPr lang="en-US" altLang="en-US" sz="2000" b="1" i="1" dirty="0">
                <a:solidFill>
                  <a:srgbClr val="000099"/>
                </a:solidFill>
                <a:latin typeface="Arial" panose="020B0604020202020204" pitchFamily="34" charset="0"/>
              </a:rPr>
              <a:t> </a:t>
            </a:r>
            <a:r>
              <a:rPr lang="en-US" altLang="en-US" sz="2000" b="1" i="1" dirty="0" err="1">
                <a:solidFill>
                  <a:srgbClr val="000099"/>
                </a:solidFill>
                <a:latin typeface="Arial" panose="020B0604020202020204" pitchFamily="34" charset="0"/>
              </a:rPr>
              <a:t>có</a:t>
            </a:r>
            <a:r>
              <a:rPr lang="en-US" altLang="en-US" sz="2000" b="1" i="1" dirty="0">
                <a:solidFill>
                  <a:srgbClr val="000099"/>
                </a:solidFill>
                <a:latin typeface="Arial" panose="020B0604020202020204" pitchFamily="34" charset="0"/>
              </a:rPr>
              <a:t> </a:t>
            </a:r>
            <a:r>
              <a:rPr lang="en-US" altLang="en-US" sz="2000" b="1" i="1" u="sng" dirty="0">
                <a:solidFill>
                  <a:srgbClr val="C00000"/>
                </a:solidFill>
                <a:latin typeface="Arial" panose="020B0604020202020204" pitchFamily="34" charset="0"/>
              </a:rPr>
              <a:t>ý </a:t>
            </a:r>
            <a:r>
              <a:rPr lang="en-US" altLang="en-US" sz="2000" b="1" i="1" u="sng" dirty="0" err="1">
                <a:solidFill>
                  <a:srgbClr val="C00000"/>
                </a:solidFill>
                <a:latin typeface="Arial" panose="020B0604020202020204" pitchFamily="34" charset="0"/>
              </a:rPr>
              <a:t>nghĩa</a:t>
            </a:r>
            <a:r>
              <a:rPr lang="en-US" altLang="en-US" sz="2000" b="1" i="1" u="sng" dirty="0">
                <a:solidFill>
                  <a:srgbClr val="C00000"/>
                </a:solidFill>
                <a:latin typeface="Arial" panose="020B0604020202020204" pitchFamily="34" charset="0"/>
              </a:rPr>
              <a:t> </a:t>
            </a:r>
            <a:r>
              <a:rPr lang="en-US" altLang="en-US" sz="2000" b="1" i="1" u="sng" dirty="0" err="1">
                <a:solidFill>
                  <a:srgbClr val="C00000"/>
                </a:solidFill>
                <a:latin typeface="Arial" panose="020B0604020202020204" pitchFamily="34" charset="0"/>
              </a:rPr>
              <a:t>chiến</a:t>
            </a:r>
            <a:r>
              <a:rPr lang="en-US" altLang="en-US" sz="2000" b="1" i="1" u="sng" dirty="0">
                <a:solidFill>
                  <a:srgbClr val="C00000"/>
                </a:solidFill>
                <a:latin typeface="Arial" panose="020B0604020202020204" pitchFamily="34" charset="0"/>
              </a:rPr>
              <a:t> </a:t>
            </a:r>
            <a:r>
              <a:rPr lang="en-US" altLang="en-US" sz="2000" b="1" i="1" u="sng" dirty="0" err="1">
                <a:solidFill>
                  <a:srgbClr val="C00000"/>
                </a:solidFill>
                <a:latin typeface="Arial" panose="020B0604020202020204" pitchFamily="34" charset="0"/>
              </a:rPr>
              <a:t>lược</a:t>
            </a:r>
            <a:r>
              <a:rPr lang="en-US" altLang="en-US" sz="2000" b="1" i="1" dirty="0">
                <a:solidFill>
                  <a:srgbClr val="000099"/>
                </a:solidFill>
                <a:latin typeface="Arial" panose="020B0604020202020204" pitchFamily="34" charset="0"/>
              </a:rPr>
              <a:t>,</a:t>
            </a:r>
          </a:p>
          <a:p>
            <a:pPr algn="ctr" eaLnBrk="1" hangingPunct="1">
              <a:spcBef>
                <a:spcPct val="0"/>
              </a:spcBef>
              <a:buFontTx/>
              <a:buNone/>
            </a:pPr>
            <a:r>
              <a:rPr lang="en-US" altLang="en-US" sz="2000" b="1" i="1" dirty="0" err="1">
                <a:solidFill>
                  <a:srgbClr val="000099"/>
                </a:solidFill>
                <a:latin typeface="Arial" panose="020B0604020202020204" pitchFamily="34" charset="0"/>
              </a:rPr>
              <a:t>quyết</a:t>
            </a:r>
            <a:r>
              <a:rPr lang="en-US" altLang="en-US" sz="2000" b="1" i="1" dirty="0">
                <a:solidFill>
                  <a:srgbClr val="000099"/>
                </a:solidFill>
                <a:latin typeface="Arial" panose="020B0604020202020204" pitchFamily="34" charset="0"/>
              </a:rPr>
              <a:t> </a:t>
            </a:r>
            <a:r>
              <a:rPr lang="en-US" altLang="en-US" sz="2000" b="1" i="1" dirty="0" err="1">
                <a:solidFill>
                  <a:srgbClr val="000099"/>
                </a:solidFill>
                <a:latin typeface="Arial" panose="020B0604020202020204" pitchFamily="34" charset="0"/>
              </a:rPr>
              <a:t>định</a:t>
            </a:r>
            <a:r>
              <a:rPr lang="en-US" altLang="en-US" sz="2000" b="1" i="1" dirty="0">
                <a:solidFill>
                  <a:srgbClr val="000099"/>
                </a:solidFill>
                <a:latin typeface="Arial" panose="020B0604020202020204" pitchFamily="34" charset="0"/>
              </a:rPr>
              <a:t> </a:t>
            </a:r>
            <a:r>
              <a:rPr lang="en-US" altLang="en-US" sz="2000" b="1" i="1" dirty="0" err="1" smtClean="0">
                <a:solidFill>
                  <a:srgbClr val="000099"/>
                </a:solidFill>
                <a:latin typeface="Arial" panose="020B0604020202020204" pitchFamily="34" charset="0"/>
              </a:rPr>
              <a:t>thắng</a:t>
            </a:r>
            <a:r>
              <a:rPr lang="en-US" altLang="en-US" sz="2000" b="1" i="1" dirty="0" smtClean="0">
                <a:solidFill>
                  <a:srgbClr val="000099"/>
                </a:solidFill>
                <a:latin typeface="Arial" panose="020B0604020202020204" pitchFamily="34" charset="0"/>
              </a:rPr>
              <a:t> </a:t>
            </a:r>
            <a:r>
              <a:rPr lang="en-US" altLang="en-US" sz="2000" b="1" i="1" dirty="0" err="1" smtClean="0">
                <a:solidFill>
                  <a:srgbClr val="000099"/>
                </a:solidFill>
                <a:latin typeface="Arial" panose="020B0604020202020204" pitchFamily="34" charset="0"/>
              </a:rPr>
              <a:t>lợi</a:t>
            </a:r>
            <a:r>
              <a:rPr lang="en-US" altLang="en-US" sz="2000" b="1" i="1" dirty="0" smtClean="0">
                <a:solidFill>
                  <a:srgbClr val="000099"/>
                </a:solidFill>
                <a:latin typeface="Arial" panose="020B0604020202020204" pitchFamily="34" charset="0"/>
              </a:rPr>
              <a:t> </a:t>
            </a:r>
            <a:r>
              <a:rPr lang="en-US" altLang="en-US" sz="2000" b="1" i="1" dirty="0" err="1" smtClean="0">
                <a:solidFill>
                  <a:srgbClr val="000099"/>
                </a:solidFill>
                <a:latin typeface="Arial" panose="020B0604020202020204" pitchFamily="34" charset="0"/>
              </a:rPr>
              <a:t>của</a:t>
            </a:r>
            <a:r>
              <a:rPr lang="en-US" altLang="en-US" sz="2000" b="1" i="1" dirty="0" smtClean="0">
                <a:solidFill>
                  <a:srgbClr val="000099"/>
                </a:solidFill>
                <a:latin typeface="Arial" panose="020B0604020202020204" pitchFamily="34" charset="0"/>
              </a:rPr>
              <a:t> </a:t>
            </a:r>
            <a:r>
              <a:rPr lang="en-US" altLang="en-US" sz="2000" b="1" i="1" dirty="0" err="1" smtClean="0">
                <a:solidFill>
                  <a:srgbClr val="000099"/>
                </a:solidFill>
                <a:latin typeface="Arial" panose="020B0604020202020204" pitchFamily="34" charset="0"/>
              </a:rPr>
              <a:t>cách</a:t>
            </a:r>
            <a:r>
              <a:rPr lang="en-US" altLang="en-US" sz="2000" b="1" i="1" dirty="0" smtClean="0">
                <a:solidFill>
                  <a:srgbClr val="000099"/>
                </a:solidFill>
                <a:latin typeface="Arial" panose="020B0604020202020204" pitchFamily="34" charset="0"/>
              </a:rPr>
              <a:t> </a:t>
            </a:r>
            <a:r>
              <a:rPr lang="en-US" altLang="en-US" sz="2000" b="1" i="1" dirty="0" err="1" smtClean="0">
                <a:solidFill>
                  <a:srgbClr val="000099"/>
                </a:solidFill>
                <a:latin typeface="Arial" panose="020B0604020202020204" pitchFamily="34" charset="0"/>
              </a:rPr>
              <a:t>mạng</a:t>
            </a:r>
            <a:r>
              <a:rPr lang="en-US" altLang="en-US" sz="2000" b="1" i="1" dirty="0" smtClean="0">
                <a:solidFill>
                  <a:srgbClr val="000099"/>
                </a:solidFill>
                <a:latin typeface="Arial" panose="020B0604020202020204" pitchFamily="34" charset="0"/>
              </a:rPr>
              <a:t> </a:t>
            </a:r>
            <a:r>
              <a:rPr lang="en-US" altLang="en-US" sz="2000" b="1" i="1" dirty="0" err="1" smtClean="0">
                <a:solidFill>
                  <a:srgbClr val="000099"/>
                </a:solidFill>
                <a:latin typeface="Arial" panose="020B0604020202020204" pitchFamily="34" charset="0"/>
              </a:rPr>
              <a:t>Việt</a:t>
            </a:r>
            <a:r>
              <a:rPr lang="en-US" altLang="en-US" sz="2000" b="1" i="1" dirty="0" smtClean="0">
                <a:solidFill>
                  <a:srgbClr val="000099"/>
                </a:solidFill>
                <a:latin typeface="Arial" panose="020B0604020202020204" pitchFamily="34" charset="0"/>
              </a:rPr>
              <a:t> Nam</a:t>
            </a:r>
            <a:r>
              <a:rPr lang="en-US" altLang="en-US" sz="2000" b="1" dirty="0" smtClean="0">
                <a:solidFill>
                  <a:srgbClr val="000099"/>
                </a:solidFill>
                <a:latin typeface="Arial" panose="020B0604020202020204" pitchFamily="34" charset="0"/>
              </a:rPr>
              <a:t>.</a:t>
            </a:r>
            <a:r>
              <a:rPr lang="en-US" altLang="en-US" sz="2000" dirty="0" smtClean="0">
                <a:solidFill>
                  <a:srgbClr val="000099"/>
                </a:solidFill>
                <a:latin typeface="Arial" panose="020B0604020202020204" pitchFamily="34" charset="0"/>
              </a:rPr>
              <a:t> </a:t>
            </a:r>
            <a:endParaRPr lang="en-US" altLang="en-US" sz="2000" dirty="0">
              <a:solidFill>
                <a:srgbClr val="000099"/>
              </a:solidFill>
              <a:latin typeface="Arial" panose="020B0604020202020204" pitchFamily="34" charset="0"/>
            </a:endParaRPr>
          </a:p>
        </p:txBody>
      </p:sp>
      <p:pic>
        <p:nvPicPr>
          <p:cNvPr id="1026" name="Picture 2" descr="Image result for đoàn kết dân tộc là vấn đề chiến lược, có ý nghĩa quyết định thắng lợi của cách mạng Việt Nam"/>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080700" y="1893888"/>
            <a:ext cx="3957313" cy="3798574"/>
          </a:xfrm>
          <a:prstGeom prst="rect">
            <a:avLst/>
          </a:prstGeom>
          <a:noFill/>
          <a:extLst>
            <a:ext uri="{909E8E84-426E-40DD-AFC4-6F175D3DCCD1}">
              <a14:hiddenFill xmlns="" xmlns:a14="http://schemas.microsoft.com/office/drawing/2010/main">
                <a:solidFill>
                  <a:srgbClr val="FFFFFF"/>
                </a:solidFill>
              </a14:hiddenFill>
            </a:ext>
          </a:extLst>
        </p:spPr>
      </p:pic>
      <p:pic>
        <p:nvPicPr>
          <p:cNvPr id="1028" name="Picture 4" descr="Related imag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67424" y="1893888"/>
            <a:ext cx="3986805" cy="3798574"/>
          </a:xfrm>
          <a:prstGeom prst="rect">
            <a:avLst/>
          </a:prstGeom>
          <a:noFill/>
          <a:extLst>
            <a:ext uri="{909E8E84-426E-40DD-AFC4-6F175D3DCCD1}">
              <a14:hiddenFill xmlns="" xmlns:a14="http://schemas.microsoft.com/office/drawing/2010/main">
                <a:solidFill>
                  <a:srgbClr val="FFFFFF"/>
                </a:solidFill>
              </a14:hiddenFill>
            </a:ext>
          </a:extLst>
        </p:spPr>
      </p:pic>
      <p:pic>
        <p:nvPicPr>
          <p:cNvPr id="1030" name="Picture 6" descr="Image result for đoàn kết dân tộc là vấn đề chiến lược, có ý nghĩa quyết định thắng lợi của cách mạng Việt Nam"/>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4301543" y="1927226"/>
            <a:ext cx="3631843" cy="376523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1524138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sz="2800" smtClean="0">
                <a:solidFill>
                  <a:srgbClr val="C00000"/>
                </a:solidFill>
                <a:latin typeface="Times New Roman" pitchFamily="18" charset="0"/>
                <a:cs typeface="Times New Roman" pitchFamily="18" charset="0"/>
              </a:rPr>
              <a:t>Chiến lược: </a:t>
            </a:r>
            <a:r>
              <a:rPr lang="vi-VN" sz="2800" smtClean="0">
                <a:latin typeface="Times New Roman" pitchFamily="18" charset="0"/>
                <a:cs typeface="Times New Roman" pitchFamily="18" charset="0"/>
              </a:rPr>
              <a:t>là tổ hợp các mục tiêu dài hạn và các biện pháp, các cách thức, con đường đạt đến các mục tiêu đó</a:t>
            </a:r>
            <a:endParaRPr lang="en-US" sz="2800" smtClean="0"/>
          </a:p>
        </p:txBody>
      </p:sp>
      <p:sp>
        <p:nvSpPr>
          <p:cNvPr id="18435" name="Content Placeholder 2"/>
          <p:cNvSpPr>
            <a:spLocks noGrp="1"/>
          </p:cNvSpPr>
          <p:nvPr>
            <p:ph idx="1"/>
          </p:nvPr>
        </p:nvSpPr>
        <p:spPr/>
        <p:txBody>
          <a:bodyPr/>
          <a:lstStyle/>
          <a:p>
            <a:endParaRPr lang="en-US" smtClean="0"/>
          </a:p>
        </p:txBody>
      </p:sp>
      <p:pic>
        <p:nvPicPr>
          <p:cNvPr id="18436" name="Picture 12" descr="tbn"/>
          <p:cNvPicPr>
            <a:picLocks noChangeAspect="1" noChangeArrowheads="1"/>
          </p:cNvPicPr>
          <p:nvPr/>
        </p:nvPicPr>
        <p:blipFill>
          <a:blip r:embed="rId2"/>
          <a:srcRect/>
          <a:stretch>
            <a:fillRect/>
          </a:stretch>
        </p:blipFill>
        <p:spPr bwMode="auto">
          <a:xfrm>
            <a:off x="508000" y="1752600"/>
            <a:ext cx="4673600" cy="3810000"/>
          </a:xfrm>
          <a:prstGeom prst="rect">
            <a:avLst/>
          </a:prstGeom>
          <a:noFill/>
          <a:ln w="9525">
            <a:noFill/>
            <a:miter lim="800000"/>
            <a:headEnd/>
            <a:tailEnd/>
          </a:ln>
        </p:spPr>
      </p:pic>
      <p:pic>
        <p:nvPicPr>
          <p:cNvPr id="18437" name="Picture 4" descr="Kết quả hình ảnh cho đoàn kết toàn dân theo hồ chí minh"/>
          <p:cNvPicPr>
            <a:picLocks noChangeAspect="1" noChangeArrowheads="1"/>
          </p:cNvPicPr>
          <p:nvPr/>
        </p:nvPicPr>
        <p:blipFill>
          <a:blip r:embed="rId3"/>
          <a:srcRect/>
          <a:stretch>
            <a:fillRect/>
          </a:stretch>
        </p:blipFill>
        <p:spPr bwMode="auto">
          <a:xfrm>
            <a:off x="5384801" y="1752601"/>
            <a:ext cx="6388100" cy="3844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2286000" y="190500"/>
            <a:ext cx="7696200"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a:solidFill>
                  <a:srgbClr val="C00000"/>
                </a:solidFill>
              </a:rPr>
              <a:t>THÀNH TỰU CỦA</a:t>
            </a:r>
          </a:p>
          <a:p>
            <a:pPr algn="ctr" eaLnBrk="1" hangingPunct="1">
              <a:spcBef>
                <a:spcPct val="0"/>
              </a:spcBef>
              <a:buFontTx/>
              <a:buNone/>
            </a:pPr>
            <a:r>
              <a:rPr lang="en-US" altLang="en-US" sz="2400" b="1" dirty="0">
                <a:solidFill>
                  <a:srgbClr val="C00000"/>
                </a:solidFill>
              </a:rPr>
              <a:t> KHỐI ĐẠI ĐOÀN KẾT DÂN TỘC</a:t>
            </a:r>
          </a:p>
        </p:txBody>
      </p:sp>
      <p:sp>
        <p:nvSpPr>
          <p:cNvPr id="4" name="Rounded Rectangle 3"/>
          <p:cNvSpPr/>
          <p:nvPr/>
        </p:nvSpPr>
        <p:spPr>
          <a:xfrm>
            <a:off x="276430" y="1371598"/>
            <a:ext cx="2983605" cy="125233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smtClean="0">
                <a:solidFill>
                  <a:schemeClr val="bg1"/>
                </a:solidFill>
                <a:latin typeface="+mj-lt"/>
              </a:rPr>
              <a:t>trong</a:t>
            </a:r>
            <a:r>
              <a:rPr lang="en-US" sz="2400" b="1" dirty="0" smtClean="0">
                <a:solidFill>
                  <a:schemeClr val="bg1"/>
                </a:solidFill>
                <a:latin typeface="+mj-lt"/>
              </a:rPr>
              <a:t> </a:t>
            </a:r>
            <a:r>
              <a:rPr lang="en-US" sz="2400" b="1" dirty="0" err="1" smtClean="0">
                <a:solidFill>
                  <a:schemeClr val="bg1"/>
                </a:solidFill>
                <a:latin typeface="+mj-lt"/>
              </a:rPr>
              <a:t>Mặt</a:t>
            </a:r>
            <a:r>
              <a:rPr lang="en-US" sz="2400" b="1" dirty="0" smtClean="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smtClean="0">
                <a:solidFill>
                  <a:schemeClr val="bg1"/>
                </a:solidFill>
                <a:latin typeface="+mj-lt"/>
              </a:rPr>
              <a:t>Việt</a:t>
            </a:r>
            <a:r>
              <a:rPr lang="en-US" sz="2400" b="1" dirty="0" smtClean="0">
                <a:solidFill>
                  <a:schemeClr val="bg1"/>
                </a:solidFill>
                <a:latin typeface="+mj-lt"/>
              </a:rPr>
              <a:t> </a:t>
            </a:r>
            <a:r>
              <a:rPr lang="en-US" sz="2400" b="1" dirty="0">
                <a:solidFill>
                  <a:schemeClr val="bg1"/>
                </a:solidFill>
                <a:latin typeface="+mj-lt"/>
              </a:rPr>
              <a:t>Minh </a:t>
            </a:r>
          </a:p>
        </p:txBody>
      </p:sp>
      <p:sp>
        <p:nvSpPr>
          <p:cNvPr id="5" name="Rounded Rectangle 4"/>
          <p:cNvSpPr/>
          <p:nvPr/>
        </p:nvSpPr>
        <p:spPr>
          <a:xfrm>
            <a:off x="3909391" y="1427942"/>
            <a:ext cx="3366053" cy="1195988"/>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a:solidFill>
                  <a:schemeClr val="bg1"/>
                </a:solidFill>
                <a:latin typeface="+mj-lt"/>
              </a:rPr>
              <a:t>trong</a:t>
            </a:r>
            <a:r>
              <a:rPr lang="en-US" sz="2400" b="1" dirty="0">
                <a:solidFill>
                  <a:schemeClr val="bg1"/>
                </a:solidFill>
                <a:latin typeface="+mj-lt"/>
              </a:rPr>
              <a:t> </a:t>
            </a:r>
          </a:p>
          <a:p>
            <a:pPr algn="ctr">
              <a:defRPr/>
            </a:pPr>
            <a:r>
              <a:rPr lang="en-US" sz="2400" b="1" dirty="0" err="1">
                <a:solidFill>
                  <a:schemeClr val="bg1"/>
                </a:solidFill>
                <a:latin typeface="+mj-lt"/>
              </a:rPr>
              <a:t>Mặt</a:t>
            </a:r>
            <a:r>
              <a:rPr lang="en-US" sz="2400" b="1" dirty="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smtClean="0">
                <a:solidFill>
                  <a:schemeClr val="bg1"/>
                </a:solidFill>
                <a:latin typeface="+mj-lt"/>
              </a:rPr>
              <a:t>Liên</a:t>
            </a:r>
            <a:r>
              <a:rPr lang="en-US" sz="2400" b="1" dirty="0" smtClean="0">
                <a:solidFill>
                  <a:schemeClr val="bg1"/>
                </a:solidFill>
                <a:latin typeface="+mj-lt"/>
              </a:rPr>
              <a:t> </a:t>
            </a:r>
            <a:r>
              <a:rPr lang="en-US" sz="2400" b="1" dirty="0" err="1">
                <a:solidFill>
                  <a:schemeClr val="bg1"/>
                </a:solidFill>
                <a:latin typeface="+mj-lt"/>
              </a:rPr>
              <a:t>Việt</a:t>
            </a:r>
            <a:r>
              <a:rPr lang="en-US" sz="2400" b="1" dirty="0">
                <a:solidFill>
                  <a:schemeClr val="bg1"/>
                </a:solidFill>
                <a:latin typeface="+mj-lt"/>
              </a:rPr>
              <a:t> </a:t>
            </a:r>
          </a:p>
        </p:txBody>
      </p:sp>
      <p:sp>
        <p:nvSpPr>
          <p:cNvPr id="6" name="Rounded Rectangle 5"/>
          <p:cNvSpPr/>
          <p:nvPr/>
        </p:nvSpPr>
        <p:spPr>
          <a:xfrm>
            <a:off x="7924800" y="1427942"/>
            <a:ext cx="3786809" cy="1195988"/>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a:solidFill>
                  <a:schemeClr val="bg1"/>
                </a:solidFill>
                <a:latin typeface="+mj-lt"/>
              </a:rPr>
              <a:t>trong</a:t>
            </a:r>
            <a:r>
              <a:rPr lang="en-US" sz="2400" b="1" dirty="0">
                <a:solidFill>
                  <a:schemeClr val="bg1"/>
                </a:solidFill>
                <a:latin typeface="+mj-lt"/>
              </a:rPr>
              <a:t> </a:t>
            </a:r>
          </a:p>
          <a:p>
            <a:pPr algn="ctr">
              <a:defRPr/>
            </a:pPr>
            <a:r>
              <a:rPr lang="en-US" sz="2400" b="1" dirty="0" err="1">
                <a:solidFill>
                  <a:schemeClr val="bg1"/>
                </a:solidFill>
                <a:latin typeface="+mj-lt"/>
              </a:rPr>
              <a:t>Mặt</a:t>
            </a:r>
            <a:r>
              <a:rPr lang="en-US" sz="2400" b="1" dirty="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smtClean="0">
                <a:solidFill>
                  <a:schemeClr val="bg1"/>
                </a:solidFill>
                <a:latin typeface="+mj-lt"/>
              </a:rPr>
              <a:t>Tô</a:t>
            </a:r>
            <a:r>
              <a:rPr lang="en-US" sz="2400" b="1" dirty="0" smtClean="0">
                <a:solidFill>
                  <a:schemeClr val="bg1"/>
                </a:solidFill>
                <a:latin typeface="+mj-lt"/>
              </a:rPr>
              <a:t>̉ </a:t>
            </a:r>
            <a:r>
              <a:rPr lang="en-US" sz="2400" b="1" dirty="0" err="1">
                <a:solidFill>
                  <a:schemeClr val="bg1"/>
                </a:solidFill>
                <a:latin typeface="+mj-lt"/>
              </a:rPr>
              <a:t>quốc</a:t>
            </a:r>
            <a:r>
              <a:rPr lang="en-US" sz="2400" b="1" dirty="0">
                <a:solidFill>
                  <a:schemeClr val="bg1"/>
                </a:solidFill>
                <a:latin typeface="+mj-lt"/>
              </a:rPr>
              <a:t> </a:t>
            </a:r>
            <a:r>
              <a:rPr lang="en-US" sz="2400" b="1" dirty="0" err="1">
                <a:solidFill>
                  <a:schemeClr val="bg1"/>
                </a:solidFill>
                <a:latin typeface="+mj-lt"/>
              </a:rPr>
              <a:t>Việt</a:t>
            </a:r>
            <a:r>
              <a:rPr lang="en-US" sz="2400" b="1" dirty="0">
                <a:solidFill>
                  <a:schemeClr val="bg1"/>
                </a:solidFill>
                <a:latin typeface="+mj-lt"/>
              </a:rPr>
              <a:t> Nam</a:t>
            </a:r>
          </a:p>
        </p:txBody>
      </p:sp>
      <p:sp>
        <p:nvSpPr>
          <p:cNvPr id="7" name="Rounded Rectangle 6"/>
          <p:cNvSpPr/>
          <p:nvPr/>
        </p:nvSpPr>
        <p:spPr>
          <a:xfrm>
            <a:off x="276431" y="3485322"/>
            <a:ext cx="3089622" cy="2186608"/>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2000" dirty="0">
                <a:solidFill>
                  <a:schemeClr val="bg1"/>
                </a:solidFill>
              </a:rPr>
              <a:t>Cách mạng Tháng Tám thành </a:t>
            </a:r>
            <a:r>
              <a:rPr lang="vi-VN" sz="2000" dirty="0" smtClean="0">
                <a:solidFill>
                  <a:schemeClr val="bg1"/>
                </a:solidFill>
              </a:rPr>
              <a:t>côn</a:t>
            </a:r>
            <a:r>
              <a:rPr lang="en-US" sz="2000" dirty="0" smtClean="0">
                <a:solidFill>
                  <a:schemeClr val="bg1"/>
                </a:solidFill>
              </a:rPr>
              <a:t>g</a:t>
            </a:r>
          </a:p>
          <a:p>
            <a:pPr algn="ctr">
              <a:defRPr/>
            </a:pPr>
            <a:r>
              <a:rPr lang="en-US" sz="2000" dirty="0" smtClean="0">
                <a:solidFill>
                  <a:schemeClr val="bg1"/>
                </a:solidFill>
              </a:rPr>
              <a:t>N</a:t>
            </a:r>
            <a:r>
              <a:rPr lang="vi-VN" sz="2000" dirty="0">
                <a:solidFill>
                  <a:schemeClr val="bg1"/>
                </a:solidFill>
              </a:rPr>
              <a:t>ước Việt Nam dân chủ cộng hòa</a:t>
            </a:r>
            <a:r>
              <a:rPr lang="en-US" sz="2000" dirty="0">
                <a:solidFill>
                  <a:schemeClr val="bg1"/>
                </a:solidFill>
              </a:rPr>
              <a:t> </a:t>
            </a:r>
            <a:r>
              <a:rPr lang="en-US" sz="2000" dirty="0" err="1">
                <a:solidFill>
                  <a:schemeClr val="bg1"/>
                </a:solidFill>
              </a:rPr>
              <a:t>được</a:t>
            </a:r>
            <a:r>
              <a:rPr lang="en-US" sz="2000" dirty="0">
                <a:solidFill>
                  <a:schemeClr val="bg1"/>
                </a:solidFill>
              </a:rPr>
              <a:t> </a:t>
            </a:r>
            <a:r>
              <a:rPr lang="en-US" sz="2000" dirty="0" err="1">
                <a:solidFill>
                  <a:schemeClr val="bg1"/>
                </a:solidFill>
              </a:rPr>
              <a:t>thành</a:t>
            </a:r>
            <a:r>
              <a:rPr lang="en-US" sz="2000" dirty="0">
                <a:solidFill>
                  <a:schemeClr val="bg1"/>
                </a:solidFill>
              </a:rPr>
              <a:t> </a:t>
            </a:r>
            <a:r>
              <a:rPr lang="en-US" sz="2000" dirty="0" err="1">
                <a:solidFill>
                  <a:schemeClr val="bg1"/>
                </a:solidFill>
              </a:rPr>
              <a:t>lập</a:t>
            </a:r>
            <a:endParaRPr lang="en-US" sz="2000" dirty="0">
              <a:solidFill>
                <a:schemeClr val="bg1"/>
              </a:solidFill>
            </a:endParaRPr>
          </a:p>
        </p:txBody>
      </p:sp>
      <p:sp>
        <p:nvSpPr>
          <p:cNvPr id="8" name="Rounded Rectangle 7"/>
          <p:cNvSpPr/>
          <p:nvPr/>
        </p:nvSpPr>
        <p:spPr>
          <a:xfrm>
            <a:off x="3909391" y="3485322"/>
            <a:ext cx="3366053" cy="2186608"/>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smtClean="0">
                <a:solidFill>
                  <a:schemeClr val="bg1"/>
                </a:solidFill>
                <a:sym typeface="Wingdings"/>
              </a:rPr>
              <a:t>K</a:t>
            </a:r>
            <a:r>
              <a:rPr lang="vi-VN" sz="2000" dirty="0">
                <a:solidFill>
                  <a:schemeClr val="bg1"/>
                </a:solidFill>
              </a:rPr>
              <a:t>háng chiến chống thực dân Pháp giành thắng lợi</a:t>
            </a:r>
            <a:endParaRPr lang="en-US" sz="2000" dirty="0">
              <a:solidFill>
                <a:schemeClr val="bg1"/>
              </a:solidFill>
              <a:sym typeface="Wingdings"/>
            </a:endParaRPr>
          </a:p>
          <a:p>
            <a:pPr algn="ctr">
              <a:defRPr/>
            </a:pPr>
            <a:r>
              <a:rPr lang="en-US" sz="2000" dirty="0">
                <a:solidFill>
                  <a:schemeClr val="bg1"/>
                </a:solidFill>
                <a:sym typeface="Wingdings"/>
              </a:rPr>
              <a:t>L</a:t>
            </a:r>
            <a:r>
              <a:rPr lang="vi-VN" sz="2000" dirty="0">
                <a:solidFill>
                  <a:schemeClr val="bg1"/>
                </a:solidFill>
              </a:rPr>
              <a:t>ập lại hòa bình ở Đông </a:t>
            </a:r>
            <a:r>
              <a:rPr lang="vi-VN" sz="2000" dirty="0" smtClean="0">
                <a:solidFill>
                  <a:schemeClr val="bg1"/>
                </a:solidFill>
              </a:rPr>
              <a:t>Dương</a:t>
            </a:r>
            <a:endParaRPr lang="en-US" sz="2000" dirty="0">
              <a:solidFill>
                <a:schemeClr val="bg1"/>
              </a:solidFill>
            </a:endParaRPr>
          </a:p>
          <a:p>
            <a:pPr algn="ctr">
              <a:defRPr/>
            </a:pPr>
            <a:r>
              <a:rPr lang="en-US" sz="2000" dirty="0" smtClean="0">
                <a:solidFill>
                  <a:schemeClr val="bg1"/>
                </a:solidFill>
              </a:rPr>
              <a:t>G</a:t>
            </a:r>
            <a:r>
              <a:rPr lang="vi-VN" sz="2000" dirty="0">
                <a:solidFill>
                  <a:schemeClr val="bg1"/>
                </a:solidFill>
              </a:rPr>
              <a:t>iải phóng hoàn toàn miền Bắc</a:t>
            </a:r>
            <a:endParaRPr lang="en-US" sz="2000" dirty="0">
              <a:solidFill>
                <a:schemeClr val="bg1"/>
              </a:solidFill>
            </a:endParaRPr>
          </a:p>
        </p:txBody>
      </p:sp>
      <p:sp>
        <p:nvSpPr>
          <p:cNvPr id="9" name="Rounded Rectangle 8"/>
          <p:cNvSpPr/>
          <p:nvPr/>
        </p:nvSpPr>
        <p:spPr>
          <a:xfrm>
            <a:off x="7924800" y="3485322"/>
            <a:ext cx="3786809" cy="2186608"/>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altLang="en-US" sz="2000" dirty="0" err="1">
                <a:solidFill>
                  <a:schemeClr val="bg1"/>
                </a:solidFill>
              </a:rPr>
              <a:t>Khôi</a:t>
            </a:r>
            <a:r>
              <a:rPr lang="en-US" altLang="en-US" sz="2000" dirty="0">
                <a:solidFill>
                  <a:schemeClr val="bg1"/>
                </a:solidFill>
              </a:rPr>
              <a:t> </a:t>
            </a:r>
            <a:r>
              <a:rPr lang="en-US" altLang="en-US" sz="2000" dirty="0" err="1">
                <a:solidFill>
                  <a:schemeClr val="bg1"/>
                </a:solidFill>
              </a:rPr>
              <a:t>phục</a:t>
            </a:r>
            <a:r>
              <a:rPr lang="en-US" altLang="en-US" sz="2000" dirty="0">
                <a:solidFill>
                  <a:schemeClr val="bg1"/>
                </a:solidFill>
              </a:rPr>
              <a:t> </a:t>
            </a:r>
            <a:r>
              <a:rPr lang="en-US" altLang="en-US" sz="2000" dirty="0" err="1">
                <a:solidFill>
                  <a:schemeClr val="bg1"/>
                </a:solidFill>
              </a:rPr>
              <a:t>kinh</a:t>
            </a:r>
            <a:r>
              <a:rPr lang="en-US" altLang="en-US" sz="2000" dirty="0">
                <a:solidFill>
                  <a:schemeClr val="bg1"/>
                </a:solidFill>
              </a:rPr>
              <a:t> </a:t>
            </a:r>
            <a:r>
              <a:rPr lang="en-US" altLang="en-US" sz="2000" dirty="0" err="1">
                <a:solidFill>
                  <a:schemeClr val="bg1"/>
                </a:solidFill>
              </a:rPr>
              <a:t>tế</a:t>
            </a:r>
            <a:endParaRPr lang="en-US" altLang="en-US" sz="2000" dirty="0">
              <a:solidFill>
                <a:schemeClr val="bg1"/>
              </a:solidFill>
            </a:endParaRPr>
          </a:p>
          <a:p>
            <a:pPr algn="just">
              <a:defRPr/>
            </a:pPr>
            <a:r>
              <a:rPr lang="en-US" altLang="en-US" sz="2000" dirty="0" smtClean="0">
                <a:solidFill>
                  <a:schemeClr val="bg1"/>
                </a:solidFill>
                <a:sym typeface="Wingdings"/>
              </a:rPr>
              <a:t> </a:t>
            </a:r>
            <a:r>
              <a:rPr lang="en-US" altLang="en-US" sz="2000" dirty="0" err="1">
                <a:solidFill>
                  <a:schemeClr val="bg1"/>
                </a:solidFill>
                <a:sym typeface="Wingdings"/>
              </a:rPr>
              <a:t>Cải</a:t>
            </a:r>
            <a:r>
              <a:rPr lang="en-US" altLang="en-US" sz="2000" dirty="0">
                <a:solidFill>
                  <a:schemeClr val="bg1"/>
                </a:solidFill>
                <a:sym typeface="Wingdings"/>
              </a:rPr>
              <a:t> </a:t>
            </a:r>
            <a:r>
              <a:rPr lang="en-US" altLang="en-US" sz="2000" dirty="0" err="1">
                <a:solidFill>
                  <a:schemeClr val="bg1"/>
                </a:solidFill>
                <a:sym typeface="Wingdings"/>
              </a:rPr>
              <a:t>tạo</a:t>
            </a:r>
            <a:r>
              <a:rPr lang="en-US" altLang="en-US" sz="2000" dirty="0">
                <a:solidFill>
                  <a:schemeClr val="bg1"/>
                </a:solidFill>
                <a:sym typeface="Wingdings"/>
              </a:rPr>
              <a:t> XHCN </a:t>
            </a:r>
            <a:r>
              <a:rPr lang="en-US" altLang="en-US" sz="2000" dirty="0" err="1">
                <a:solidFill>
                  <a:schemeClr val="bg1"/>
                </a:solidFill>
                <a:sym typeface="Wingdings"/>
              </a:rPr>
              <a:t>va</a:t>
            </a:r>
            <a:r>
              <a:rPr lang="en-US" altLang="en-US" sz="2000" dirty="0">
                <a:solidFill>
                  <a:schemeClr val="bg1"/>
                </a:solidFill>
                <a:sym typeface="Wingdings"/>
              </a:rPr>
              <a:t>̀ </a:t>
            </a:r>
            <a:r>
              <a:rPr lang="en-US" altLang="en-US" sz="2000" dirty="0" err="1">
                <a:solidFill>
                  <a:schemeClr val="bg1"/>
                </a:solidFill>
                <a:sym typeface="Wingdings"/>
              </a:rPr>
              <a:t>x</a:t>
            </a:r>
            <a:r>
              <a:rPr lang="en-US" altLang="en-US" sz="2000" dirty="0" err="1">
                <a:solidFill>
                  <a:schemeClr val="bg1"/>
                </a:solidFill>
              </a:rPr>
              <a:t>ây</a:t>
            </a:r>
            <a:r>
              <a:rPr lang="en-US" altLang="en-US" sz="2000" dirty="0">
                <a:solidFill>
                  <a:schemeClr val="bg1"/>
                </a:solidFill>
              </a:rPr>
              <a:t> </a:t>
            </a:r>
            <a:r>
              <a:rPr lang="en-US" altLang="en-US" sz="2000" dirty="0" err="1">
                <a:solidFill>
                  <a:schemeClr val="bg1"/>
                </a:solidFill>
              </a:rPr>
              <a:t>dựng</a:t>
            </a:r>
            <a:r>
              <a:rPr lang="en-US" altLang="en-US" sz="2000" dirty="0">
                <a:solidFill>
                  <a:schemeClr val="bg1"/>
                </a:solidFill>
              </a:rPr>
              <a:t> CNXH ở </a:t>
            </a:r>
            <a:r>
              <a:rPr lang="en-US" altLang="en-US" sz="2000" dirty="0" err="1">
                <a:solidFill>
                  <a:schemeClr val="bg1"/>
                </a:solidFill>
              </a:rPr>
              <a:t>miền</a:t>
            </a:r>
            <a:r>
              <a:rPr lang="en-US" altLang="en-US" sz="2000" dirty="0">
                <a:solidFill>
                  <a:schemeClr val="bg1"/>
                </a:solidFill>
              </a:rPr>
              <a:t> </a:t>
            </a:r>
            <a:r>
              <a:rPr lang="en-US" altLang="en-US" sz="2000" dirty="0" err="1">
                <a:solidFill>
                  <a:schemeClr val="bg1"/>
                </a:solidFill>
              </a:rPr>
              <a:t>Bắc</a:t>
            </a:r>
            <a:endParaRPr lang="en-US" altLang="en-US" sz="2000" dirty="0">
              <a:solidFill>
                <a:schemeClr val="bg1"/>
              </a:solidFill>
            </a:endParaRPr>
          </a:p>
        </p:txBody>
      </p:sp>
      <p:cxnSp>
        <p:nvCxnSpPr>
          <p:cNvPr id="11" name="Straight Arrow Connector 10"/>
          <p:cNvCxnSpPr>
            <a:stCxn id="4" idx="2"/>
          </p:cNvCxnSpPr>
          <p:nvPr/>
        </p:nvCxnSpPr>
        <p:spPr>
          <a:xfrm flipH="1">
            <a:off x="1768232" y="2623930"/>
            <a:ext cx="1" cy="8613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5" idx="2"/>
            <a:endCxn id="8" idx="0"/>
          </p:cNvCxnSpPr>
          <p:nvPr/>
        </p:nvCxnSpPr>
        <p:spPr>
          <a:xfrm>
            <a:off x="5592418" y="2623930"/>
            <a:ext cx="0" cy="86139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6" idx="2"/>
            <a:endCxn id="9" idx="0"/>
          </p:cNvCxnSpPr>
          <p:nvPr/>
        </p:nvCxnSpPr>
        <p:spPr>
          <a:xfrm>
            <a:off x="9818205" y="2623930"/>
            <a:ext cx="0" cy="861392"/>
          </a:xfrm>
          <a:prstGeom prst="straightConnector1">
            <a:avLst/>
          </a:prstGeom>
          <a:ln>
            <a:solidFill>
              <a:srgbClr val="008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3064405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
                                          </p:val>
                                        </p:tav>
                                        <p:tav tm="100000">
                                          <p:val>
                                            <p:strVal val="#ppt_x"/>
                                          </p:val>
                                        </p:tav>
                                      </p:tavLst>
                                    </p:anim>
                                    <p:anim calcmode="lin" valueType="num">
                                      <p:cBhvr>
                                        <p:cTn id="3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
                                          </p:val>
                                        </p:tav>
                                        <p:tav tm="100000">
                                          <p:val>
                                            <p:strVal val="#ppt_x"/>
                                          </p:val>
                                        </p:tav>
                                      </p:tavLst>
                                    </p:anim>
                                    <p:anim calcmode="lin" valueType="num">
                                      <p:cBhvr>
                                        <p:cTn id="4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1000"/>
                                        <p:tgtEl>
                                          <p:spTgt spid="8"/>
                                        </p:tgtEl>
                                      </p:cBhvr>
                                    </p:animEffect>
                                    <p:anim calcmode="lin" valueType="num">
                                      <p:cBhvr>
                                        <p:cTn id="51" dur="1000" fill="hold"/>
                                        <p:tgtEl>
                                          <p:spTgt spid="8"/>
                                        </p:tgtEl>
                                        <p:attrNameLst>
                                          <p:attrName>ppt_x</p:attrName>
                                        </p:attrNameLst>
                                      </p:cBhvr>
                                      <p:tavLst>
                                        <p:tav tm="0">
                                          <p:val>
                                            <p:strVal val="#ppt_x"/>
                                          </p:val>
                                        </p:tav>
                                        <p:tav tm="100000">
                                          <p:val>
                                            <p:strVal val="#ppt_x"/>
                                          </p:val>
                                        </p:tav>
                                      </p:tavLst>
                                    </p:anim>
                                    <p:anim calcmode="lin" valueType="num">
                                      <p:cBhvr>
                                        <p:cTn id="5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1000"/>
                                        <p:tgtEl>
                                          <p:spTgt spid="6"/>
                                        </p:tgtEl>
                                      </p:cBhvr>
                                    </p:animEffect>
                                    <p:anim calcmode="lin" valueType="num">
                                      <p:cBhvr>
                                        <p:cTn id="58" dur="1000" fill="hold"/>
                                        <p:tgtEl>
                                          <p:spTgt spid="6"/>
                                        </p:tgtEl>
                                        <p:attrNameLst>
                                          <p:attrName>ppt_x</p:attrName>
                                        </p:attrNameLst>
                                      </p:cBhvr>
                                      <p:tavLst>
                                        <p:tav tm="0">
                                          <p:val>
                                            <p:strVal val="#ppt_x"/>
                                          </p:val>
                                        </p:tav>
                                        <p:tav tm="100000">
                                          <p:val>
                                            <p:strVal val="#ppt_x"/>
                                          </p:val>
                                        </p:tav>
                                      </p:tavLst>
                                    </p:anim>
                                    <p:anim calcmode="lin" valueType="num">
                                      <p:cBhvr>
                                        <p:cTn id="5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1000"/>
                                        <p:tgtEl>
                                          <p:spTgt spid="15"/>
                                        </p:tgtEl>
                                      </p:cBhvr>
                                    </p:animEffect>
                                    <p:anim calcmode="lin" valueType="num">
                                      <p:cBhvr>
                                        <p:cTn id="65" dur="1000" fill="hold"/>
                                        <p:tgtEl>
                                          <p:spTgt spid="15"/>
                                        </p:tgtEl>
                                        <p:attrNameLst>
                                          <p:attrName>ppt_x</p:attrName>
                                        </p:attrNameLst>
                                      </p:cBhvr>
                                      <p:tavLst>
                                        <p:tav tm="0">
                                          <p:val>
                                            <p:strVal val="#ppt_x"/>
                                          </p:val>
                                        </p:tav>
                                        <p:tav tm="100000">
                                          <p:val>
                                            <p:strVal val="#ppt_x"/>
                                          </p:val>
                                        </p:tav>
                                      </p:tavLst>
                                    </p:anim>
                                    <p:anim calcmode="lin" valueType="num">
                                      <p:cBhvr>
                                        <p:cTn id="6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9"/>
                                        </p:tgtEl>
                                        <p:attrNameLst>
                                          <p:attrName>style.visibility</p:attrName>
                                        </p:attrNameLst>
                                      </p:cBhvr>
                                      <p:to>
                                        <p:strVal val="visible"/>
                                      </p:to>
                                    </p:set>
                                    <p:animEffect transition="in" filter="fade">
                                      <p:cBhvr>
                                        <p:cTn id="71" dur="1000"/>
                                        <p:tgtEl>
                                          <p:spTgt spid="9"/>
                                        </p:tgtEl>
                                      </p:cBhvr>
                                    </p:animEffect>
                                    <p:anim calcmode="lin" valueType="num">
                                      <p:cBhvr>
                                        <p:cTn id="72" dur="1000" fill="hold"/>
                                        <p:tgtEl>
                                          <p:spTgt spid="9"/>
                                        </p:tgtEl>
                                        <p:attrNameLst>
                                          <p:attrName>ppt_x</p:attrName>
                                        </p:attrNameLst>
                                      </p:cBhvr>
                                      <p:tavLst>
                                        <p:tav tm="0">
                                          <p:val>
                                            <p:strVal val="#ppt_x"/>
                                          </p:val>
                                        </p:tav>
                                        <p:tav tm="100000">
                                          <p:val>
                                            <p:strVal val="#ppt_x"/>
                                          </p:val>
                                        </p:tav>
                                      </p:tavLst>
                                    </p:anim>
                                    <p:anim calcmode="lin" valueType="num">
                                      <p:cBhvr>
                                        <p:cTn id="7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728730" y="396561"/>
            <a:ext cx="11148811" cy="8925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en-US" altLang="en-US" sz="2800" b="1" dirty="0">
                <a:solidFill>
                  <a:srgbClr val="002060"/>
                </a:solidFill>
                <a:latin typeface="Arial" panose="020B0604020202020204" pitchFamily="34" charset="0"/>
                <a:sym typeface="Wingdings" panose="05000000000000000000" pitchFamily="2" charset="2"/>
              </a:rPr>
              <a:t></a:t>
            </a:r>
            <a:r>
              <a:rPr lang="en-US" altLang="en-US" sz="2000" b="1" dirty="0">
                <a:solidFill>
                  <a:srgbClr val="002060"/>
                </a:solidFill>
                <a:latin typeface="Arial" panose="020B0604020202020204" pitchFamily="34" charset="0"/>
                <a:sym typeface="Wingdings" panose="05000000000000000000" pitchFamily="2" charset="2"/>
              </a:rPr>
              <a:t> </a:t>
            </a:r>
            <a:r>
              <a:rPr lang="en-US" altLang="en-US" sz="2400" dirty="0" err="1">
                <a:solidFill>
                  <a:srgbClr val="660033"/>
                </a:solidFill>
                <a:latin typeface="Arial" panose="020B0604020202020204" pitchFamily="34" charset="0"/>
              </a:rPr>
              <a:t>Tư</a:t>
            </a:r>
            <a:r>
              <a:rPr lang="en-US" altLang="en-US" sz="2400" dirty="0">
                <a:solidFill>
                  <a:srgbClr val="660033"/>
                </a:solidFill>
                <a:latin typeface="Arial" panose="020B0604020202020204" pitchFamily="34" charset="0"/>
              </a:rPr>
              <a:t>̀ </a:t>
            </a:r>
            <a:r>
              <a:rPr lang="en-US" altLang="en-US" sz="2400" dirty="0" err="1">
                <a:solidFill>
                  <a:srgbClr val="660033"/>
                </a:solidFill>
                <a:latin typeface="Arial" panose="020B0604020202020204" pitchFamily="34" charset="0"/>
              </a:rPr>
              <a:t>thực</a:t>
            </a:r>
            <a:r>
              <a:rPr lang="en-US" altLang="en-US" sz="2400" dirty="0">
                <a:solidFill>
                  <a:srgbClr val="660033"/>
                </a:solidFill>
                <a:latin typeface="Arial" panose="020B0604020202020204" pitchFamily="34" charset="0"/>
              </a:rPr>
              <a:t> </a:t>
            </a:r>
            <a:r>
              <a:rPr lang="en-US" altLang="en-US" sz="2400" dirty="0" err="1">
                <a:solidFill>
                  <a:srgbClr val="660033"/>
                </a:solidFill>
                <a:latin typeface="Arial" panose="020B0604020202020204" pitchFamily="34" charset="0"/>
              </a:rPr>
              <a:t>tiễn</a:t>
            </a:r>
            <a:r>
              <a:rPr lang="en-US" altLang="en-US" sz="2400" dirty="0">
                <a:solidFill>
                  <a:srgbClr val="660033"/>
                </a:solidFill>
                <a:latin typeface="Arial" panose="020B0604020202020204" pitchFamily="34" charset="0"/>
              </a:rPr>
              <a:t>, </a:t>
            </a:r>
            <a:r>
              <a:rPr lang="vi-VN" altLang="en-US" sz="2400" dirty="0">
                <a:solidFill>
                  <a:srgbClr val="660033"/>
                </a:solidFill>
                <a:latin typeface="Arial" panose="020B0604020202020204" pitchFamily="34" charset="0"/>
              </a:rPr>
              <a:t>Hồ Chí Minh đã khái quát </a:t>
            </a:r>
            <a:r>
              <a:rPr lang="vi-VN" altLang="en-US" sz="2400" b="1" u="sng" dirty="0">
                <a:solidFill>
                  <a:srgbClr val="00B050"/>
                </a:solidFill>
                <a:latin typeface="Arial" panose="020B0604020202020204" pitchFamily="34" charset="0"/>
              </a:rPr>
              <a:t>thành </a:t>
            </a:r>
            <a:r>
              <a:rPr lang="en-US" altLang="en-US" sz="2400" b="1" u="sng" dirty="0" err="1">
                <a:solidFill>
                  <a:srgbClr val="00B050"/>
                </a:solidFill>
                <a:latin typeface="Arial" panose="020B0604020202020204" pitchFamily="34" charset="0"/>
              </a:rPr>
              <a:t>nhiều</a:t>
            </a:r>
            <a:r>
              <a:rPr lang="en-US" altLang="en-US" sz="2400" b="1" u="sng" dirty="0">
                <a:solidFill>
                  <a:srgbClr val="00B050"/>
                </a:solidFill>
                <a:latin typeface="Arial" panose="020B0604020202020204" pitchFamily="34" charset="0"/>
              </a:rPr>
              <a:t> </a:t>
            </a:r>
            <a:r>
              <a:rPr lang="vi-VN" altLang="en-US" sz="2400" b="1" u="sng" dirty="0">
                <a:solidFill>
                  <a:srgbClr val="00B050"/>
                </a:solidFill>
                <a:latin typeface="Arial" panose="020B0604020202020204" pitchFamily="34" charset="0"/>
              </a:rPr>
              <a:t>luận điểm có tính chân lý </a:t>
            </a:r>
            <a:r>
              <a:rPr lang="vi-VN" altLang="en-US" sz="2400" dirty="0">
                <a:solidFill>
                  <a:srgbClr val="660033"/>
                </a:solidFill>
                <a:latin typeface="Arial" panose="020B0604020202020204" pitchFamily="34" charset="0"/>
              </a:rPr>
              <a:t>về vai trò của khối đại đoàn kết:</a:t>
            </a:r>
            <a:endParaRPr lang="en-US" altLang="en-US" sz="2400" dirty="0">
              <a:solidFill>
                <a:srgbClr val="660033"/>
              </a:solidFill>
              <a:latin typeface="Arial" panose="020B0604020202020204" pitchFamily="34" charset="0"/>
            </a:endParaRPr>
          </a:p>
        </p:txBody>
      </p:sp>
      <p:sp>
        <p:nvSpPr>
          <p:cNvPr id="4" name="AutoShape 3"/>
          <p:cNvSpPr>
            <a:spLocks noChangeArrowheads="1"/>
          </p:cNvSpPr>
          <p:nvPr/>
        </p:nvSpPr>
        <p:spPr bwMode="gray">
          <a:xfrm>
            <a:off x="745901" y="1276617"/>
            <a:ext cx="7483699" cy="5014175"/>
          </a:xfrm>
          <a:prstGeom prst="rightArrow">
            <a:avLst>
              <a:gd name="adj1" fmla="val 79306"/>
              <a:gd name="adj2" fmla="val 32922"/>
            </a:avLst>
          </a:prstGeom>
          <a:solidFill>
            <a:srgbClr val="0000FF"/>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en-US" sz="1800">
              <a:latin typeface="Arial" panose="020B0604020202020204" pitchFamily="34" charset="0"/>
            </a:endParaRPr>
          </a:p>
        </p:txBody>
      </p:sp>
      <p:sp>
        <p:nvSpPr>
          <p:cNvPr id="5" name="AutoShape 4"/>
          <p:cNvSpPr>
            <a:spLocks noChangeArrowheads="1"/>
          </p:cNvSpPr>
          <p:nvPr/>
        </p:nvSpPr>
        <p:spPr bwMode="blackWhite">
          <a:xfrm>
            <a:off x="866551" y="1922595"/>
            <a:ext cx="5778948" cy="1219200"/>
          </a:xfrm>
          <a:prstGeom prst="roundRect">
            <a:avLst>
              <a:gd name="adj" fmla="val 9106"/>
            </a:avLst>
          </a:prstGeom>
          <a:solidFill>
            <a:schemeClr val="bg1"/>
          </a:solidFill>
          <a:ln>
            <a:headEnd/>
            <a:tailEnd/>
          </a:ln>
        </p:spPr>
        <p:style>
          <a:lnRef idx="1">
            <a:schemeClr val="dk1"/>
          </a:lnRef>
          <a:fillRef idx="2">
            <a:schemeClr val="dk1"/>
          </a:fillRef>
          <a:effectRef idx="1">
            <a:schemeClr val="dk1"/>
          </a:effectRef>
          <a:fontRef idx="minor">
            <a:schemeClr val="dk1"/>
          </a:fontRef>
        </p:style>
        <p:txBody>
          <a:bodyPr wrap="none" anchor="ctr"/>
          <a:lstStyle/>
          <a:p>
            <a:pPr>
              <a:defRPr/>
            </a:pPr>
            <a:r>
              <a:rPr lang="en-US" b="1" dirty="0">
                <a:solidFill>
                  <a:srgbClr val="000099"/>
                </a:solidFill>
                <a:sym typeface="Wingdings"/>
              </a:rPr>
              <a:t> </a:t>
            </a:r>
            <a:r>
              <a:rPr lang="en-US" sz="2000" b="1" dirty="0" err="1">
                <a:solidFill>
                  <a:srgbClr val="FF0000"/>
                </a:solidFill>
                <a:latin typeface="+mj-lt"/>
              </a:rPr>
              <a:t>Đoàn</a:t>
            </a:r>
            <a:r>
              <a:rPr lang="en-US" sz="2000" b="1" dirty="0">
                <a:solidFill>
                  <a:srgbClr val="FF0000"/>
                </a:solidFill>
                <a:latin typeface="+mj-lt"/>
              </a:rPr>
              <a:t> </a:t>
            </a:r>
            <a:r>
              <a:rPr lang="en-US" sz="2000" b="1" dirty="0" err="1">
                <a:solidFill>
                  <a:srgbClr val="FF0000"/>
                </a:solidFill>
                <a:latin typeface="+mj-lt"/>
              </a:rPr>
              <a:t>kết</a:t>
            </a:r>
            <a:r>
              <a:rPr lang="en-US" sz="2000" b="1" dirty="0">
                <a:solidFill>
                  <a:srgbClr val="FF0000"/>
                </a:solidFill>
                <a:latin typeface="+mj-lt"/>
              </a:rPr>
              <a:t> </a:t>
            </a:r>
            <a:r>
              <a:rPr lang="en-US" sz="2000" b="1" dirty="0" err="1">
                <a:solidFill>
                  <a:srgbClr val="FF0000"/>
                </a:solidFill>
                <a:latin typeface="+mj-lt"/>
              </a:rPr>
              <a:t>làm</a:t>
            </a:r>
            <a:r>
              <a:rPr lang="en-US" sz="2000" b="1" dirty="0">
                <a:solidFill>
                  <a:srgbClr val="FF0000"/>
                </a:solidFill>
                <a:latin typeface="+mj-lt"/>
              </a:rPr>
              <a:t> </a:t>
            </a:r>
            <a:r>
              <a:rPr lang="en-US" sz="2000" b="1" dirty="0" err="1">
                <a:solidFill>
                  <a:srgbClr val="FF0000"/>
                </a:solidFill>
                <a:latin typeface="+mj-lt"/>
              </a:rPr>
              <a:t>ra</a:t>
            </a:r>
            <a:r>
              <a:rPr lang="en-US" sz="2000" b="1" dirty="0">
                <a:solidFill>
                  <a:srgbClr val="FF0000"/>
                </a:solidFill>
                <a:latin typeface="+mj-lt"/>
              </a:rPr>
              <a:t> </a:t>
            </a:r>
            <a:r>
              <a:rPr lang="en-US" sz="2000" b="1" dirty="0" err="1">
                <a:solidFill>
                  <a:srgbClr val="FF0000"/>
                </a:solidFill>
                <a:latin typeface="+mj-lt"/>
              </a:rPr>
              <a:t>sức</a:t>
            </a:r>
            <a:r>
              <a:rPr lang="en-US" sz="2000" b="1" dirty="0">
                <a:solidFill>
                  <a:srgbClr val="FF0000"/>
                </a:solidFill>
                <a:latin typeface="+mj-lt"/>
              </a:rPr>
              <a:t> </a:t>
            </a:r>
            <a:r>
              <a:rPr lang="en-US" sz="2000" b="1" dirty="0" err="1">
                <a:solidFill>
                  <a:srgbClr val="FF0000"/>
                </a:solidFill>
                <a:latin typeface="+mj-lt"/>
              </a:rPr>
              <a:t>mạnh</a:t>
            </a:r>
            <a:r>
              <a:rPr lang="en-US" sz="2000" b="1" dirty="0">
                <a:solidFill>
                  <a:srgbClr val="FF0000"/>
                </a:solidFill>
                <a:latin typeface="+mj-lt"/>
              </a:rPr>
              <a:t>:</a:t>
            </a:r>
            <a:r>
              <a:rPr lang="en-US" sz="2000" dirty="0">
                <a:solidFill>
                  <a:srgbClr val="FF0000"/>
                </a:solidFill>
                <a:latin typeface="+mj-lt"/>
              </a:rPr>
              <a:t> </a:t>
            </a:r>
          </a:p>
          <a:p>
            <a:pPr algn="ctr">
              <a:defRPr/>
            </a:pPr>
            <a:r>
              <a:rPr lang="en-US" sz="2000" dirty="0">
                <a:solidFill>
                  <a:srgbClr val="000099"/>
                </a:solidFill>
              </a:rPr>
              <a:t>“</a:t>
            </a:r>
            <a:r>
              <a:rPr lang="en-US" sz="2000" i="1" dirty="0" err="1">
                <a:solidFill>
                  <a:srgbClr val="000099"/>
                </a:solidFill>
              </a:rPr>
              <a:t>Đoàn</a:t>
            </a:r>
            <a:r>
              <a:rPr lang="en-US" sz="2000" i="1" dirty="0">
                <a:solidFill>
                  <a:srgbClr val="000099"/>
                </a:solidFill>
              </a:rPr>
              <a:t> </a:t>
            </a:r>
            <a:r>
              <a:rPr lang="en-US" sz="2000" i="1" dirty="0" err="1">
                <a:solidFill>
                  <a:srgbClr val="000099"/>
                </a:solidFill>
              </a:rPr>
              <a:t>kết</a:t>
            </a:r>
            <a:r>
              <a:rPr lang="en-US" sz="2000" i="1" dirty="0">
                <a:solidFill>
                  <a:srgbClr val="000099"/>
                </a:solidFill>
              </a:rPr>
              <a:t> là </a:t>
            </a:r>
            <a:r>
              <a:rPr lang="en-US" sz="2000" i="1" dirty="0" err="1">
                <a:solidFill>
                  <a:srgbClr val="000099"/>
                </a:solidFill>
              </a:rPr>
              <a:t>sức</a:t>
            </a:r>
            <a:r>
              <a:rPr lang="en-US" sz="2000" i="1" dirty="0">
                <a:solidFill>
                  <a:srgbClr val="000099"/>
                </a:solidFill>
              </a:rPr>
              <a:t> </a:t>
            </a:r>
            <a:r>
              <a:rPr lang="en-US" sz="2000" i="1" dirty="0" err="1">
                <a:solidFill>
                  <a:srgbClr val="000099"/>
                </a:solidFill>
              </a:rPr>
              <a:t>mạnh</a:t>
            </a:r>
            <a:r>
              <a:rPr lang="en-US" sz="2000" i="1" dirty="0">
                <a:solidFill>
                  <a:srgbClr val="000099"/>
                </a:solidFill>
              </a:rPr>
              <a:t> </a:t>
            </a:r>
            <a:r>
              <a:rPr lang="en-US" sz="2000" i="1" dirty="0" err="1">
                <a:solidFill>
                  <a:srgbClr val="000099"/>
                </a:solidFill>
              </a:rPr>
              <a:t>của</a:t>
            </a:r>
            <a:r>
              <a:rPr lang="en-US" sz="2000" i="1" dirty="0">
                <a:solidFill>
                  <a:srgbClr val="000099"/>
                </a:solidFill>
              </a:rPr>
              <a:t> </a:t>
            </a:r>
            <a:r>
              <a:rPr lang="en-US" sz="2000" i="1" dirty="0" err="1">
                <a:solidFill>
                  <a:srgbClr val="000099"/>
                </a:solidFill>
              </a:rPr>
              <a:t>chúng</a:t>
            </a:r>
            <a:r>
              <a:rPr lang="en-US" sz="2000" i="1" dirty="0">
                <a:solidFill>
                  <a:srgbClr val="000099"/>
                </a:solidFill>
              </a:rPr>
              <a:t> ta, </a:t>
            </a:r>
          </a:p>
          <a:p>
            <a:pPr algn="ctr">
              <a:defRPr/>
            </a:pPr>
            <a:r>
              <a:rPr lang="en-US" sz="2000" i="1" dirty="0">
                <a:solidFill>
                  <a:srgbClr val="000099"/>
                </a:solidFill>
              </a:rPr>
              <a:t>...</a:t>
            </a:r>
            <a:r>
              <a:rPr lang="en-US" sz="2000" i="1" dirty="0" err="1">
                <a:solidFill>
                  <a:srgbClr val="000099"/>
                </a:solidFill>
              </a:rPr>
              <a:t>làm</a:t>
            </a:r>
            <a:r>
              <a:rPr lang="en-US" sz="2000" i="1" dirty="0">
                <a:solidFill>
                  <a:srgbClr val="000099"/>
                </a:solidFill>
              </a:rPr>
              <a:t> </a:t>
            </a:r>
            <a:r>
              <a:rPr lang="en-US" sz="2000" i="1" dirty="0" err="1">
                <a:solidFill>
                  <a:srgbClr val="000099"/>
                </a:solidFill>
              </a:rPr>
              <a:t>tròn</a:t>
            </a:r>
            <a:r>
              <a:rPr lang="en-US" sz="2000" i="1" dirty="0">
                <a:solidFill>
                  <a:srgbClr val="000099"/>
                </a:solidFill>
              </a:rPr>
              <a:t> </a:t>
            </a:r>
            <a:r>
              <a:rPr lang="en-US" sz="2000" i="1" dirty="0" err="1">
                <a:solidFill>
                  <a:srgbClr val="000099"/>
                </a:solidFill>
              </a:rPr>
              <a:t>nhiệm</a:t>
            </a:r>
            <a:r>
              <a:rPr lang="en-US" sz="2000" i="1" dirty="0">
                <a:solidFill>
                  <a:srgbClr val="000099"/>
                </a:solidFill>
              </a:rPr>
              <a:t> vụ </a:t>
            </a:r>
            <a:r>
              <a:rPr lang="en-US" sz="2000" i="1" dirty="0" err="1">
                <a:solidFill>
                  <a:srgbClr val="000099"/>
                </a:solidFill>
              </a:rPr>
              <a:t>nhân</a:t>
            </a:r>
            <a:r>
              <a:rPr lang="en-US" sz="2000" i="1" dirty="0">
                <a:solidFill>
                  <a:srgbClr val="000099"/>
                </a:solidFill>
              </a:rPr>
              <a:t> </a:t>
            </a:r>
            <a:r>
              <a:rPr lang="en-US" sz="2000" i="1" dirty="0" err="1">
                <a:solidFill>
                  <a:srgbClr val="000099"/>
                </a:solidFill>
              </a:rPr>
              <a:t>dân</a:t>
            </a:r>
            <a:r>
              <a:rPr lang="en-US" sz="2000" i="1" dirty="0">
                <a:solidFill>
                  <a:srgbClr val="000099"/>
                </a:solidFill>
              </a:rPr>
              <a:t> </a:t>
            </a:r>
            <a:r>
              <a:rPr lang="en-US" sz="2000" i="1" dirty="0" err="1">
                <a:solidFill>
                  <a:srgbClr val="000099"/>
                </a:solidFill>
              </a:rPr>
              <a:t>giao</a:t>
            </a:r>
            <a:r>
              <a:rPr lang="en-US" sz="2000" i="1" dirty="0">
                <a:solidFill>
                  <a:srgbClr val="000099"/>
                </a:solidFill>
              </a:rPr>
              <a:t> phó</a:t>
            </a:r>
            <a:r>
              <a:rPr lang="en-US" sz="2000" dirty="0">
                <a:solidFill>
                  <a:srgbClr val="000099"/>
                </a:solidFill>
              </a:rPr>
              <a:t>”.</a:t>
            </a:r>
          </a:p>
        </p:txBody>
      </p:sp>
      <p:sp>
        <p:nvSpPr>
          <p:cNvPr id="6" name="AutoShape 5"/>
          <p:cNvSpPr>
            <a:spLocks noChangeArrowheads="1"/>
          </p:cNvSpPr>
          <p:nvPr/>
        </p:nvSpPr>
        <p:spPr bwMode="blackWhite">
          <a:xfrm>
            <a:off x="866551" y="3288180"/>
            <a:ext cx="5778948" cy="1143000"/>
          </a:xfrm>
          <a:prstGeom prst="roundRect">
            <a:avLst>
              <a:gd name="adj" fmla="val 9106"/>
            </a:avLst>
          </a:prstGeom>
          <a:solidFill>
            <a:schemeClr val="bg1"/>
          </a:solidFill>
          <a:ln>
            <a:headEnd/>
            <a:tailEnd/>
          </a:ln>
        </p:spPr>
        <p:style>
          <a:lnRef idx="1">
            <a:schemeClr val="accent3"/>
          </a:lnRef>
          <a:fillRef idx="2">
            <a:schemeClr val="accent3"/>
          </a:fillRef>
          <a:effectRef idx="1">
            <a:schemeClr val="accent3"/>
          </a:effectRef>
          <a:fontRef idx="minor">
            <a:schemeClr val="dk1"/>
          </a:fontRef>
        </p:style>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lgn="ctr" eaLnBrk="1" hangingPunct="1">
              <a:lnSpc>
                <a:spcPct val="90000"/>
              </a:lnSpc>
              <a:buClr>
                <a:schemeClr val="tx2"/>
              </a:buClr>
              <a:buFont typeface="Wingdings" pitchFamily="2" charset="2"/>
              <a:buNone/>
              <a:defRPr/>
            </a:pPr>
            <a:endParaRPr lang="en-US" altLang="en-US" sz="1800" dirty="0" smtClean="0">
              <a:solidFill>
                <a:schemeClr val="bg1"/>
              </a:solidFill>
              <a:latin typeface="Arial" pitchFamily="34" charset="0"/>
            </a:endParaRPr>
          </a:p>
          <a:p>
            <a:pPr eaLnBrk="1" hangingPunct="1">
              <a:lnSpc>
                <a:spcPct val="90000"/>
              </a:lnSpc>
              <a:buClr>
                <a:schemeClr val="tx2"/>
              </a:buClr>
              <a:buFont typeface="Wingdings" pitchFamily="2" charset="2"/>
              <a:buNone/>
              <a:defRPr/>
            </a:pPr>
            <a:r>
              <a:rPr lang="en-US" altLang="en-US" sz="2000" b="1" dirty="0" smtClean="0">
                <a:solidFill>
                  <a:srgbClr val="000099"/>
                </a:solidFill>
                <a:latin typeface="Arial" pitchFamily="34" charset="0"/>
                <a:sym typeface="Wingdings"/>
              </a:rPr>
              <a:t> </a:t>
            </a:r>
            <a:r>
              <a:rPr lang="en-US" altLang="en-US" sz="2000" b="1" dirty="0" err="1" smtClean="0">
                <a:solidFill>
                  <a:srgbClr val="00B050"/>
                </a:solidFill>
                <a:latin typeface="Arial" pitchFamily="34" charset="0"/>
              </a:rPr>
              <a:t>Đoàn</a:t>
            </a:r>
            <a:r>
              <a:rPr lang="en-US" altLang="en-US" sz="2000" b="1" dirty="0" smtClean="0">
                <a:solidFill>
                  <a:srgbClr val="00B050"/>
                </a:solidFill>
                <a:latin typeface="Arial" pitchFamily="34" charset="0"/>
              </a:rPr>
              <a:t> </a:t>
            </a:r>
            <a:r>
              <a:rPr lang="en-US" altLang="en-US" sz="2000" b="1" dirty="0" err="1" smtClean="0">
                <a:solidFill>
                  <a:srgbClr val="00B050"/>
                </a:solidFill>
                <a:latin typeface="Arial" pitchFamily="34" charset="0"/>
              </a:rPr>
              <a:t>kết</a:t>
            </a:r>
            <a:r>
              <a:rPr lang="en-US" altLang="en-US" sz="2000" b="1" dirty="0" smtClean="0">
                <a:solidFill>
                  <a:srgbClr val="00B050"/>
                </a:solidFill>
                <a:latin typeface="Arial" pitchFamily="34" charset="0"/>
              </a:rPr>
              <a:t> là </a:t>
            </a:r>
            <a:r>
              <a:rPr lang="en-US" altLang="en-US" sz="2000" b="1" dirty="0" err="1" smtClean="0">
                <a:solidFill>
                  <a:srgbClr val="00B050"/>
                </a:solidFill>
                <a:latin typeface="Arial" pitchFamily="34" charset="0"/>
              </a:rPr>
              <a:t>điểm</a:t>
            </a:r>
            <a:r>
              <a:rPr lang="en-US" altLang="en-US" sz="2000" b="1" dirty="0" smtClean="0">
                <a:solidFill>
                  <a:srgbClr val="00B050"/>
                </a:solidFill>
                <a:latin typeface="Arial" pitchFamily="34" charset="0"/>
              </a:rPr>
              <a:t> mẹ: </a:t>
            </a:r>
          </a:p>
          <a:p>
            <a:pPr algn="ctr" eaLnBrk="1" hangingPunct="1">
              <a:lnSpc>
                <a:spcPct val="90000"/>
              </a:lnSpc>
              <a:buClr>
                <a:schemeClr val="tx2"/>
              </a:buClr>
              <a:buFont typeface="Wingdings" pitchFamily="2" charset="2"/>
              <a:buNone/>
              <a:defRPr/>
            </a:pPr>
            <a:r>
              <a:rPr lang="en-US" altLang="en-US" sz="2000" i="1" dirty="0" smtClean="0">
                <a:solidFill>
                  <a:srgbClr val="000099"/>
                </a:solidFill>
                <a:latin typeface="+mn-lt"/>
              </a:rPr>
              <a:t>“</a:t>
            </a:r>
            <a:r>
              <a:rPr lang="en-US" altLang="en-US" sz="2000" i="1" dirty="0" err="1" smtClean="0">
                <a:solidFill>
                  <a:srgbClr val="000099"/>
                </a:solidFill>
                <a:latin typeface="+mn-lt"/>
              </a:rPr>
              <a:t>Điểm</a:t>
            </a:r>
            <a:r>
              <a:rPr lang="en-US" altLang="en-US" sz="2000" i="1" dirty="0" smtClean="0">
                <a:solidFill>
                  <a:srgbClr val="000099"/>
                </a:solidFill>
                <a:latin typeface="+mn-lt"/>
              </a:rPr>
              <a:t> </a:t>
            </a:r>
            <a:r>
              <a:rPr lang="en-US" altLang="en-US" sz="2000" i="1" dirty="0" err="1" smtClean="0">
                <a:solidFill>
                  <a:srgbClr val="000099"/>
                </a:solidFill>
                <a:latin typeface="+mn-lt"/>
              </a:rPr>
              <a:t>này</a:t>
            </a:r>
            <a:r>
              <a:rPr lang="en-US" altLang="en-US" sz="2000" i="1" dirty="0" smtClean="0">
                <a:solidFill>
                  <a:srgbClr val="000099"/>
                </a:solidFill>
                <a:latin typeface="+mn-lt"/>
              </a:rPr>
              <a:t> mà </a:t>
            </a:r>
            <a:r>
              <a:rPr lang="en-US" altLang="en-US" sz="2000" i="1" dirty="0" err="1" smtClean="0">
                <a:solidFill>
                  <a:srgbClr val="000099"/>
                </a:solidFill>
                <a:latin typeface="+mn-lt"/>
              </a:rPr>
              <a:t>thực</a:t>
            </a:r>
            <a:r>
              <a:rPr lang="en-US" altLang="en-US" sz="2000" i="1" dirty="0" smtClean="0">
                <a:solidFill>
                  <a:srgbClr val="000099"/>
                </a:solidFill>
                <a:latin typeface="+mn-lt"/>
              </a:rPr>
              <a:t> </a:t>
            </a:r>
            <a:r>
              <a:rPr lang="en-US" altLang="en-US" sz="2000" i="1" dirty="0" err="1" smtClean="0">
                <a:solidFill>
                  <a:srgbClr val="000099"/>
                </a:solidFill>
                <a:latin typeface="+mn-lt"/>
              </a:rPr>
              <a:t>hiện</a:t>
            </a:r>
            <a:r>
              <a:rPr lang="en-US" altLang="en-US" sz="2000" i="1" dirty="0" smtClean="0">
                <a:solidFill>
                  <a:srgbClr val="000099"/>
                </a:solidFill>
                <a:latin typeface="+mn-lt"/>
              </a:rPr>
              <a:t> </a:t>
            </a:r>
            <a:r>
              <a:rPr lang="en-US" altLang="en-US" sz="2000" i="1" dirty="0" err="1" smtClean="0">
                <a:solidFill>
                  <a:srgbClr val="000099"/>
                </a:solidFill>
                <a:latin typeface="+mn-lt"/>
              </a:rPr>
              <a:t>tốt</a:t>
            </a:r>
            <a:endParaRPr lang="en-US" altLang="en-US" sz="2000" i="1" dirty="0" smtClean="0">
              <a:solidFill>
                <a:srgbClr val="000099"/>
              </a:solidFill>
              <a:latin typeface="+mn-lt"/>
            </a:endParaRPr>
          </a:p>
          <a:p>
            <a:pPr algn="ctr" eaLnBrk="1" hangingPunct="1">
              <a:lnSpc>
                <a:spcPct val="90000"/>
              </a:lnSpc>
              <a:buClr>
                <a:schemeClr val="tx2"/>
              </a:buClr>
              <a:buFont typeface="Wingdings" pitchFamily="2" charset="2"/>
              <a:buNone/>
              <a:defRPr/>
            </a:pPr>
            <a:r>
              <a:rPr lang="en-US" altLang="en-US" sz="2000" i="1" dirty="0" smtClean="0">
                <a:solidFill>
                  <a:srgbClr val="000099"/>
                </a:solidFill>
                <a:latin typeface="+mn-lt"/>
              </a:rPr>
              <a:t> </a:t>
            </a:r>
            <a:r>
              <a:rPr lang="en-US" altLang="en-US" sz="2000" i="1" dirty="0" err="1" smtClean="0">
                <a:solidFill>
                  <a:srgbClr val="000099"/>
                </a:solidFill>
                <a:latin typeface="+mn-lt"/>
              </a:rPr>
              <a:t>thi</a:t>
            </a:r>
            <a:r>
              <a:rPr lang="en-US" altLang="en-US" sz="2000" i="1" dirty="0" smtClean="0">
                <a:solidFill>
                  <a:srgbClr val="000099"/>
                </a:solidFill>
                <a:latin typeface="+mn-lt"/>
              </a:rPr>
              <a:t>̀ </a:t>
            </a:r>
            <a:r>
              <a:rPr lang="en-US" altLang="en-US" sz="2000" i="1" dirty="0" err="1" smtClean="0">
                <a:solidFill>
                  <a:srgbClr val="000099"/>
                </a:solidFill>
                <a:latin typeface="+mn-lt"/>
              </a:rPr>
              <a:t>đe</a:t>
            </a:r>
            <a:r>
              <a:rPr lang="en-US" altLang="en-US" sz="2000" i="1" dirty="0" smtClean="0">
                <a:solidFill>
                  <a:srgbClr val="000099"/>
                </a:solidFill>
                <a:latin typeface="+mn-lt"/>
              </a:rPr>
              <a:t>̉ </a:t>
            </a:r>
            <a:r>
              <a:rPr lang="en-US" altLang="en-US" sz="2000" i="1" dirty="0" err="1" smtClean="0">
                <a:solidFill>
                  <a:srgbClr val="000099"/>
                </a:solidFill>
                <a:latin typeface="+mn-lt"/>
              </a:rPr>
              <a:t>ra</a:t>
            </a:r>
            <a:r>
              <a:rPr lang="en-US" altLang="en-US" sz="2000" i="1" dirty="0" smtClean="0">
                <a:solidFill>
                  <a:srgbClr val="000099"/>
                </a:solidFill>
                <a:latin typeface="+mn-lt"/>
              </a:rPr>
              <a:t> con </a:t>
            </a:r>
            <a:r>
              <a:rPr lang="en-US" altLang="en-US" sz="2000" i="1" dirty="0" err="1" smtClean="0">
                <a:solidFill>
                  <a:srgbClr val="000099"/>
                </a:solidFill>
                <a:latin typeface="+mn-lt"/>
              </a:rPr>
              <a:t>cháu</a:t>
            </a:r>
            <a:r>
              <a:rPr lang="en-US" altLang="en-US" sz="2000" i="1" dirty="0" smtClean="0">
                <a:solidFill>
                  <a:srgbClr val="000099"/>
                </a:solidFill>
                <a:latin typeface="+mn-lt"/>
              </a:rPr>
              <a:t> </a:t>
            </a:r>
            <a:r>
              <a:rPr lang="en-US" altLang="en-US" sz="2000" i="1" dirty="0" err="1" smtClean="0">
                <a:solidFill>
                  <a:srgbClr val="000099"/>
                </a:solidFill>
                <a:latin typeface="+mn-lt"/>
              </a:rPr>
              <a:t>đều</a:t>
            </a:r>
            <a:r>
              <a:rPr lang="en-US" altLang="en-US" sz="2000" i="1" dirty="0" smtClean="0">
                <a:solidFill>
                  <a:srgbClr val="000099"/>
                </a:solidFill>
                <a:latin typeface="+mn-lt"/>
              </a:rPr>
              <a:t> </a:t>
            </a:r>
            <a:r>
              <a:rPr lang="en-US" altLang="en-US" sz="2000" i="1" dirty="0" err="1" smtClean="0">
                <a:solidFill>
                  <a:srgbClr val="000099"/>
                </a:solidFill>
                <a:latin typeface="+mn-lt"/>
              </a:rPr>
              <a:t>tốt</a:t>
            </a:r>
            <a:r>
              <a:rPr lang="en-US" altLang="en-US" sz="2000" i="1" dirty="0" smtClean="0">
                <a:solidFill>
                  <a:srgbClr val="000099"/>
                </a:solidFill>
                <a:latin typeface="+mn-lt"/>
              </a:rPr>
              <a:t>…”</a:t>
            </a:r>
          </a:p>
          <a:p>
            <a:pPr algn="ctr">
              <a:spcBef>
                <a:spcPct val="0"/>
              </a:spcBef>
              <a:buFontTx/>
              <a:buNone/>
              <a:defRPr/>
            </a:pPr>
            <a:endParaRPr lang="en-US" altLang="en-US" sz="1800" dirty="0" smtClean="0">
              <a:solidFill>
                <a:schemeClr val="bg1"/>
              </a:solidFill>
              <a:latin typeface="Arial" pitchFamily="34" charset="0"/>
            </a:endParaRPr>
          </a:p>
        </p:txBody>
      </p:sp>
      <p:sp>
        <p:nvSpPr>
          <p:cNvPr id="7" name="AutoShape 6"/>
          <p:cNvSpPr>
            <a:spLocks noChangeArrowheads="1"/>
          </p:cNvSpPr>
          <p:nvPr/>
        </p:nvSpPr>
        <p:spPr bwMode="blackWhite">
          <a:xfrm>
            <a:off x="866551" y="4572000"/>
            <a:ext cx="5778948" cy="1107583"/>
          </a:xfrm>
          <a:prstGeom prst="roundRect">
            <a:avLst>
              <a:gd name="adj" fmla="val 9106"/>
            </a:avLst>
          </a:prstGeom>
          <a:solidFill>
            <a:schemeClr val="bg1"/>
          </a:solidFill>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b="1" dirty="0">
              <a:solidFill>
                <a:srgbClr val="000099"/>
              </a:solidFill>
            </a:endParaRPr>
          </a:p>
          <a:p>
            <a:pPr>
              <a:defRPr/>
            </a:pPr>
            <a:r>
              <a:rPr lang="en-US" b="1" dirty="0">
                <a:solidFill>
                  <a:srgbClr val="000099"/>
                </a:solidFill>
                <a:latin typeface="+mj-lt"/>
                <a:sym typeface="Wingdings"/>
              </a:rPr>
              <a:t> </a:t>
            </a:r>
            <a:r>
              <a:rPr lang="en-US" sz="1900" b="1" dirty="0" err="1">
                <a:solidFill>
                  <a:srgbClr val="660033"/>
                </a:solidFill>
                <a:latin typeface="+mj-lt"/>
              </a:rPr>
              <a:t>Đoàn</a:t>
            </a:r>
            <a:r>
              <a:rPr lang="en-US" sz="1900" b="1" dirty="0">
                <a:solidFill>
                  <a:srgbClr val="660033"/>
                </a:solidFill>
                <a:latin typeface="+mj-lt"/>
              </a:rPr>
              <a:t> </a:t>
            </a:r>
            <a:r>
              <a:rPr lang="en-US" sz="1900" b="1" dirty="0" err="1">
                <a:solidFill>
                  <a:srgbClr val="660033"/>
                </a:solidFill>
                <a:latin typeface="+mj-lt"/>
              </a:rPr>
              <a:t>kết</a:t>
            </a:r>
            <a:r>
              <a:rPr lang="en-US" sz="1900" b="1" dirty="0">
                <a:solidFill>
                  <a:srgbClr val="660033"/>
                </a:solidFill>
                <a:latin typeface="+mj-lt"/>
              </a:rPr>
              <a:t> là then </a:t>
            </a:r>
            <a:r>
              <a:rPr lang="en-US" sz="1900" b="1" dirty="0" err="1">
                <a:solidFill>
                  <a:srgbClr val="660033"/>
                </a:solidFill>
                <a:latin typeface="+mj-lt"/>
              </a:rPr>
              <a:t>chốt</a:t>
            </a:r>
            <a:r>
              <a:rPr lang="en-US" sz="1900" b="1" dirty="0">
                <a:solidFill>
                  <a:srgbClr val="660033"/>
                </a:solidFill>
                <a:latin typeface="+mj-lt"/>
              </a:rPr>
              <a:t> </a:t>
            </a:r>
            <a:r>
              <a:rPr lang="en-US" sz="1900" b="1" dirty="0" err="1">
                <a:solidFill>
                  <a:srgbClr val="660033"/>
                </a:solidFill>
                <a:latin typeface="+mj-lt"/>
              </a:rPr>
              <a:t>của</a:t>
            </a:r>
            <a:r>
              <a:rPr lang="en-US" sz="1900" b="1" dirty="0">
                <a:solidFill>
                  <a:srgbClr val="660033"/>
                </a:solidFill>
                <a:latin typeface="+mj-lt"/>
              </a:rPr>
              <a:t> </a:t>
            </a:r>
            <a:r>
              <a:rPr lang="en-US" sz="1900" b="1" dirty="0" err="1">
                <a:solidFill>
                  <a:srgbClr val="660033"/>
                </a:solidFill>
                <a:latin typeface="+mj-lt"/>
              </a:rPr>
              <a:t>thành</a:t>
            </a:r>
            <a:r>
              <a:rPr lang="en-US" sz="1900" b="1" dirty="0">
                <a:solidFill>
                  <a:srgbClr val="660033"/>
                </a:solidFill>
                <a:latin typeface="+mj-lt"/>
              </a:rPr>
              <a:t> </a:t>
            </a:r>
            <a:r>
              <a:rPr lang="en-US" sz="1900" b="1" dirty="0" err="1">
                <a:solidFill>
                  <a:srgbClr val="660033"/>
                </a:solidFill>
                <a:latin typeface="+mj-lt"/>
              </a:rPr>
              <a:t>công</a:t>
            </a:r>
            <a:r>
              <a:rPr lang="en-US" sz="1900" b="1" dirty="0">
                <a:solidFill>
                  <a:srgbClr val="660033"/>
                </a:solidFill>
                <a:latin typeface="+mj-lt"/>
              </a:rPr>
              <a:t>:</a:t>
            </a:r>
          </a:p>
          <a:p>
            <a:pPr>
              <a:defRPr/>
            </a:pPr>
            <a:r>
              <a:rPr lang="en-US" i="1" dirty="0" smtClean="0">
                <a:solidFill>
                  <a:srgbClr val="000099"/>
                </a:solidFill>
              </a:rPr>
              <a:t>            “</a:t>
            </a:r>
            <a:r>
              <a:rPr lang="en-US" i="1" dirty="0" err="1">
                <a:solidFill>
                  <a:srgbClr val="000099"/>
                </a:solidFill>
              </a:rPr>
              <a:t>Đoàn</a:t>
            </a:r>
            <a:r>
              <a:rPr lang="en-US" i="1" dirty="0">
                <a:solidFill>
                  <a:srgbClr val="000099"/>
                </a:solidFill>
              </a:rPr>
              <a:t> </a:t>
            </a:r>
            <a:r>
              <a:rPr lang="en-US" i="1" dirty="0" err="1">
                <a:solidFill>
                  <a:srgbClr val="000099"/>
                </a:solidFill>
              </a:rPr>
              <a:t>kết</a:t>
            </a:r>
            <a:r>
              <a:rPr lang="en-US" i="1" dirty="0">
                <a:solidFill>
                  <a:srgbClr val="000099"/>
                </a:solidFill>
              </a:rPr>
              <a:t>, </a:t>
            </a:r>
            <a:r>
              <a:rPr lang="en-US" i="1" dirty="0" err="1">
                <a:solidFill>
                  <a:srgbClr val="000099"/>
                </a:solidFill>
              </a:rPr>
              <a:t>đoàn</a:t>
            </a:r>
            <a:r>
              <a:rPr lang="en-US" i="1" dirty="0">
                <a:solidFill>
                  <a:srgbClr val="000099"/>
                </a:solidFill>
              </a:rPr>
              <a:t> </a:t>
            </a:r>
            <a:r>
              <a:rPr lang="en-US" i="1" dirty="0" err="1">
                <a:solidFill>
                  <a:srgbClr val="000099"/>
                </a:solidFill>
              </a:rPr>
              <a:t>kết</a:t>
            </a:r>
            <a:r>
              <a:rPr lang="en-US" i="1" dirty="0">
                <a:solidFill>
                  <a:srgbClr val="000099"/>
                </a:solidFill>
              </a:rPr>
              <a:t>, </a:t>
            </a:r>
            <a:r>
              <a:rPr lang="en-US" i="1" dirty="0" err="1">
                <a:solidFill>
                  <a:srgbClr val="000099"/>
                </a:solidFill>
              </a:rPr>
              <a:t>đại</a:t>
            </a:r>
            <a:r>
              <a:rPr lang="en-US" i="1" dirty="0">
                <a:solidFill>
                  <a:srgbClr val="000099"/>
                </a:solidFill>
              </a:rPr>
              <a:t> </a:t>
            </a:r>
            <a:r>
              <a:rPr lang="en-US" i="1" dirty="0" err="1">
                <a:solidFill>
                  <a:srgbClr val="000099"/>
                </a:solidFill>
              </a:rPr>
              <a:t>đoàn</a:t>
            </a:r>
            <a:r>
              <a:rPr lang="en-US" i="1" dirty="0">
                <a:solidFill>
                  <a:srgbClr val="000099"/>
                </a:solidFill>
              </a:rPr>
              <a:t> </a:t>
            </a:r>
            <a:r>
              <a:rPr lang="en-US" i="1" dirty="0" err="1">
                <a:solidFill>
                  <a:srgbClr val="000099"/>
                </a:solidFill>
              </a:rPr>
              <a:t>kết</a:t>
            </a:r>
            <a:endParaRPr lang="en-US" i="1" dirty="0">
              <a:solidFill>
                <a:srgbClr val="000099"/>
              </a:solidFill>
            </a:endParaRPr>
          </a:p>
          <a:p>
            <a:pPr>
              <a:defRPr/>
            </a:pPr>
            <a:r>
              <a:rPr lang="en-US" i="1" dirty="0">
                <a:solidFill>
                  <a:srgbClr val="000099"/>
                </a:solidFill>
              </a:rPr>
              <a:t>     </a:t>
            </a:r>
            <a:r>
              <a:rPr lang="en-US" i="1" dirty="0" err="1">
                <a:solidFill>
                  <a:srgbClr val="000099"/>
                </a:solidFill>
              </a:rPr>
              <a:t>Thành</a:t>
            </a:r>
            <a:r>
              <a:rPr lang="en-US" i="1" dirty="0">
                <a:solidFill>
                  <a:srgbClr val="000099"/>
                </a:solidFill>
              </a:rPr>
              <a:t> </a:t>
            </a:r>
            <a:r>
              <a:rPr lang="en-US" i="1" dirty="0" err="1">
                <a:solidFill>
                  <a:srgbClr val="000099"/>
                </a:solidFill>
              </a:rPr>
              <a:t>công</a:t>
            </a:r>
            <a:r>
              <a:rPr lang="en-US" i="1" dirty="0">
                <a:solidFill>
                  <a:srgbClr val="000099"/>
                </a:solidFill>
              </a:rPr>
              <a:t>, </a:t>
            </a:r>
            <a:r>
              <a:rPr lang="en-US" i="1" dirty="0" err="1">
                <a:solidFill>
                  <a:srgbClr val="000099"/>
                </a:solidFill>
              </a:rPr>
              <a:t>thành</a:t>
            </a:r>
            <a:r>
              <a:rPr lang="en-US" i="1" dirty="0">
                <a:solidFill>
                  <a:srgbClr val="000099"/>
                </a:solidFill>
              </a:rPr>
              <a:t> </a:t>
            </a:r>
            <a:r>
              <a:rPr lang="en-US" i="1" dirty="0" err="1">
                <a:solidFill>
                  <a:srgbClr val="000099"/>
                </a:solidFill>
              </a:rPr>
              <a:t>công</a:t>
            </a:r>
            <a:r>
              <a:rPr lang="en-US" i="1" dirty="0">
                <a:solidFill>
                  <a:srgbClr val="000099"/>
                </a:solidFill>
              </a:rPr>
              <a:t>, </a:t>
            </a:r>
            <a:r>
              <a:rPr lang="en-US" i="1" dirty="0" err="1">
                <a:solidFill>
                  <a:srgbClr val="000099"/>
                </a:solidFill>
              </a:rPr>
              <a:t>đại</a:t>
            </a:r>
            <a:r>
              <a:rPr lang="en-US" i="1" dirty="0">
                <a:solidFill>
                  <a:srgbClr val="000099"/>
                </a:solidFill>
              </a:rPr>
              <a:t> </a:t>
            </a:r>
            <a:r>
              <a:rPr lang="en-US" i="1" dirty="0" err="1">
                <a:solidFill>
                  <a:srgbClr val="000099"/>
                </a:solidFill>
              </a:rPr>
              <a:t>thành</a:t>
            </a:r>
            <a:r>
              <a:rPr lang="en-US" i="1" dirty="0">
                <a:solidFill>
                  <a:srgbClr val="000099"/>
                </a:solidFill>
              </a:rPr>
              <a:t> </a:t>
            </a:r>
            <a:r>
              <a:rPr lang="en-US" i="1" dirty="0" err="1">
                <a:solidFill>
                  <a:srgbClr val="000099"/>
                </a:solidFill>
              </a:rPr>
              <a:t>công</a:t>
            </a:r>
            <a:r>
              <a:rPr lang="en-US" dirty="0">
                <a:solidFill>
                  <a:schemeClr val="bg1"/>
                </a:solidFill>
              </a:rPr>
              <a:t>”.</a:t>
            </a:r>
          </a:p>
          <a:p>
            <a:pPr>
              <a:lnSpc>
                <a:spcPct val="90000"/>
              </a:lnSpc>
              <a:spcBef>
                <a:spcPct val="20000"/>
              </a:spcBef>
              <a:buClr>
                <a:schemeClr val="tx2"/>
              </a:buClr>
              <a:buFont typeface="Wingdings" pitchFamily="2" charset="2"/>
              <a:buNone/>
              <a:defRPr/>
            </a:pPr>
            <a:endParaRPr lang="en-US" sz="3000" dirty="0">
              <a:solidFill>
                <a:schemeClr val="bg1"/>
              </a:solidFill>
              <a:cs typeface="Times New Roman" pitchFamily="18" charset="0"/>
            </a:endParaRPr>
          </a:p>
        </p:txBody>
      </p:sp>
      <p:sp>
        <p:nvSpPr>
          <p:cNvPr id="8" name="AutoShape 7"/>
          <p:cNvSpPr>
            <a:spLocks noChangeArrowheads="1"/>
          </p:cNvSpPr>
          <p:nvPr/>
        </p:nvSpPr>
        <p:spPr bwMode="auto">
          <a:xfrm>
            <a:off x="8350250" y="2021983"/>
            <a:ext cx="3527291" cy="3296992"/>
          </a:xfrm>
          <a:prstGeom prst="roundRect">
            <a:avLst>
              <a:gd name="adj" fmla="val 9106"/>
            </a:avLst>
          </a:prstGeom>
          <a:solidFill>
            <a:schemeClr val="bg1"/>
          </a:solidFill>
          <a:ln>
            <a:solidFill>
              <a:srgbClr val="FF0000"/>
            </a:solidFill>
            <a:headEnd/>
            <a:tailEnd/>
          </a:ln>
        </p:spPr>
        <p:style>
          <a:lnRef idx="1">
            <a:schemeClr val="accent5"/>
          </a:lnRef>
          <a:fillRef idx="2">
            <a:schemeClr val="accent5"/>
          </a:fillRef>
          <a:effectRef idx="1">
            <a:schemeClr val="accent5"/>
          </a:effectRef>
          <a:fontRef idx="minor">
            <a:schemeClr val="dk1"/>
          </a:fontRef>
        </p:style>
        <p:txBody>
          <a:bodyPr anchor="ctr"/>
          <a:lstStyle/>
          <a:p>
            <a:pPr algn="ctr">
              <a:lnSpc>
                <a:spcPct val="90000"/>
              </a:lnSpc>
              <a:spcBef>
                <a:spcPct val="20000"/>
              </a:spcBef>
              <a:buClr>
                <a:schemeClr val="tx2"/>
              </a:buClr>
              <a:buFont typeface="Wingdings" pitchFamily="2" charset="2"/>
              <a:buNone/>
              <a:defRPr/>
            </a:pPr>
            <a:r>
              <a:rPr lang="en-US" sz="2400" b="1" u="sng" dirty="0" err="1">
                <a:solidFill>
                  <a:srgbClr val="C00000"/>
                </a:solidFill>
              </a:rPr>
              <a:t>Nhấn</a:t>
            </a:r>
            <a:r>
              <a:rPr lang="en-US" sz="2400" b="1" u="sng" dirty="0">
                <a:solidFill>
                  <a:srgbClr val="C00000"/>
                </a:solidFill>
              </a:rPr>
              <a:t> </a:t>
            </a:r>
            <a:r>
              <a:rPr lang="en-US" sz="2400" b="1" u="sng" dirty="0" err="1">
                <a:solidFill>
                  <a:srgbClr val="C00000"/>
                </a:solidFill>
              </a:rPr>
              <a:t>mạnh</a:t>
            </a:r>
            <a:r>
              <a:rPr lang="en-US" sz="2400" b="1" dirty="0">
                <a:solidFill>
                  <a:srgbClr val="C00000"/>
                </a:solidFill>
              </a:rPr>
              <a:t> </a:t>
            </a:r>
            <a:r>
              <a:rPr lang="en-US" sz="2400" b="1" dirty="0" err="1">
                <a:solidFill>
                  <a:srgbClr val="002060"/>
                </a:solidFill>
              </a:rPr>
              <a:t>tầm</a:t>
            </a:r>
            <a:r>
              <a:rPr lang="en-US" sz="2400" b="1" dirty="0">
                <a:solidFill>
                  <a:srgbClr val="002060"/>
                </a:solidFill>
              </a:rPr>
              <a:t> </a:t>
            </a:r>
            <a:r>
              <a:rPr lang="en-US" sz="2400" b="1" dirty="0" err="1">
                <a:solidFill>
                  <a:srgbClr val="002060"/>
                </a:solidFill>
              </a:rPr>
              <a:t>quan</a:t>
            </a:r>
            <a:r>
              <a:rPr lang="en-US" sz="2400" b="1" dirty="0">
                <a:solidFill>
                  <a:srgbClr val="002060"/>
                </a:solidFill>
              </a:rPr>
              <a:t> </a:t>
            </a:r>
            <a:r>
              <a:rPr lang="en-US" sz="2400" b="1" dirty="0" err="1">
                <a:solidFill>
                  <a:srgbClr val="002060"/>
                </a:solidFill>
              </a:rPr>
              <a:t>trọng</a:t>
            </a:r>
            <a:r>
              <a:rPr lang="en-US" sz="2400" b="1" dirty="0">
                <a:solidFill>
                  <a:srgbClr val="002060"/>
                </a:solidFill>
              </a:rPr>
              <a:t> </a:t>
            </a:r>
            <a:r>
              <a:rPr lang="en-US" sz="2400" dirty="0" err="1">
                <a:solidFill>
                  <a:srgbClr val="0070C0"/>
                </a:solidFill>
              </a:rPr>
              <a:t>của</a:t>
            </a:r>
            <a:r>
              <a:rPr lang="en-US" sz="2400" dirty="0">
                <a:solidFill>
                  <a:srgbClr val="0070C0"/>
                </a:solidFill>
              </a:rPr>
              <a:t> </a:t>
            </a:r>
            <a:r>
              <a:rPr lang="en-US" sz="2400" dirty="0" err="1">
                <a:solidFill>
                  <a:srgbClr val="0070C0"/>
                </a:solidFill>
              </a:rPr>
              <a:t>việc</a:t>
            </a:r>
            <a:r>
              <a:rPr lang="en-US" sz="2400" dirty="0">
                <a:solidFill>
                  <a:srgbClr val="0070C0"/>
                </a:solidFill>
              </a:rPr>
              <a:t> </a:t>
            </a:r>
            <a:r>
              <a:rPr lang="en-US" sz="2400" dirty="0" err="1">
                <a:solidFill>
                  <a:srgbClr val="0070C0"/>
                </a:solidFill>
              </a:rPr>
              <a:t>xây</a:t>
            </a:r>
            <a:r>
              <a:rPr lang="en-US" sz="2400" dirty="0">
                <a:solidFill>
                  <a:srgbClr val="0070C0"/>
                </a:solidFill>
              </a:rPr>
              <a:t> </a:t>
            </a:r>
            <a:r>
              <a:rPr lang="en-US" sz="2400" dirty="0" err="1">
                <a:solidFill>
                  <a:srgbClr val="0070C0"/>
                </a:solidFill>
              </a:rPr>
              <a:t>dựng</a:t>
            </a:r>
            <a:r>
              <a:rPr lang="en-US" sz="2400" dirty="0">
                <a:solidFill>
                  <a:srgbClr val="0070C0"/>
                </a:solidFill>
              </a:rPr>
              <a:t> </a:t>
            </a:r>
            <a:r>
              <a:rPr lang="en-US" sz="2400" dirty="0" err="1">
                <a:solidFill>
                  <a:srgbClr val="0070C0"/>
                </a:solidFill>
              </a:rPr>
              <a:t>khối</a:t>
            </a:r>
            <a:r>
              <a:rPr lang="en-US" sz="2400" dirty="0">
                <a:solidFill>
                  <a:srgbClr val="0070C0"/>
                </a:solidFill>
              </a:rPr>
              <a:t> </a:t>
            </a:r>
            <a:r>
              <a:rPr lang="en-US" sz="2400" dirty="0" err="1">
                <a:solidFill>
                  <a:srgbClr val="0070C0"/>
                </a:solidFill>
              </a:rPr>
              <a:t>đại</a:t>
            </a:r>
            <a:r>
              <a:rPr lang="en-US" sz="2400" dirty="0">
                <a:solidFill>
                  <a:srgbClr val="0070C0"/>
                </a:solidFill>
              </a:rPr>
              <a:t> </a:t>
            </a:r>
            <a:r>
              <a:rPr lang="en-US" sz="2400" dirty="0" err="1">
                <a:solidFill>
                  <a:srgbClr val="0070C0"/>
                </a:solidFill>
              </a:rPr>
              <a:t>đoàn</a:t>
            </a:r>
            <a:r>
              <a:rPr lang="en-US" sz="2400" dirty="0">
                <a:solidFill>
                  <a:srgbClr val="0070C0"/>
                </a:solidFill>
              </a:rPr>
              <a:t> </a:t>
            </a:r>
            <a:r>
              <a:rPr lang="en-US" sz="2400" dirty="0" err="1">
                <a:solidFill>
                  <a:srgbClr val="0070C0"/>
                </a:solidFill>
              </a:rPr>
              <a:t>kết</a:t>
            </a:r>
            <a:r>
              <a:rPr lang="en-US" sz="2400" dirty="0">
                <a:solidFill>
                  <a:srgbClr val="0070C0"/>
                </a:solidFill>
              </a:rPr>
              <a:t> </a:t>
            </a:r>
            <a:r>
              <a:rPr lang="en-US" sz="2400" dirty="0" err="1">
                <a:solidFill>
                  <a:srgbClr val="0070C0"/>
                </a:solidFill>
              </a:rPr>
              <a:t>dân</a:t>
            </a:r>
            <a:r>
              <a:rPr lang="en-US" sz="2400" dirty="0">
                <a:solidFill>
                  <a:srgbClr val="0070C0"/>
                </a:solidFill>
              </a:rPr>
              <a:t> </a:t>
            </a:r>
            <a:r>
              <a:rPr lang="en-US" sz="2400" dirty="0" err="1">
                <a:solidFill>
                  <a:srgbClr val="0070C0"/>
                </a:solidFill>
              </a:rPr>
              <a:t>tộc</a:t>
            </a:r>
            <a:endParaRPr lang="en-US" sz="2400" dirty="0">
              <a:solidFill>
                <a:srgbClr val="0070C0"/>
              </a:solidFill>
              <a:effectLst>
                <a:outerShdw blurRad="38100" dist="38100" dir="2700000" algn="tl">
                  <a:srgbClr val="C0C0C0"/>
                </a:outerShdw>
              </a:effectLst>
            </a:endParaRPr>
          </a:p>
        </p:txBody>
      </p:sp>
    </p:spTree>
    <p:extLst>
      <p:ext uri="{BB962C8B-B14F-4D97-AF65-F5344CB8AC3E}">
        <p14:creationId xmlns="" xmlns:p14="http://schemas.microsoft.com/office/powerpoint/2010/main" val="3346383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18186" y="267792"/>
            <a:ext cx="10895527" cy="605294"/>
          </a:xfrm>
          <a:prstGeom prst="rect">
            <a:avLst/>
          </a:prstGeom>
        </p:spPr>
        <p:txBody>
          <a:bodyPr wrap="square">
            <a:spAutoFit/>
          </a:bodyPr>
          <a:lstStyle/>
          <a:p>
            <a:pPr marL="285750" indent="-285750" algn="ctr">
              <a:lnSpc>
                <a:spcPts val="2000"/>
              </a:lnSpc>
              <a:spcAft>
                <a:spcPts val="0"/>
              </a:spcAft>
              <a:buFont typeface="Wingdings" panose="05000000000000000000" pitchFamily="2" charset="2"/>
              <a:buChar char="Ø"/>
            </a:pPr>
            <a:r>
              <a:rPr lang="en-US" sz="2400" dirty="0" err="1">
                <a:solidFill>
                  <a:srgbClr val="002060"/>
                </a:solidFill>
                <a:latin typeface="+mj-lt"/>
                <a:ea typeface="Calibri" panose="020F0502020204030204" pitchFamily="34" charset="0"/>
                <a:cs typeface="Times New Roman" panose="02020603050405020304" pitchFamily="18" charset="0"/>
              </a:rPr>
              <a:t>Tư</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tưởng</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đoàn</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kết</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dân</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tộc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của</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Hồ</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Chí</a:t>
            </a:r>
            <a:r>
              <a:rPr lang="en-US" sz="2400" dirty="0">
                <a:solidFill>
                  <a:srgbClr val="002060"/>
                </a:solidFill>
                <a:latin typeface="+mj-lt"/>
                <a:ea typeface="Calibri" panose="020F0502020204030204" pitchFamily="34" charset="0"/>
                <a:cs typeface="Times New Roman" panose="02020603050405020304" pitchFamily="18" charset="0"/>
              </a:rPr>
              <a:t> Minh </a:t>
            </a:r>
            <a:r>
              <a:rPr lang="en-US" sz="2400" dirty="0" err="1">
                <a:solidFill>
                  <a:srgbClr val="002060"/>
                </a:solidFill>
                <a:latin typeface="+mj-lt"/>
                <a:ea typeface="Calibri" panose="020F0502020204030204" pitchFamily="34" charset="0"/>
                <a:cs typeface="Times New Roman" panose="02020603050405020304" pitchFamily="18" charset="0"/>
              </a:rPr>
              <a:t>chính</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là</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sự</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phát</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triển</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sáng</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tạo</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độc</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smtClean="0">
                <a:solidFill>
                  <a:srgbClr val="FF0000"/>
                </a:solidFill>
                <a:latin typeface="+mj-lt"/>
                <a:ea typeface="Calibri" panose="020F0502020204030204" pitchFamily="34" charset="0"/>
                <a:cs typeface="Times New Roman" panose="02020603050405020304" pitchFamily="18" charset="0"/>
              </a:rPr>
              <a:t>đáo</a:t>
            </a:r>
            <a:r>
              <a:rPr lang="en-US" sz="2400" b="1" dirty="0" smtClean="0">
                <a:solidFill>
                  <a:srgbClr val="FF0000"/>
                </a:solidFill>
                <a:latin typeface="+mj-lt"/>
                <a:ea typeface="Calibri" panose="020F0502020204030204" pitchFamily="34" charset="0"/>
                <a:cs typeface="Times New Roman" panose="02020603050405020304" pitchFamily="18" charset="0"/>
              </a:rPr>
              <a:t>:</a:t>
            </a:r>
            <a:endParaRPr lang="en-US" sz="2400" b="1" dirty="0">
              <a:solidFill>
                <a:srgbClr val="002060"/>
              </a:solidFill>
              <a:effectLst/>
              <a:latin typeface="+mj-lt"/>
              <a:ea typeface="Calibri" panose="020F0502020204030204" pitchFamily="34" charset="0"/>
              <a:cs typeface="Times New Roman" panose="02020603050405020304" pitchFamily="18" charset="0"/>
            </a:endParaRPr>
          </a:p>
        </p:txBody>
      </p:sp>
      <p:pic>
        <p:nvPicPr>
          <p:cNvPr id="6" name="Picture 5" descr="Canh cac bo lao trong hoi nghi Dien Hong ( Tranh ve)"/>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66164" y="2202287"/>
            <a:ext cx="3790681" cy="3567448"/>
          </a:xfrm>
          <a:prstGeom prst="rect">
            <a:avLst/>
          </a:prstGeom>
          <a:noFill/>
          <a:ln w="28575">
            <a:solidFill>
              <a:srgbClr val="0000CC"/>
            </a:solidFill>
            <a:miter lim="800000"/>
            <a:headEnd/>
            <a:tailEnd/>
          </a:ln>
          <a:extLst>
            <a:ext uri="{909E8E84-426E-40DD-AFC4-6F175D3DCCD1}">
              <a14:hiddenFill xmlns="" xmlns:a14="http://schemas.microsoft.com/office/drawing/2010/main">
                <a:solidFill>
                  <a:srgbClr val="FFFFFF"/>
                </a:solidFill>
              </a14:hiddenFill>
            </a:ext>
          </a:extLst>
        </p:spPr>
      </p:pic>
      <p:sp>
        <p:nvSpPr>
          <p:cNvPr id="7" name="Rectangle 6"/>
          <p:cNvSpPr/>
          <p:nvPr/>
        </p:nvSpPr>
        <p:spPr>
          <a:xfrm>
            <a:off x="8777860" y="1182650"/>
            <a:ext cx="3105337" cy="461665"/>
          </a:xfrm>
          <a:prstGeom prst="rect">
            <a:avLst/>
          </a:prstGeom>
        </p:spPr>
        <p:txBody>
          <a:bodyPr wrap="none">
            <a:spAutoFit/>
          </a:bodyPr>
          <a:lstStyle/>
          <a:p>
            <a:r>
              <a:rPr lang="en-US" sz="2400" b="1" dirty="0" err="1">
                <a:solidFill>
                  <a:srgbClr val="002060"/>
                </a:solidFill>
                <a:ea typeface="Calibri" panose="020F0502020204030204" pitchFamily="34" charset="0"/>
                <a:cs typeface="Times New Roman" panose="02020603050405020304" pitchFamily="18" charset="0"/>
              </a:rPr>
              <a:t>L</a:t>
            </a:r>
            <a:r>
              <a:rPr lang="en-US" sz="2400" b="1" dirty="0" err="1" smtClean="0">
                <a:solidFill>
                  <a:srgbClr val="002060"/>
                </a:solidFill>
                <a:ea typeface="Calibri" panose="020F0502020204030204" pitchFamily="34" charset="0"/>
                <a:cs typeface="Times New Roman" panose="02020603050405020304" pitchFamily="18" charset="0"/>
              </a:rPr>
              <a:t>ý</a:t>
            </a:r>
            <a:r>
              <a:rPr lang="en-US" sz="2400" b="1" dirty="0" smtClean="0">
                <a:solidFill>
                  <a:srgbClr val="002060"/>
                </a:solidFill>
                <a:ea typeface="Calibri" panose="020F0502020204030204" pitchFamily="34" charset="0"/>
                <a:cs typeface="Times New Roman" panose="02020603050405020304" pitchFamily="18" charset="0"/>
              </a:rPr>
              <a:t> </a:t>
            </a:r>
            <a:r>
              <a:rPr lang="en-US" sz="2400" b="1" dirty="0" err="1">
                <a:solidFill>
                  <a:srgbClr val="002060"/>
                </a:solidFill>
                <a:ea typeface="Calibri" panose="020F0502020204030204" pitchFamily="34" charset="0"/>
                <a:cs typeface="Times New Roman" panose="02020603050405020304" pitchFamily="18" charset="0"/>
              </a:rPr>
              <a:t>luận</a:t>
            </a:r>
            <a:r>
              <a:rPr lang="en-US" sz="2400" b="1" dirty="0">
                <a:solidFill>
                  <a:srgbClr val="002060"/>
                </a:solidFill>
                <a:ea typeface="Calibri" panose="020F0502020204030204" pitchFamily="34" charset="0"/>
                <a:cs typeface="Times New Roman" panose="02020603050405020304" pitchFamily="18" charset="0"/>
              </a:rPr>
              <a:t> </a:t>
            </a:r>
            <a:r>
              <a:rPr lang="en-US" sz="2400" b="1" dirty="0" err="1">
                <a:solidFill>
                  <a:srgbClr val="002060"/>
                </a:solidFill>
                <a:ea typeface="Calibri" panose="020F0502020204030204" pitchFamily="34" charset="0"/>
                <a:cs typeface="Times New Roman" panose="02020603050405020304" pitchFamily="18" charset="0"/>
              </a:rPr>
              <a:t>Mác</a:t>
            </a:r>
            <a:r>
              <a:rPr lang="en-US" sz="2400" b="1" dirty="0">
                <a:solidFill>
                  <a:srgbClr val="002060"/>
                </a:solidFill>
                <a:ea typeface="Calibri" panose="020F0502020204030204" pitchFamily="34" charset="0"/>
                <a:cs typeface="Times New Roman" panose="02020603050405020304" pitchFamily="18" charset="0"/>
              </a:rPr>
              <a:t> - </a:t>
            </a:r>
            <a:r>
              <a:rPr lang="en-US" sz="2400" b="1" dirty="0" err="1">
                <a:solidFill>
                  <a:srgbClr val="002060"/>
                </a:solidFill>
                <a:ea typeface="Calibri" panose="020F0502020204030204" pitchFamily="34" charset="0"/>
                <a:cs typeface="Times New Roman" panose="02020603050405020304" pitchFamily="18" charset="0"/>
              </a:rPr>
              <a:t>Lênin</a:t>
            </a:r>
            <a:r>
              <a:rPr lang="en-US" sz="2400" b="1" dirty="0">
                <a:solidFill>
                  <a:srgbClr val="002060"/>
                </a:solidFill>
                <a:ea typeface="Calibri" panose="020F0502020204030204" pitchFamily="34" charset="0"/>
                <a:cs typeface="Times New Roman" panose="02020603050405020304" pitchFamily="18" charset="0"/>
              </a:rPr>
              <a:t> </a:t>
            </a:r>
            <a:endParaRPr lang="en-US" sz="2400" b="1" dirty="0"/>
          </a:p>
        </p:txBody>
      </p:sp>
      <p:sp>
        <p:nvSpPr>
          <p:cNvPr id="8" name="Rectangle 7"/>
          <p:cNvSpPr/>
          <p:nvPr/>
        </p:nvSpPr>
        <p:spPr>
          <a:xfrm>
            <a:off x="5185682" y="1232090"/>
            <a:ext cx="2790379" cy="611193"/>
          </a:xfrm>
          <a:prstGeom prst="rect">
            <a:avLst/>
          </a:prstGeom>
        </p:spPr>
        <p:txBody>
          <a:bodyPr wrap="none">
            <a:spAutoFit/>
          </a:bodyPr>
          <a:lstStyle/>
          <a:p>
            <a:pPr algn="ctr">
              <a:lnSpc>
                <a:spcPts val="2000"/>
              </a:lnSpc>
              <a:spcAft>
                <a:spcPts val="0"/>
              </a:spcAft>
            </a:pPr>
            <a:r>
              <a:rPr lang="en-US" sz="2400" b="1" dirty="0" err="1">
                <a:solidFill>
                  <a:srgbClr val="002060"/>
                </a:solidFill>
                <a:ea typeface="Calibri" panose="020F0502020204030204" pitchFamily="34" charset="0"/>
                <a:cs typeface="Times New Roman" panose="02020603050405020304" pitchFamily="18" charset="0"/>
              </a:rPr>
              <a:t>T</a:t>
            </a:r>
            <a:r>
              <a:rPr lang="en-US" sz="2400" b="1" dirty="0" err="1" smtClean="0">
                <a:solidFill>
                  <a:srgbClr val="002060"/>
                </a:solidFill>
                <a:ea typeface="Calibri" panose="020F0502020204030204" pitchFamily="34" charset="0"/>
                <a:cs typeface="Times New Roman" panose="02020603050405020304" pitchFamily="18" charset="0"/>
              </a:rPr>
              <a:t>inh</a:t>
            </a:r>
            <a:r>
              <a:rPr lang="en-US" sz="2400" b="1" dirty="0" smtClean="0">
                <a:solidFill>
                  <a:srgbClr val="002060"/>
                </a:solidFill>
                <a:ea typeface="Calibri" panose="020F0502020204030204" pitchFamily="34" charset="0"/>
                <a:cs typeface="Times New Roman" panose="02020603050405020304" pitchFamily="18" charset="0"/>
              </a:rPr>
              <a:t> </a:t>
            </a:r>
            <a:r>
              <a:rPr lang="en-US" sz="2400" b="1" dirty="0" err="1">
                <a:solidFill>
                  <a:srgbClr val="002060"/>
                </a:solidFill>
                <a:ea typeface="Calibri" panose="020F0502020204030204" pitchFamily="34" charset="0"/>
                <a:cs typeface="Times New Roman" panose="02020603050405020304" pitchFamily="18" charset="0"/>
              </a:rPr>
              <a:t>hoa</a:t>
            </a:r>
            <a:r>
              <a:rPr lang="en-US" sz="2400" b="1" dirty="0">
                <a:solidFill>
                  <a:srgbClr val="002060"/>
                </a:solidFill>
                <a:ea typeface="Calibri" panose="020F0502020204030204" pitchFamily="34" charset="0"/>
                <a:cs typeface="Times New Roman" panose="02020603050405020304" pitchFamily="18" charset="0"/>
              </a:rPr>
              <a:t> </a:t>
            </a:r>
            <a:r>
              <a:rPr lang="en-US" sz="2400" b="1" dirty="0" err="1">
                <a:solidFill>
                  <a:srgbClr val="002060"/>
                </a:solidFill>
                <a:ea typeface="Calibri" panose="020F0502020204030204" pitchFamily="34" charset="0"/>
                <a:cs typeface="Times New Roman" panose="02020603050405020304" pitchFamily="18" charset="0"/>
              </a:rPr>
              <a:t>văn</a:t>
            </a:r>
            <a:r>
              <a:rPr lang="en-US" sz="2400" b="1" dirty="0">
                <a:solidFill>
                  <a:srgbClr val="002060"/>
                </a:solidFill>
                <a:ea typeface="Calibri" panose="020F0502020204030204" pitchFamily="34" charset="0"/>
                <a:cs typeface="Times New Roman" panose="02020603050405020304" pitchFamily="18" charset="0"/>
              </a:rPr>
              <a:t> </a:t>
            </a:r>
            <a:r>
              <a:rPr lang="en-US" sz="2400" b="1" dirty="0" err="1">
                <a:solidFill>
                  <a:srgbClr val="002060"/>
                </a:solidFill>
                <a:ea typeface="Calibri" panose="020F0502020204030204" pitchFamily="34" charset="0"/>
                <a:cs typeface="Times New Roman" panose="02020603050405020304" pitchFamily="18" charset="0"/>
              </a:rPr>
              <a:t>hóa</a:t>
            </a:r>
            <a:r>
              <a:rPr lang="en-US" sz="2400" b="1" dirty="0">
                <a:solidFill>
                  <a:srgbClr val="002060"/>
                </a:solidFill>
                <a:ea typeface="Calibri" panose="020F0502020204030204" pitchFamily="34" charset="0"/>
                <a:cs typeface="Times New Roman" panose="02020603050405020304" pitchFamily="18" charset="0"/>
              </a:rPr>
              <a:t> </a:t>
            </a:r>
            <a:endParaRPr lang="en-US" sz="2400" b="1" dirty="0" smtClean="0">
              <a:solidFill>
                <a:srgbClr val="002060"/>
              </a:solidFill>
              <a:ea typeface="Calibri" panose="020F0502020204030204" pitchFamily="34" charset="0"/>
              <a:cs typeface="Times New Roman" panose="02020603050405020304" pitchFamily="18" charset="0"/>
            </a:endParaRPr>
          </a:p>
          <a:p>
            <a:pPr algn="ctr">
              <a:lnSpc>
                <a:spcPts val="2000"/>
              </a:lnSpc>
              <a:spcAft>
                <a:spcPts val="0"/>
              </a:spcAft>
            </a:pPr>
            <a:r>
              <a:rPr lang="en-US" sz="2400" b="1" dirty="0" err="1" smtClean="0">
                <a:solidFill>
                  <a:srgbClr val="002060"/>
                </a:solidFill>
                <a:ea typeface="Calibri" panose="020F0502020204030204" pitchFamily="34" charset="0"/>
                <a:cs typeface="Times New Roman" panose="02020603050405020304" pitchFamily="18" charset="0"/>
              </a:rPr>
              <a:t>nhân</a:t>
            </a:r>
            <a:r>
              <a:rPr lang="en-US" sz="2400" b="1" dirty="0" smtClean="0">
                <a:solidFill>
                  <a:srgbClr val="002060"/>
                </a:solidFill>
                <a:ea typeface="Calibri" panose="020F0502020204030204" pitchFamily="34" charset="0"/>
                <a:cs typeface="Times New Roman" panose="02020603050405020304" pitchFamily="18" charset="0"/>
              </a:rPr>
              <a:t> </a:t>
            </a:r>
            <a:r>
              <a:rPr lang="en-US" sz="2400" b="1" dirty="0" err="1">
                <a:solidFill>
                  <a:srgbClr val="002060"/>
                </a:solidFill>
                <a:ea typeface="Calibri" panose="020F0502020204030204" pitchFamily="34" charset="0"/>
                <a:cs typeface="Times New Roman" panose="02020603050405020304" pitchFamily="18" charset="0"/>
              </a:rPr>
              <a:t>loại</a:t>
            </a:r>
            <a:endParaRPr lang="en-US" sz="2400" b="1" dirty="0">
              <a:solidFill>
                <a:srgbClr val="002060"/>
              </a:solidFill>
              <a:ea typeface="Calibri" panose="020F0502020204030204" pitchFamily="34" charset="0"/>
              <a:cs typeface="Times New Roman" panose="02020603050405020304" pitchFamily="18" charset="0"/>
            </a:endParaRPr>
          </a:p>
        </p:txBody>
      </p:sp>
      <p:sp>
        <p:nvSpPr>
          <p:cNvPr id="9" name="Rectangle 8"/>
          <p:cNvSpPr/>
          <p:nvPr/>
        </p:nvSpPr>
        <p:spPr>
          <a:xfrm>
            <a:off x="266164" y="1184147"/>
            <a:ext cx="4144850" cy="830997"/>
          </a:xfrm>
          <a:prstGeom prst="rect">
            <a:avLst/>
          </a:prstGeom>
        </p:spPr>
        <p:txBody>
          <a:bodyPr wrap="square">
            <a:spAutoFit/>
          </a:bodyPr>
          <a:lstStyle/>
          <a:p>
            <a:pPr algn="ctr"/>
            <a:r>
              <a:rPr lang="en-US" sz="2400" b="1" dirty="0" err="1">
                <a:solidFill>
                  <a:srgbClr val="660033"/>
                </a:solidFill>
                <a:ea typeface="Calibri" panose="020F0502020204030204" pitchFamily="34" charset="0"/>
                <a:cs typeface="Times New Roman" panose="02020603050405020304" pitchFamily="18" charset="0"/>
              </a:rPr>
              <a:t>T</a:t>
            </a:r>
            <a:r>
              <a:rPr lang="en-US" sz="2400" b="1" dirty="0" err="1" smtClean="0">
                <a:solidFill>
                  <a:srgbClr val="660033"/>
                </a:solidFill>
                <a:ea typeface="Calibri" panose="020F0502020204030204" pitchFamily="34" charset="0"/>
                <a:cs typeface="Times New Roman" panose="02020603050405020304" pitchFamily="18" charset="0"/>
              </a:rPr>
              <a:t>ruyền</a:t>
            </a:r>
            <a:r>
              <a:rPr lang="en-US" sz="2400" b="1" dirty="0" smtClean="0">
                <a:solidFill>
                  <a:srgbClr val="660033"/>
                </a:solidFill>
                <a:ea typeface="Calibri" panose="020F0502020204030204" pitchFamily="34" charset="0"/>
                <a:cs typeface="Times New Roman" panose="02020603050405020304" pitchFamily="18" charset="0"/>
              </a:rPr>
              <a:t> </a:t>
            </a:r>
            <a:r>
              <a:rPr lang="en-US" sz="2400" b="1" dirty="0" err="1">
                <a:solidFill>
                  <a:srgbClr val="660033"/>
                </a:solidFill>
                <a:ea typeface="Calibri" panose="020F0502020204030204" pitchFamily="34" charset="0"/>
                <a:cs typeface="Times New Roman" panose="02020603050405020304" pitchFamily="18" charset="0"/>
              </a:rPr>
              <a:t>thống</a:t>
            </a:r>
            <a:r>
              <a:rPr lang="en-US" sz="2400" b="1" dirty="0">
                <a:solidFill>
                  <a:srgbClr val="660033"/>
                </a:solidFill>
                <a:ea typeface="Calibri" panose="020F0502020204030204" pitchFamily="34" charset="0"/>
                <a:cs typeface="Times New Roman" panose="02020603050405020304" pitchFamily="18" charset="0"/>
              </a:rPr>
              <a:t> </a:t>
            </a:r>
            <a:r>
              <a:rPr lang="en-US" sz="2400" b="1" dirty="0" err="1">
                <a:solidFill>
                  <a:srgbClr val="660033"/>
                </a:solidFill>
                <a:ea typeface="Calibri" panose="020F0502020204030204" pitchFamily="34" charset="0"/>
                <a:cs typeface="Times New Roman" panose="02020603050405020304" pitchFamily="18" charset="0"/>
              </a:rPr>
              <a:t>đoàn</a:t>
            </a:r>
            <a:r>
              <a:rPr lang="en-US" sz="2400" b="1" dirty="0">
                <a:solidFill>
                  <a:srgbClr val="660033"/>
                </a:solidFill>
                <a:ea typeface="Calibri" panose="020F0502020204030204" pitchFamily="34" charset="0"/>
                <a:cs typeface="Times New Roman" panose="02020603050405020304" pitchFamily="18" charset="0"/>
              </a:rPr>
              <a:t> </a:t>
            </a:r>
            <a:r>
              <a:rPr lang="en-US" sz="2400" b="1" dirty="0" err="1">
                <a:solidFill>
                  <a:srgbClr val="660033"/>
                </a:solidFill>
                <a:ea typeface="Calibri" panose="020F0502020204030204" pitchFamily="34" charset="0"/>
                <a:cs typeface="Times New Roman" panose="02020603050405020304" pitchFamily="18" charset="0"/>
              </a:rPr>
              <a:t>kết</a:t>
            </a:r>
            <a:r>
              <a:rPr lang="en-US" sz="2400" b="1" dirty="0">
                <a:solidFill>
                  <a:srgbClr val="660033"/>
                </a:solidFill>
                <a:ea typeface="Calibri" panose="020F0502020204030204" pitchFamily="34" charset="0"/>
                <a:cs typeface="Times New Roman" panose="02020603050405020304" pitchFamily="18" charset="0"/>
              </a:rPr>
              <a:t> </a:t>
            </a:r>
            <a:r>
              <a:rPr lang="en-US" sz="2400" b="1" dirty="0" err="1">
                <a:solidFill>
                  <a:srgbClr val="660033"/>
                </a:solidFill>
                <a:ea typeface="Calibri" panose="020F0502020204030204" pitchFamily="34" charset="0"/>
                <a:cs typeface="Times New Roman" panose="02020603050405020304" pitchFamily="18" charset="0"/>
              </a:rPr>
              <a:t>của</a:t>
            </a:r>
            <a:r>
              <a:rPr lang="en-US" sz="2400" b="1" dirty="0">
                <a:solidFill>
                  <a:srgbClr val="660033"/>
                </a:solidFill>
                <a:ea typeface="Calibri" panose="020F0502020204030204" pitchFamily="34" charset="0"/>
                <a:cs typeface="Times New Roman" panose="02020603050405020304" pitchFamily="18" charset="0"/>
              </a:rPr>
              <a:t> </a:t>
            </a:r>
            <a:r>
              <a:rPr lang="en-US" sz="2400" b="1" dirty="0" err="1">
                <a:solidFill>
                  <a:srgbClr val="660033"/>
                </a:solidFill>
                <a:ea typeface="Calibri" panose="020F0502020204030204" pitchFamily="34" charset="0"/>
                <a:cs typeface="Times New Roman" panose="02020603050405020304" pitchFamily="18" charset="0"/>
              </a:rPr>
              <a:t>dân</a:t>
            </a:r>
            <a:r>
              <a:rPr lang="en-US" sz="2400" b="1" dirty="0">
                <a:solidFill>
                  <a:srgbClr val="660033"/>
                </a:solidFill>
                <a:ea typeface="Calibri" panose="020F0502020204030204" pitchFamily="34" charset="0"/>
                <a:cs typeface="Times New Roman" panose="02020603050405020304" pitchFamily="18" charset="0"/>
              </a:rPr>
              <a:t> </a:t>
            </a:r>
            <a:r>
              <a:rPr lang="en-US" sz="2400" b="1" dirty="0" err="1">
                <a:solidFill>
                  <a:srgbClr val="660033"/>
                </a:solidFill>
                <a:ea typeface="Calibri" panose="020F0502020204030204" pitchFamily="34" charset="0"/>
                <a:cs typeface="Times New Roman" panose="02020603050405020304" pitchFamily="18" charset="0"/>
              </a:rPr>
              <a:t>tộc</a:t>
            </a:r>
            <a:r>
              <a:rPr lang="en-US" sz="2400" b="1" dirty="0">
                <a:solidFill>
                  <a:srgbClr val="660033"/>
                </a:solidFill>
                <a:ea typeface="Calibri" panose="020F0502020204030204" pitchFamily="34" charset="0"/>
                <a:cs typeface="Times New Roman" panose="02020603050405020304" pitchFamily="18" charset="0"/>
              </a:rPr>
              <a:t> </a:t>
            </a:r>
            <a:r>
              <a:rPr lang="en-US" sz="2400" b="1" dirty="0" err="1">
                <a:solidFill>
                  <a:srgbClr val="660033"/>
                </a:solidFill>
                <a:ea typeface="Calibri" panose="020F0502020204030204" pitchFamily="34" charset="0"/>
                <a:cs typeface="Times New Roman" panose="02020603050405020304" pitchFamily="18" charset="0"/>
              </a:rPr>
              <a:t>Việt</a:t>
            </a:r>
            <a:r>
              <a:rPr lang="en-US" sz="2400" b="1" dirty="0">
                <a:solidFill>
                  <a:srgbClr val="660033"/>
                </a:solidFill>
                <a:ea typeface="Calibri" panose="020F0502020204030204" pitchFamily="34" charset="0"/>
                <a:cs typeface="Times New Roman" panose="02020603050405020304" pitchFamily="18" charset="0"/>
              </a:rPr>
              <a:t> Nam</a:t>
            </a:r>
            <a:endParaRPr lang="en-US" sz="2400" dirty="0"/>
          </a:p>
        </p:txBody>
      </p:sp>
      <p:pic>
        <p:nvPicPr>
          <p:cNvPr id="9218" name="Picture 2" descr="Image result for chủ nghĩa mác lênin"/>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8356040" y="2202288"/>
            <a:ext cx="3788417" cy="3567448"/>
          </a:xfrm>
          <a:prstGeom prst="rect">
            <a:avLst/>
          </a:prstGeom>
          <a:noFill/>
          <a:extLst>
            <a:ext uri="{909E8E84-426E-40DD-AFC4-6F175D3DCCD1}">
              <a14:hiddenFill xmlns="" xmlns:a14="http://schemas.microsoft.com/office/drawing/2010/main">
                <a:solidFill>
                  <a:srgbClr val="FFFFFF"/>
                </a:solidFill>
              </a14:hiddenFill>
            </a:ext>
          </a:extLst>
        </p:spPr>
      </p:pic>
      <p:pic>
        <p:nvPicPr>
          <p:cNvPr id="9220" name="Picture 4" descr="Image result for nho giáo"/>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4502601" y="2179185"/>
            <a:ext cx="3803679" cy="1632962"/>
          </a:xfrm>
          <a:prstGeom prst="rect">
            <a:avLst/>
          </a:prstGeom>
          <a:noFill/>
          <a:extLst>
            <a:ext uri="{909E8E84-426E-40DD-AFC4-6F175D3DCCD1}">
              <a14:hiddenFill xmlns="" xmlns:a14="http://schemas.microsoft.com/office/drawing/2010/main">
                <a:solidFill>
                  <a:srgbClr val="FFFFFF"/>
                </a:solidFill>
              </a14:hiddenFill>
            </a:ext>
          </a:extLst>
        </p:spPr>
      </p:pic>
      <p:pic>
        <p:nvPicPr>
          <p:cNvPr id="13" name="Picture 12"/>
          <p:cNvPicPr>
            <a:picLocks noChangeAspect="1"/>
          </p:cNvPicPr>
          <p:nvPr/>
        </p:nvPicPr>
        <p:blipFill>
          <a:blip r:embed="rId5">
            <a:extLst>
              <a:ext uri="{28A0092B-C50C-407E-A947-70E740481C1C}">
                <a14:useLocalDpi xmlns="" xmlns:a14="http://schemas.microsoft.com/office/drawing/2010/main" val="0"/>
              </a:ext>
            </a:extLst>
          </a:blip>
          <a:srcRect/>
          <a:stretch>
            <a:fillRect/>
          </a:stretch>
        </p:blipFill>
        <p:spPr bwMode="auto">
          <a:xfrm>
            <a:off x="4445332" y="3986011"/>
            <a:ext cx="3730317" cy="17837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3702847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16" presetClass="entr" presetSubtype="21"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1"/>
          <p:cNvGrpSpPr>
            <a:grpSpLocks/>
          </p:cNvGrpSpPr>
          <p:nvPr/>
        </p:nvGrpSpPr>
        <p:grpSpPr bwMode="auto">
          <a:xfrm flipV="1">
            <a:off x="406825" y="906775"/>
            <a:ext cx="11515560" cy="133334"/>
            <a:chOff x="240" y="520"/>
            <a:chExt cx="5298" cy="8"/>
          </a:xfrm>
        </p:grpSpPr>
        <p:sp>
          <p:nvSpPr>
            <p:cNvPr id="5" name="Line 29"/>
            <p:cNvSpPr>
              <a:spLocks noChangeShapeType="1"/>
            </p:cNvSpPr>
            <p:nvPr/>
          </p:nvSpPr>
          <p:spPr bwMode="auto">
            <a:xfrm>
              <a:off x="2390" y="520"/>
              <a:ext cx="3148" cy="0"/>
            </a:xfrm>
            <a:prstGeom prst="line">
              <a:avLst/>
            </a:prstGeom>
            <a:noFill/>
            <a:ln w="127000">
              <a:solidFill>
                <a:srgbClr val="000099"/>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30"/>
            <p:cNvSpPr>
              <a:spLocks noChangeShapeType="1"/>
            </p:cNvSpPr>
            <p:nvPr/>
          </p:nvSpPr>
          <p:spPr bwMode="auto">
            <a:xfrm>
              <a:off x="240" y="528"/>
              <a:ext cx="5298" cy="0"/>
            </a:xfrm>
            <a:prstGeom prst="line">
              <a:avLst/>
            </a:prstGeom>
            <a:noFill/>
            <a:ln w="12700">
              <a:solidFill>
                <a:srgbClr val="000099"/>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 name="Rectangle 1"/>
          <p:cNvSpPr/>
          <p:nvPr/>
        </p:nvSpPr>
        <p:spPr>
          <a:xfrm>
            <a:off x="510862" y="225399"/>
            <a:ext cx="11326670" cy="605294"/>
          </a:xfrm>
          <a:prstGeom prst="rect">
            <a:avLst/>
          </a:prstGeom>
        </p:spPr>
        <p:txBody>
          <a:bodyPr wrap="square">
            <a:spAutoFit/>
          </a:bodyPr>
          <a:lstStyle/>
          <a:p>
            <a:pPr indent="457200" algn="ctr">
              <a:lnSpc>
                <a:spcPts val="2000"/>
              </a:lnSpc>
              <a:spcBef>
                <a:spcPts val="1000"/>
              </a:spcBef>
              <a:spcAft>
                <a:spcPts val="0"/>
              </a:spcAft>
            </a:pPr>
            <a:r>
              <a:rPr lang="en-US" sz="2400" b="1" dirty="0">
                <a:solidFill>
                  <a:srgbClr val="C00000"/>
                </a:solidFill>
                <a:latin typeface="+mj-lt"/>
                <a:ea typeface="Times New Roman" panose="02020603050405020304" pitchFamily="18" charset="0"/>
                <a:cs typeface="Times New Roman" panose="02020603050405020304" pitchFamily="18" charset="0"/>
              </a:rPr>
              <a:t>1.2. </a:t>
            </a:r>
            <a:r>
              <a:rPr lang="en-US" sz="2400" b="1" dirty="0" err="1">
                <a:solidFill>
                  <a:srgbClr val="C00000"/>
                </a:solidFill>
                <a:latin typeface="+mj-lt"/>
                <a:ea typeface="Times New Roman" panose="02020603050405020304" pitchFamily="18" charset="0"/>
                <a:cs typeface="Times New Roman" panose="02020603050405020304" pitchFamily="18" charset="0"/>
              </a:rPr>
              <a:t>Cơ</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sở</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thực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tiễn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của</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đường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lối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chính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sách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đại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kết</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dân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tộc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trong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xây</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dựng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và</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bảo</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vệ</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Tổ</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smtClean="0">
                <a:solidFill>
                  <a:srgbClr val="C00000"/>
                </a:solidFill>
                <a:latin typeface="+mj-lt"/>
                <a:ea typeface="Times New Roman" panose="02020603050405020304" pitchFamily="18" charset="0"/>
                <a:cs typeface="Times New Roman" panose="02020603050405020304" pitchFamily="18" charset="0"/>
              </a:rPr>
              <a:t>quốc</a:t>
            </a:r>
            <a:endParaRPr lang="en-US" sz="2400" b="1" dirty="0">
              <a:solidFill>
                <a:srgbClr val="C00000"/>
              </a:solidFill>
              <a:effectLst/>
              <a:latin typeface="+mj-lt"/>
              <a:ea typeface="Times New Roman" panose="02020603050405020304" pitchFamily="18" charset="0"/>
              <a:cs typeface="Times New Roman" panose="02020603050405020304" pitchFamily="18" charset="0"/>
            </a:endParaRPr>
          </a:p>
        </p:txBody>
      </p:sp>
      <p:sp>
        <p:nvSpPr>
          <p:cNvPr id="8" name="Rectangle 7"/>
          <p:cNvSpPr/>
          <p:nvPr/>
        </p:nvSpPr>
        <p:spPr>
          <a:xfrm>
            <a:off x="447116" y="2130550"/>
            <a:ext cx="11430707" cy="1200329"/>
          </a:xfrm>
          <a:prstGeom prst="rect">
            <a:avLst/>
          </a:prstGeom>
        </p:spPr>
        <p:txBody>
          <a:bodyPr wrap="square">
            <a:spAutoFit/>
          </a:bodyPr>
          <a:lstStyle/>
          <a:p>
            <a:pPr marL="285750" indent="-285750" algn="just">
              <a:spcAft>
                <a:spcPts val="0"/>
              </a:spcAft>
              <a:buFont typeface="Wingdings" panose="05000000000000000000" pitchFamily="2" charset="2"/>
              <a:buChar char="Ø"/>
            </a:pPr>
            <a:r>
              <a:rPr lang="en-US" sz="2400" dirty="0" smtClean="0">
                <a:solidFill>
                  <a:srgbClr val="002060"/>
                </a:solidFill>
                <a:latin typeface="+mj-lt"/>
                <a:ea typeface="Calibri" panose="020F0502020204030204" pitchFamily="34" charset="0"/>
                <a:cs typeface="Times New Roman" panose="02020603050405020304" pitchFamily="18" charset="0"/>
              </a:rPr>
              <a:t> </a:t>
            </a:r>
            <a:r>
              <a:rPr lang="en-US" sz="2400" dirty="0" err="1" smtClean="0">
                <a:solidFill>
                  <a:srgbClr val="002060"/>
                </a:solidFill>
                <a:latin typeface="+mj-lt"/>
                <a:ea typeface="Calibri" panose="020F0502020204030204" pitchFamily="34" charset="0"/>
                <a:cs typeface="Times New Roman" panose="02020603050405020304" pitchFamily="18" charset="0"/>
              </a:rPr>
              <a:t>Đoàn</a:t>
            </a:r>
            <a:r>
              <a:rPr lang="en-US" sz="2400" dirty="0" smtClean="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kết</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toàn</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dân</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tộc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trở</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thành</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b="1" u="sng" dirty="0" err="1">
                <a:solidFill>
                  <a:srgbClr val="660033"/>
                </a:solidFill>
                <a:latin typeface="+mj-lt"/>
                <a:ea typeface="Calibri" panose="020F0502020204030204" pitchFamily="34" charset="0"/>
                <a:cs typeface="Times New Roman" panose="02020603050405020304" pitchFamily="18" charset="0"/>
              </a:rPr>
              <a:t>đường</a:t>
            </a:r>
            <a:r>
              <a:rPr lang="en-US" sz="2400" b="1" u="sng" dirty="0">
                <a:solidFill>
                  <a:srgbClr val="660033"/>
                </a:solidFill>
                <a:latin typeface="+mj-lt"/>
                <a:ea typeface="Calibri" panose="020F0502020204030204" pitchFamily="34" charset="0"/>
                <a:cs typeface="Times New Roman" panose="02020603050405020304" pitchFamily="18" charset="0"/>
              </a:rPr>
              <a:t> </a:t>
            </a:r>
            <a:r>
              <a:rPr lang="en-US" sz="2400" b="1" u="sng" dirty="0" err="1">
                <a:solidFill>
                  <a:srgbClr val="660033"/>
                </a:solidFill>
                <a:latin typeface="+mj-lt"/>
                <a:ea typeface="Calibri" panose="020F0502020204030204" pitchFamily="34" charset="0"/>
                <a:cs typeface="Times New Roman" panose="02020603050405020304" pitchFamily="18" charset="0"/>
              </a:rPr>
              <a:t>lối</a:t>
            </a:r>
            <a:r>
              <a:rPr lang="en-US" sz="2400" b="1" u="sng" dirty="0">
                <a:solidFill>
                  <a:srgbClr val="660033"/>
                </a:solidFill>
                <a:latin typeface="+mj-lt"/>
                <a:ea typeface="Calibri" panose="020F0502020204030204" pitchFamily="34" charset="0"/>
                <a:cs typeface="Times New Roman" panose="02020603050405020304" pitchFamily="18" charset="0"/>
              </a:rPr>
              <a:t> </a:t>
            </a:r>
            <a:r>
              <a:rPr lang="en-US" sz="2400" b="1" u="sng" dirty="0" err="1">
                <a:solidFill>
                  <a:srgbClr val="660033"/>
                </a:solidFill>
                <a:latin typeface="+mj-lt"/>
                <a:ea typeface="Calibri" panose="020F0502020204030204" pitchFamily="34" charset="0"/>
                <a:cs typeface="Times New Roman" panose="02020603050405020304" pitchFamily="18" charset="0"/>
              </a:rPr>
              <a:t>chiến</a:t>
            </a:r>
            <a:r>
              <a:rPr lang="en-US" sz="2400" b="1" u="sng" dirty="0">
                <a:solidFill>
                  <a:srgbClr val="660033"/>
                </a:solidFill>
                <a:latin typeface="+mj-lt"/>
                <a:ea typeface="Calibri" panose="020F0502020204030204" pitchFamily="34" charset="0"/>
                <a:cs typeface="Times New Roman" panose="02020603050405020304" pitchFamily="18" charset="0"/>
              </a:rPr>
              <a:t> </a:t>
            </a:r>
            <a:r>
              <a:rPr lang="en-US" sz="2400" b="1" u="sng" dirty="0" err="1">
                <a:solidFill>
                  <a:srgbClr val="660033"/>
                </a:solidFill>
                <a:latin typeface="+mj-lt"/>
                <a:ea typeface="Calibri" panose="020F0502020204030204" pitchFamily="34" charset="0"/>
                <a:cs typeface="Times New Roman" panose="02020603050405020304" pitchFamily="18" charset="0"/>
              </a:rPr>
              <a:t>lược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của</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cách</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mạng</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Việt</a:t>
            </a:r>
            <a:r>
              <a:rPr lang="en-US" sz="2400" dirty="0">
                <a:solidFill>
                  <a:srgbClr val="002060"/>
                </a:solidFill>
                <a:latin typeface="+mj-lt"/>
                <a:ea typeface="Calibri" panose="020F0502020204030204" pitchFamily="34" charset="0"/>
                <a:cs typeface="Times New Roman" panose="02020603050405020304" pitchFamily="18" charset="0"/>
              </a:rPr>
              <a:t> Nam </a:t>
            </a:r>
            <a:r>
              <a:rPr lang="en-US" sz="2400" dirty="0" err="1">
                <a:solidFill>
                  <a:srgbClr val="002060"/>
                </a:solidFill>
                <a:latin typeface="+mj-lt"/>
                <a:ea typeface="Calibri" panose="020F0502020204030204" pitchFamily="34" charset="0"/>
                <a:cs typeface="Times New Roman" panose="02020603050405020304" pitchFamily="18" charset="0"/>
              </a:rPr>
              <a:t>và</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là</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b="1" u="sng" dirty="0" err="1">
                <a:solidFill>
                  <a:srgbClr val="00B0F0"/>
                </a:solidFill>
                <a:latin typeface="+mj-lt"/>
                <a:ea typeface="Calibri" panose="020F0502020204030204" pitchFamily="34" charset="0"/>
                <a:cs typeface="Times New Roman" panose="02020603050405020304" pitchFamily="18" charset="0"/>
              </a:rPr>
              <a:t>động</a:t>
            </a:r>
            <a:r>
              <a:rPr lang="en-US" sz="2400" b="1" u="sng" dirty="0">
                <a:solidFill>
                  <a:srgbClr val="00B0F0"/>
                </a:solidFill>
                <a:latin typeface="+mj-lt"/>
                <a:ea typeface="Calibri" panose="020F0502020204030204" pitchFamily="34" charset="0"/>
                <a:cs typeface="Times New Roman" panose="02020603050405020304" pitchFamily="18" charset="0"/>
              </a:rPr>
              <a:t> </a:t>
            </a:r>
            <a:r>
              <a:rPr lang="en-US" sz="2400" b="1" u="sng" dirty="0" err="1">
                <a:solidFill>
                  <a:srgbClr val="00B0F0"/>
                </a:solidFill>
                <a:latin typeface="+mj-lt"/>
                <a:ea typeface="Calibri" panose="020F0502020204030204" pitchFamily="34" charset="0"/>
                <a:cs typeface="Times New Roman" panose="02020603050405020304" pitchFamily="18" charset="0"/>
              </a:rPr>
              <a:t>lực</a:t>
            </a:r>
            <a:r>
              <a:rPr lang="en-US" sz="2400" b="1" u="sng" dirty="0">
                <a:solidFill>
                  <a:srgbClr val="00B0F0"/>
                </a:solidFill>
                <a:latin typeface="+mj-lt"/>
                <a:ea typeface="Calibri" panose="020F0502020204030204" pitchFamily="34" charset="0"/>
                <a:cs typeface="Times New Roman" panose="02020603050405020304" pitchFamily="18" charset="0"/>
              </a:rPr>
              <a:t> </a:t>
            </a:r>
            <a:r>
              <a:rPr lang="en-US" sz="2400" b="1" u="sng" dirty="0" err="1">
                <a:solidFill>
                  <a:srgbClr val="00B0F0"/>
                </a:solidFill>
                <a:latin typeface="+mj-lt"/>
                <a:ea typeface="Calibri" panose="020F0502020204030204" pitchFamily="34" charset="0"/>
                <a:cs typeface="Times New Roman" panose="02020603050405020304" pitchFamily="18" charset="0"/>
              </a:rPr>
              <a:t>chủ</a:t>
            </a:r>
            <a:r>
              <a:rPr lang="en-US" sz="2400" b="1" u="sng" dirty="0">
                <a:solidFill>
                  <a:srgbClr val="00B0F0"/>
                </a:solidFill>
                <a:latin typeface="+mj-lt"/>
                <a:ea typeface="Calibri" panose="020F0502020204030204" pitchFamily="34" charset="0"/>
                <a:cs typeface="Times New Roman" panose="02020603050405020304" pitchFamily="18" charset="0"/>
              </a:rPr>
              <a:t> </a:t>
            </a:r>
            <a:r>
              <a:rPr lang="en-US" sz="2400" b="1" u="sng" dirty="0" err="1">
                <a:solidFill>
                  <a:srgbClr val="00B0F0"/>
                </a:solidFill>
                <a:latin typeface="+mj-lt"/>
                <a:ea typeface="Calibri" panose="020F0502020204030204" pitchFamily="34" charset="0"/>
                <a:cs typeface="Times New Roman" panose="02020603050405020304" pitchFamily="18" charset="0"/>
              </a:rPr>
              <a:t>yếu</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là</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nhân</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tố</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có</a:t>
            </a:r>
            <a:r>
              <a:rPr lang="en-US" sz="2400" dirty="0">
                <a:solidFill>
                  <a:srgbClr val="002060"/>
                </a:solidFill>
                <a:latin typeface="+mj-lt"/>
                <a:ea typeface="Calibri" panose="020F0502020204030204" pitchFamily="34" charset="0"/>
                <a:cs typeface="Times New Roman" panose="02020603050405020304" pitchFamily="18" charset="0"/>
              </a:rPr>
              <a:t> ý </a:t>
            </a:r>
            <a:r>
              <a:rPr lang="en-US" sz="2400" dirty="0" err="1">
                <a:solidFill>
                  <a:srgbClr val="002060"/>
                </a:solidFill>
                <a:latin typeface="+mj-lt"/>
                <a:ea typeface="Calibri" panose="020F0502020204030204" pitchFamily="34" charset="0"/>
                <a:cs typeface="Times New Roman" panose="02020603050405020304" pitchFamily="18" charset="0"/>
              </a:rPr>
              <a:t>nghĩa</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quyết</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định</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đối</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với</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mọi</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thắng</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lợi</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của</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dân</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tộc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và</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cách</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mạng</a:t>
            </a:r>
            <a:r>
              <a:rPr lang="en-US" sz="2400" dirty="0">
                <a:solidFill>
                  <a:srgbClr val="002060"/>
                </a:solidFill>
                <a:latin typeface="+mj-lt"/>
                <a:ea typeface="Calibri" panose="020F0502020204030204" pitchFamily="34" charset="0"/>
                <a:cs typeface="Times New Roman" panose="02020603050405020304" pitchFamily="18" charset="0"/>
              </a:rPr>
              <a:t>.</a:t>
            </a:r>
            <a:endParaRPr lang="en-US" sz="2400" dirty="0">
              <a:solidFill>
                <a:srgbClr val="002060"/>
              </a:solidFill>
              <a:effectLst/>
              <a:latin typeface="+mj-lt"/>
              <a:ea typeface="Calibri" panose="020F0502020204030204" pitchFamily="34" charset="0"/>
              <a:cs typeface="Times New Roman" panose="02020603050405020304" pitchFamily="18" charset="0"/>
            </a:endParaRPr>
          </a:p>
        </p:txBody>
      </p:sp>
      <p:sp>
        <p:nvSpPr>
          <p:cNvPr id="12" name="Rectangle 11"/>
          <p:cNvSpPr/>
          <p:nvPr/>
        </p:nvSpPr>
        <p:spPr>
          <a:xfrm>
            <a:off x="477658" y="1208397"/>
            <a:ext cx="11373893" cy="830997"/>
          </a:xfrm>
          <a:prstGeom prst="rect">
            <a:avLst/>
          </a:prstGeom>
        </p:spPr>
        <p:txBody>
          <a:bodyPr wrap="square">
            <a:spAutoFit/>
          </a:bodyPr>
          <a:lstStyle/>
          <a:p>
            <a:pPr marL="285750" indent="-285750" algn="just">
              <a:buFont typeface="Wingdings" panose="05000000000000000000" pitchFamily="2" charset="2"/>
              <a:buChar char="Ø"/>
            </a:pPr>
            <a:r>
              <a:rPr lang="en-US" sz="2400" dirty="0" err="1">
                <a:solidFill>
                  <a:srgbClr val="0070C0"/>
                </a:solidFill>
                <a:latin typeface="+mj-lt"/>
                <a:ea typeface="Calibri" panose="020F0502020204030204" pitchFamily="34" charset="0"/>
                <a:cs typeface="Times New Roman" panose="02020603050405020304" pitchFamily="18" charset="0"/>
              </a:rPr>
              <a:t>Trong</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các</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giai</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đoạn</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cách</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mạng</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Đảng</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Cộng</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sản</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Việt</a:t>
            </a:r>
            <a:r>
              <a:rPr lang="en-US" sz="2400" dirty="0">
                <a:solidFill>
                  <a:srgbClr val="0070C0"/>
                </a:solidFill>
                <a:latin typeface="+mj-lt"/>
                <a:ea typeface="Calibri" panose="020F0502020204030204" pitchFamily="34" charset="0"/>
                <a:cs typeface="Times New Roman" panose="02020603050405020304" pitchFamily="18" charset="0"/>
              </a:rPr>
              <a:t> Nam </a:t>
            </a:r>
            <a:r>
              <a:rPr lang="en-US" sz="2400" dirty="0" err="1">
                <a:solidFill>
                  <a:srgbClr val="0070C0"/>
                </a:solidFill>
                <a:latin typeface="+mj-lt"/>
                <a:ea typeface="Calibri" panose="020F0502020204030204" pitchFamily="34" charset="0"/>
                <a:cs typeface="Times New Roman" panose="02020603050405020304" pitchFamily="18" charset="0"/>
              </a:rPr>
              <a:t>luôn</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b="1" u="sng" dirty="0" err="1">
                <a:solidFill>
                  <a:srgbClr val="FF0000"/>
                </a:solidFill>
                <a:latin typeface="+mj-lt"/>
                <a:ea typeface="Calibri" panose="020F0502020204030204" pitchFamily="34" charset="0"/>
                <a:cs typeface="Times New Roman" panose="02020603050405020304" pitchFamily="18" charset="0"/>
              </a:rPr>
              <a:t>coi</a:t>
            </a:r>
            <a:r>
              <a:rPr lang="en-US" sz="2400" b="1" u="sng" dirty="0">
                <a:solidFill>
                  <a:srgbClr val="FF0000"/>
                </a:solidFill>
                <a:latin typeface="+mj-lt"/>
                <a:ea typeface="Calibri" panose="020F0502020204030204" pitchFamily="34" charset="0"/>
                <a:cs typeface="Times New Roman" panose="02020603050405020304" pitchFamily="18" charset="0"/>
              </a:rPr>
              <a:t> </a:t>
            </a:r>
            <a:r>
              <a:rPr lang="en-US" sz="2400" b="1" u="sng" dirty="0" err="1">
                <a:solidFill>
                  <a:srgbClr val="FF0000"/>
                </a:solidFill>
                <a:latin typeface="+mj-lt"/>
                <a:ea typeface="Calibri" panose="020F0502020204030204" pitchFamily="34" charset="0"/>
                <a:cs typeface="Times New Roman" panose="02020603050405020304" pitchFamily="18" charset="0"/>
              </a:rPr>
              <a:t>trọng</a:t>
            </a:r>
            <a:r>
              <a:rPr lang="en-US" sz="2400" b="1" u="sng" dirty="0">
                <a:solidFill>
                  <a:srgbClr val="FF0000"/>
                </a:solidFill>
                <a:latin typeface="+mj-lt"/>
                <a:ea typeface="Calibri" panose="020F0502020204030204" pitchFamily="34" charset="0"/>
                <a:cs typeface="Times New Roman" panose="02020603050405020304" pitchFamily="18" charset="0"/>
              </a:rPr>
              <a:t> </a:t>
            </a:r>
            <a:r>
              <a:rPr lang="en-US" sz="2400" b="1" u="sng" dirty="0" err="1">
                <a:solidFill>
                  <a:srgbClr val="FF0000"/>
                </a:solidFill>
                <a:latin typeface="+mj-lt"/>
                <a:ea typeface="Calibri" panose="020F0502020204030204" pitchFamily="34" charset="0"/>
                <a:cs typeface="Times New Roman" panose="02020603050405020304" pitchFamily="18" charset="0"/>
              </a:rPr>
              <a:t>và</a:t>
            </a:r>
            <a:r>
              <a:rPr lang="en-US" sz="2400" b="1" u="sng" dirty="0">
                <a:solidFill>
                  <a:srgbClr val="FF0000"/>
                </a:solidFill>
                <a:latin typeface="+mj-lt"/>
                <a:ea typeface="Calibri" panose="020F0502020204030204" pitchFamily="34" charset="0"/>
                <a:cs typeface="Times New Roman" panose="02020603050405020304" pitchFamily="18" charset="0"/>
              </a:rPr>
              <a:t> </a:t>
            </a:r>
            <a:r>
              <a:rPr lang="en-US" sz="2400" b="1" u="sng" dirty="0" err="1">
                <a:solidFill>
                  <a:srgbClr val="FF0000"/>
                </a:solidFill>
                <a:latin typeface="+mj-lt"/>
                <a:ea typeface="Calibri" panose="020F0502020204030204" pitchFamily="34" charset="0"/>
                <a:cs typeface="Times New Roman" panose="02020603050405020304" pitchFamily="18" charset="0"/>
              </a:rPr>
              <a:t>chăm</a:t>
            </a:r>
            <a:r>
              <a:rPr lang="en-US" sz="2400" b="1" u="sng" dirty="0">
                <a:solidFill>
                  <a:srgbClr val="FF0000"/>
                </a:solidFill>
                <a:latin typeface="+mj-lt"/>
                <a:ea typeface="Calibri" panose="020F0502020204030204" pitchFamily="34" charset="0"/>
                <a:cs typeface="Times New Roman" panose="02020603050405020304" pitchFamily="18" charset="0"/>
              </a:rPr>
              <a:t> lo </a:t>
            </a:r>
            <a:r>
              <a:rPr lang="en-US" sz="2400" b="1" u="sng" dirty="0" err="1">
                <a:solidFill>
                  <a:srgbClr val="FF0000"/>
                </a:solidFill>
                <a:latin typeface="+mj-lt"/>
                <a:ea typeface="Calibri" panose="020F0502020204030204" pitchFamily="34" charset="0"/>
                <a:cs typeface="Times New Roman" panose="02020603050405020304" pitchFamily="18" charset="0"/>
              </a:rPr>
              <a:t>xây</a:t>
            </a:r>
            <a:r>
              <a:rPr lang="en-US" sz="2400" b="1" u="sng" dirty="0">
                <a:solidFill>
                  <a:srgbClr val="FF0000"/>
                </a:solidFill>
                <a:latin typeface="+mj-lt"/>
                <a:ea typeface="Calibri" panose="020F0502020204030204" pitchFamily="34" charset="0"/>
                <a:cs typeface="Times New Roman" panose="02020603050405020304" pitchFamily="18" charset="0"/>
              </a:rPr>
              <a:t> </a:t>
            </a:r>
            <a:r>
              <a:rPr lang="en-US" sz="2400" b="1" u="sng" dirty="0" err="1">
                <a:solidFill>
                  <a:srgbClr val="FF0000"/>
                </a:solidFill>
                <a:latin typeface="+mj-lt"/>
                <a:ea typeface="Calibri" panose="020F0502020204030204" pitchFamily="34" charset="0"/>
                <a:cs typeface="Times New Roman" panose="02020603050405020304" pitchFamily="18" charset="0"/>
              </a:rPr>
              <a:t>dựng</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khối</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đại</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đoàn</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kết</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toàn</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dân</a:t>
            </a:r>
            <a:r>
              <a:rPr lang="en-US" sz="2400" dirty="0">
                <a:solidFill>
                  <a:srgbClr val="0070C0"/>
                </a:solidFill>
                <a:latin typeface="+mj-lt"/>
                <a:ea typeface="Calibri" panose="020F0502020204030204" pitchFamily="34" charset="0"/>
                <a:cs typeface="Times New Roman" panose="02020603050405020304" pitchFamily="18" charset="0"/>
              </a:rPr>
              <a:t> </a:t>
            </a:r>
            <a:r>
              <a:rPr lang="en-US" sz="2400" dirty="0" err="1">
                <a:solidFill>
                  <a:srgbClr val="0070C0"/>
                </a:solidFill>
                <a:latin typeface="+mj-lt"/>
                <a:ea typeface="Calibri" panose="020F0502020204030204" pitchFamily="34" charset="0"/>
                <a:cs typeface="Times New Roman" panose="02020603050405020304" pitchFamily="18" charset="0"/>
              </a:rPr>
              <a:t>tộc</a:t>
            </a:r>
            <a:r>
              <a:rPr lang="en-US" sz="2400" dirty="0">
                <a:solidFill>
                  <a:srgbClr val="0070C0"/>
                </a:solidFill>
                <a:latin typeface="+mj-lt"/>
                <a:ea typeface="Calibri" panose="020F0502020204030204" pitchFamily="34" charset="0"/>
                <a:cs typeface="Times New Roman" panose="02020603050405020304" pitchFamily="18" charset="0"/>
              </a:rPr>
              <a:t>. </a:t>
            </a:r>
            <a:endParaRPr lang="en-US" sz="2400" dirty="0">
              <a:solidFill>
                <a:srgbClr val="0070C0"/>
              </a:solidFill>
              <a:latin typeface="+mj-lt"/>
            </a:endParaRPr>
          </a:p>
        </p:txBody>
      </p:sp>
      <p:pic>
        <p:nvPicPr>
          <p:cNvPr id="16386" name="Picture 2" descr="Image result for cách mạng tháng 8"/>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19970" y="3324180"/>
            <a:ext cx="3527782" cy="2484192"/>
          </a:xfrm>
          <a:prstGeom prst="rect">
            <a:avLst/>
          </a:prstGeom>
          <a:noFill/>
          <a:extLst>
            <a:ext uri="{909E8E84-426E-40DD-AFC4-6F175D3DCCD1}">
              <a14:hiddenFill xmlns="" xmlns:a14="http://schemas.microsoft.com/office/drawing/2010/main">
                <a:solidFill>
                  <a:srgbClr val="FFFFFF"/>
                </a:solidFill>
              </a14:hiddenFill>
            </a:ext>
          </a:extLst>
        </p:spPr>
      </p:pic>
      <p:pic>
        <p:nvPicPr>
          <p:cNvPr id="16388" name="Picture 4" descr="Image result for điện biên phủ"/>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902299" y="3324180"/>
            <a:ext cx="3760631" cy="2484192"/>
          </a:xfrm>
          <a:prstGeom prst="rect">
            <a:avLst/>
          </a:prstGeom>
          <a:noFill/>
          <a:extLst>
            <a:ext uri="{909E8E84-426E-40DD-AFC4-6F175D3DCCD1}">
              <a14:hiddenFill xmlns="" xmlns:a14="http://schemas.microsoft.com/office/drawing/2010/main">
                <a:solidFill>
                  <a:srgbClr val="FFFFFF"/>
                </a:solidFill>
              </a14:hiddenFill>
            </a:ext>
          </a:extLst>
        </p:spPr>
      </p:pic>
      <p:pic>
        <p:nvPicPr>
          <p:cNvPr id="16390" name="Picture 6" descr="Image result for tổng tiến công mùa xuân 1975"/>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7817476" y="3324181"/>
            <a:ext cx="4154734" cy="248419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289640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2073" y="159741"/>
            <a:ext cx="11556642" cy="830997"/>
          </a:xfrm>
          <a:prstGeom prst="rect">
            <a:avLst/>
          </a:prstGeom>
        </p:spPr>
        <p:txBody>
          <a:bodyPr wrap="square">
            <a:spAutoFit/>
          </a:bodyPr>
          <a:lstStyle/>
          <a:p>
            <a:pPr marL="285750" indent="-285750" algn="ctr">
              <a:buFont typeface="Wingdings" panose="05000000000000000000" pitchFamily="2" charset="2"/>
              <a:buChar char="Ø"/>
            </a:pPr>
            <a:r>
              <a:rPr lang="en-US" sz="2400" dirty="0" err="1">
                <a:solidFill>
                  <a:srgbClr val="002060"/>
                </a:solidFill>
                <a:latin typeface="+mj-lt"/>
                <a:ea typeface="Calibri" panose="020F0502020204030204" pitchFamily="34" charset="0"/>
              </a:rPr>
              <a:t>Hiện</a:t>
            </a:r>
            <a:r>
              <a:rPr lang="en-US" sz="2400" dirty="0">
                <a:solidFill>
                  <a:srgbClr val="002060"/>
                </a:solidFill>
                <a:latin typeface="+mj-lt"/>
                <a:ea typeface="Calibri" panose="020F0502020204030204" pitchFamily="34" charset="0"/>
              </a:rPr>
              <a:t> nay, </a:t>
            </a:r>
            <a:r>
              <a:rPr lang="en-US" sz="2400" b="1" u="sng" dirty="0" err="1">
                <a:solidFill>
                  <a:srgbClr val="00B0F0"/>
                </a:solidFill>
                <a:latin typeface="+mj-lt"/>
                <a:ea typeface="Calibri" panose="020F0502020204030204" pitchFamily="34" charset="0"/>
              </a:rPr>
              <a:t>chủ</a:t>
            </a:r>
            <a:r>
              <a:rPr lang="en-US" sz="2400" b="1" u="sng" dirty="0">
                <a:solidFill>
                  <a:srgbClr val="00B0F0"/>
                </a:solidFill>
                <a:latin typeface="+mj-lt"/>
                <a:ea typeface="Calibri" panose="020F0502020204030204" pitchFamily="34" charset="0"/>
              </a:rPr>
              <a:t> </a:t>
            </a:r>
            <a:r>
              <a:rPr lang="en-US" sz="2400" b="1" u="sng" dirty="0" err="1">
                <a:solidFill>
                  <a:srgbClr val="00B0F0"/>
                </a:solidFill>
                <a:latin typeface="+mj-lt"/>
                <a:ea typeface="Calibri" panose="020F0502020204030204" pitchFamily="34" charset="0"/>
              </a:rPr>
              <a:t>nghĩa</a:t>
            </a:r>
            <a:r>
              <a:rPr lang="en-US" sz="2400" b="1" u="sng" dirty="0">
                <a:solidFill>
                  <a:srgbClr val="00B0F0"/>
                </a:solidFill>
                <a:latin typeface="+mj-lt"/>
                <a:ea typeface="Calibri" panose="020F0502020204030204" pitchFamily="34" charset="0"/>
              </a:rPr>
              <a:t> </a:t>
            </a:r>
            <a:r>
              <a:rPr lang="en-US" sz="2400" b="1" u="sng" dirty="0" err="1">
                <a:solidFill>
                  <a:srgbClr val="00B0F0"/>
                </a:solidFill>
                <a:latin typeface="+mj-lt"/>
                <a:ea typeface="Calibri" panose="020F0502020204030204" pitchFamily="34" charset="0"/>
              </a:rPr>
              <a:t>đế</a:t>
            </a:r>
            <a:r>
              <a:rPr lang="en-US" sz="2400" b="1" u="sng" dirty="0">
                <a:solidFill>
                  <a:srgbClr val="00B0F0"/>
                </a:solidFill>
                <a:latin typeface="+mj-lt"/>
                <a:ea typeface="Calibri" panose="020F0502020204030204" pitchFamily="34" charset="0"/>
              </a:rPr>
              <a:t> </a:t>
            </a:r>
            <a:r>
              <a:rPr lang="en-US" sz="2400" b="1" u="sng" dirty="0" err="1">
                <a:solidFill>
                  <a:srgbClr val="00B0F0"/>
                </a:solidFill>
                <a:latin typeface="+mj-lt"/>
                <a:ea typeface="Calibri" panose="020F0502020204030204" pitchFamily="34" charset="0"/>
              </a:rPr>
              <a:t>quốc</a:t>
            </a:r>
            <a:r>
              <a:rPr lang="en-US" sz="2400" b="1" u="sng" dirty="0">
                <a:solidFill>
                  <a:srgbClr val="00B0F0"/>
                </a:solidFill>
                <a:latin typeface="+mj-lt"/>
                <a:ea typeface="Calibri" panose="020F0502020204030204" pitchFamily="34" charset="0"/>
              </a:rPr>
              <a:t> </a:t>
            </a:r>
            <a:r>
              <a:rPr lang="en-US" sz="2400" b="1" u="sng" dirty="0" err="1">
                <a:solidFill>
                  <a:srgbClr val="00B0F0"/>
                </a:solidFill>
                <a:latin typeface="+mj-lt"/>
                <a:ea typeface="Calibri" panose="020F0502020204030204" pitchFamily="34" charset="0"/>
              </a:rPr>
              <a:t>và</a:t>
            </a:r>
            <a:r>
              <a:rPr lang="en-US" sz="2400" b="1" u="sng" dirty="0">
                <a:solidFill>
                  <a:srgbClr val="00B0F0"/>
                </a:solidFill>
                <a:latin typeface="+mj-lt"/>
                <a:ea typeface="Calibri" panose="020F0502020204030204" pitchFamily="34" charset="0"/>
              </a:rPr>
              <a:t> </a:t>
            </a:r>
            <a:r>
              <a:rPr lang="en-US" sz="2400" b="1" u="sng" dirty="0" err="1">
                <a:solidFill>
                  <a:srgbClr val="00B0F0"/>
                </a:solidFill>
                <a:latin typeface="+mj-lt"/>
                <a:ea typeface="Calibri" panose="020F0502020204030204" pitchFamily="34" charset="0"/>
              </a:rPr>
              <a:t>các</a:t>
            </a:r>
            <a:r>
              <a:rPr lang="en-US" sz="2400" b="1" u="sng" dirty="0">
                <a:solidFill>
                  <a:srgbClr val="00B0F0"/>
                </a:solidFill>
                <a:latin typeface="+mj-lt"/>
                <a:ea typeface="Calibri" panose="020F0502020204030204" pitchFamily="34" charset="0"/>
              </a:rPr>
              <a:t> </a:t>
            </a:r>
            <a:r>
              <a:rPr lang="en-US" sz="2400" b="1" u="sng" dirty="0" err="1">
                <a:solidFill>
                  <a:srgbClr val="00B0F0"/>
                </a:solidFill>
                <a:latin typeface="+mj-lt"/>
                <a:ea typeface="Calibri" panose="020F0502020204030204" pitchFamily="34" charset="0"/>
              </a:rPr>
              <a:t>thế</a:t>
            </a:r>
            <a:r>
              <a:rPr lang="en-US" sz="2400" b="1" u="sng" dirty="0">
                <a:solidFill>
                  <a:srgbClr val="00B0F0"/>
                </a:solidFill>
                <a:latin typeface="+mj-lt"/>
                <a:ea typeface="Calibri" panose="020F0502020204030204" pitchFamily="34" charset="0"/>
              </a:rPr>
              <a:t> </a:t>
            </a:r>
            <a:r>
              <a:rPr lang="en-US" sz="2400" b="1" u="sng" dirty="0" err="1">
                <a:solidFill>
                  <a:srgbClr val="00B0F0"/>
                </a:solidFill>
                <a:latin typeface="+mj-lt"/>
                <a:ea typeface="Calibri" panose="020F0502020204030204" pitchFamily="34" charset="0"/>
              </a:rPr>
              <a:t>lực</a:t>
            </a:r>
            <a:r>
              <a:rPr lang="en-US" sz="2400" b="1" u="sng" dirty="0">
                <a:solidFill>
                  <a:srgbClr val="00B0F0"/>
                </a:solidFill>
                <a:latin typeface="+mj-lt"/>
                <a:ea typeface="Calibri" panose="020F0502020204030204" pitchFamily="34" charset="0"/>
              </a:rPr>
              <a:t> </a:t>
            </a:r>
            <a:r>
              <a:rPr lang="en-US" sz="2400" b="1" u="sng" dirty="0" err="1">
                <a:solidFill>
                  <a:srgbClr val="00B0F0"/>
                </a:solidFill>
                <a:latin typeface="+mj-lt"/>
                <a:ea typeface="Calibri" panose="020F0502020204030204" pitchFamily="34" charset="0"/>
              </a:rPr>
              <a:t>thù</a:t>
            </a:r>
            <a:r>
              <a:rPr lang="en-US" sz="2400" b="1" u="sng" dirty="0">
                <a:solidFill>
                  <a:srgbClr val="00B0F0"/>
                </a:solidFill>
                <a:latin typeface="+mj-lt"/>
                <a:ea typeface="Calibri" panose="020F0502020204030204" pitchFamily="34" charset="0"/>
              </a:rPr>
              <a:t> </a:t>
            </a:r>
            <a:r>
              <a:rPr lang="en-US" sz="2400" b="1" u="sng" dirty="0" err="1">
                <a:solidFill>
                  <a:srgbClr val="00B0F0"/>
                </a:solidFill>
                <a:latin typeface="+mj-lt"/>
                <a:ea typeface="Calibri" panose="020F0502020204030204" pitchFamily="34" charset="0"/>
              </a:rPr>
              <a:t>địch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đang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ráo</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riết</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đẩy</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mạnh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thực</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hiện</a:t>
            </a:r>
            <a:r>
              <a:rPr lang="en-US" sz="2400" dirty="0">
                <a:solidFill>
                  <a:srgbClr val="002060"/>
                </a:solidFill>
                <a:latin typeface="+mj-lt"/>
                <a:ea typeface="Calibri" panose="020F0502020204030204" pitchFamily="34" charset="0"/>
              </a:rPr>
              <a:t> </a:t>
            </a:r>
            <a:r>
              <a:rPr lang="en-US" sz="2400" b="1" dirty="0">
                <a:solidFill>
                  <a:srgbClr val="FF0000"/>
                </a:solidFill>
                <a:latin typeface="+mj-lt"/>
                <a:ea typeface="Calibri" panose="020F0502020204030204" pitchFamily="34" charset="0"/>
              </a:rPr>
              <a:t>“</a:t>
            </a:r>
            <a:r>
              <a:rPr lang="en-US" sz="2400" b="1" dirty="0" err="1">
                <a:solidFill>
                  <a:srgbClr val="FF0000"/>
                </a:solidFill>
                <a:latin typeface="+mj-lt"/>
                <a:ea typeface="Calibri" panose="020F0502020204030204" pitchFamily="34" charset="0"/>
              </a:rPr>
              <a:t>diễn</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biến</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hòa</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bình</a:t>
            </a:r>
            <a:r>
              <a:rPr lang="en-US" sz="2400" b="1" dirty="0">
                <a:solidFill>
                  <a:srgbClr val="FF0000"/>
                </a:solidFill>
                <a:latin typeface="+mj-lt"/>
                <a:ea typeface="Calibri" panose="020F0502020204030204" pitchFamily="34" charset="0"/>
              </a:rPr>
              <a:t>”</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hòng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chống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phá</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cách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mạng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nước</a:t>
            </a:r>
            <a:r>
              <a:rPr lang="en-US" sz="2400" dirty="0">
                <a:solidFill>
                  <a:srgbClr val="002060"/>
                </a:solidFill>
                <a:latin typeface="+mj-lt"/>
                <a:ea typeface="Calibri" panose="020F0502020204030204" pitchFamily="34" charset="0"/>
              </a:rPr>
              <a:t> ta. </a:t>
            </a:r>
            <a:endParaRPr lang="en-US" sz="2400" dirty="0">
              <a:solidFill>
                <a:srgbClr val="002060"/>
              </a:solidFill>
              <a:latin typeface="+mj-lt"/>
            </a:endParaRPr>
          </a:p>
        </p:txBody>
      </p:sp>
      <p:pic>
        <p:nvPicPr>
          <p:cNvPr id="18434" name="Picture 2" descr="Related image"/>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204856" y="1581418"/>
            <a:ext cx="5605069" cy="3980984"/>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95762" y="5292549"/>
            <a:ext cx="6096000" cy="923330"/>
          </a:xfrm>
          <a:prstGeom prst="rect">
            <a:avLst/>
          </a:prstGeom>
        </p:spPr>
        <p:txBody>
          <a:bodyPr>
            <a:spAutoFit/>
          </a:bodyPr>
          <a:lstStyle/>
          <a:p>
            <a:r>
              <a:rPr lang="vi-VN" dirty="0" smtClean="0"/>
              <a:t>Ngày 9/1/2020, Bộ Công an ra thông báo về vụ việc gây rối trật tự công cộng và chống người thi hành công vụ tại xã Đồng Tâm, huyện </a:t>
            </a:r>
            <a:r>
              <a:rPr lang="en-US" dirty="0" err="1" smtClean="0"/>
              <a:t>Mỹ</a:t>
            </a:r>
            <a:r>
              <a:rPr lang="en-US" dirty="0" smtClean="0"/>
              <a:t> </a:t>
            </a:r>
            <a:r>
              <a:rPr lang="en-US" dirty="0" err="1" smtClean="0"/>
              <a:t>Đức</a:t>
            </a:r>
            <a:r>
              <a:rPr lang="vi-VN" dirty="0" smtClean="0"/>
              <a:t>, thành phố Hà Nội.</a:t>
            </a:r>
            <a:endParaRPr lang="en-US" dirty="0"/>
          </a:p>
        </p:txBody>
      </p:sp>
      <p:pic>
        <p:nvPicPr>
          <p:cNvPr id="22530" name="Picture 2" descr="Lực lượng chức năng bảo vệ hiện trường nơi xảy ra vụ việc. (Nguồn: TTXVN phát)">
            <a:hlinkClick r:id="rId3" action="ppaction://hlinkfile"/>
          </p:cNvPr>
          <p:cNvPicPr>
            <a:picLocks noChangeAspect="1" noChangeArrowheads="1"/>
          </p:cNvPicPr>
          <p:nvPr/>
        </p:nvPicPr>
        <p:blipFill>
          <a:blip r:embed="rId4"/>
          <a:srcRect/>
          <a:stretch>
            <a:fillRect/>
          </a:stretch>
        </p:blipFill>
        <p:spPr bwMode="auto">
          <a:xfrm>
            <a:off x="0" y="1497110"/>
            <a:ext cx="5751822" cy="3681166"/>
          </a:xfrm>
          <a:prstGeom prst="rect">
            <a:avLst/>
          </a:prstGeom>
          <a:noFill/>
        </p:spPr>
      </p:pic>
    </p:spTree>
    <p:extLst>
      <p:ext uri="{BB962C8B-B14F-4D97-AF65-F5344CB8AC3E}">
        <p14:creationId xmlns="" xmlns:p14="http://schemas.microsoft.com/office/powerpoint/2010/main" val="150182449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3875" name="Group 88"/>
          <p:cNvGrpSpPr>
            <a:grpSpLocks/>
          </p:cNvGrpSpPr>
          <p:nvPr/>
        </p:nvGrpSpPr>
        <p:grpSpPr bwMode="auto">
          <a:xfrm>
            <a:off x="502276" y="1123406"/>
            <a:ext cx="11320530" cy="1357728"/>
            <a:chOff x="1728" y="1680"/>
            <a:chExt cx="4560" cy="653"/>
          </a:xfrm>
          <a:solidFill>
            <a:srgbClr val="C00000"/>
          </a:solidFill>
        </p:grpSpPr>
        <p:sp>
          <p:nvSpPr>
            <p:cNvPr id="463891" name="AutoShape 62"/>
            <p:cNvSpPr>
              <a:spLocks noChangeArrowheads="1"/>
            </p:cNvSpPr>
            <p:nvPr/>
          </p:nvSpPr>
          <p:spPr bwMode="gray">
            <a:xfrm>
              <a:off x="2096" y="1793"/>
              <a:ext cx="4192" cy="436"/>
            </a:xfrm>
            <a:prstGeom prst="roundRect">
              <a:avLst>
                <a:gd name="adj" fmla="val 16667"/>
              </a:avLst>
            </a:prstGeom>
            <a:gr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92" name="AutoShape 63"/>
            <p:cNvSpPr>
              <a:spLocks noChangeArrowheads="1"/>
            </p:cNvSpPr>
            <p:nvPr/>
          </p:nvSpPr>
          <p:spPr bwMode="gray">
            <a:xfrm>
              <a:off x="1728" y="1680"/>
              <a:ext cx="368" cy="653"/>
            </a:xfrm>
            <a:prstGeom prst="diamond">
              <a:avLst/>
            </a:prstGeom>
            <a:grp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93" name="Text Box 64"/>
            <p:cNvSpPr txBox="1">
              <a:spLocks noChangeArrowheads="1"/>
            </p:cNvSpPr>
            <p:nvPr/>
          </p:nvSpPr>
          <p:spPr bwMode="gray">
            <a:xfrm>
              <a:off x="2316" y="1846"/>
              <a:ext cx="3310" cy="305"/>
            </a:xfrm>
            <a:prstGeom prst="rect">
              <a:avLst/>
            </a:prstGeom>
            <a:grpFill/>
            <a:ln>
              <a:noFill/>
            </a:ln>
            <a:effectLst/>
            <a:extLs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endParaRPr lang="en-US" altLang="en-US" b="1" dirty="0">
                <a:solidFill>
                  <a:srgbClr val="FFFFFF"/>
                </a:solidFill>
                <a:latin typeface="Arial" panose="020B0604020202020204" pitchFamily="34" charset="0"/>
              </a:endParaRPr>
            </a:p>
          </p:txBody>
        </p:sp>
        <p:sp>
          <p:nvSpPr>
            <p:cNvPr id="463894" name="Text Box 65"/>
            <p:cNvSpPr txBox="1">
              <a:spLocks noChangeArrowheads="1"/>
            </p:cNvSpPr>
            <p:nvPr/>
          </p:nvSpPr>
          <p:spPr bwMode="gray">
            <a:xfrm>
              <a:off x="1876" y="1846"/>
              <a:ext cx="101" cy="281"/>
            </a:xfrm>
            <a:prstGeom prst="rect">
              <a:avLst/>
            </a:prstGeom>
            <a:grpFill/>
            <a:ln>
              <a:noFill/>
            </a:ln>
            <a:effectLst/>
            <a:extLs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92457" dir="9843276" algn="ctr" rotWithShape="0">
                      <a:schemeClr val="bg2"/>
                    </a:outerShdw>
                  </a:effectLst>
                </a14:hiddenEffects>
              </a:ext>
            </a:extLst>
          </p:spPr>
          <p:txBody>
            <a:bodyPr wrap="square"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1</a:t>
              </a:r>
            </a:p>
          </p:txBody>
        </p:sp>
      </p:grpSp>
      <p:grpSp>
        <p:nvGrpSpPr>
          <p:cNvPr id="463876" name="Group 87"/>
          <p:cNvGrpSpPr>
            <a:grpSpLocks/>
          </p:cNvGrpSpPr>
          <p:nvPr/>
        </p:nvGrpSpPr>
        <p:grpSpPr bwMode="auto">
          <a:xfrm>
            <a:off x="502276" y="2338251"/>
            <a:ext cx="11320530" cy="2377439"/>
            <a:chOff x="1728" y="2478"/>
            <a:chExt cx="4560" cy="653"/>
          </a:xfrm>
        </p:grpSpPr>
        <p:sp>
          <p:nvSpPr>
            <p:cNvPr id="463887" name="AutoShape 67"/>
            <p:cNvSpPr>
              <a:spLocks noChangeArrowheads="1"/>
            </p:cNvSpPr>
            <p:nvPr/>
          </p:nvSpPr>
          <p:spPr bwMode="gray">
            <a:xfrm>
              <a:off x="2096" y="2511"/>
              <a:ext cx="4192" cy="436"/>
            </a:xfrm>
            <a:prstGeom prst="roundRect">
              <a:avLst>
                <a:gd name="adj" fmla="val 16667"/>
              </a:avLst>
            </a:prstGeom>
            <a:solidFill>
              <a:schemeClr val="accent1"/>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8" name="AutoShape 68"/>
            <p:cNvSpPr>
              <a:spLocks noChangeArrowheads="1"/>
            </p:cNvSpPr>
            <p:nvPr/>
          </p:nvSpPr>
          <p:spPr bwMode="gray">
            <a:xfrm>
              <a:off x="1728" y="2478"/>
              <a:ext cx="368" cy="653"/>
            </a:xfrm>
            <a:prstGeom prst="diamond">
              <a:avLst/>
            </a:prstGeom>
            <a:solidFill>
              <a:schemeClr val="accent1"/>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90" name="Text Box 82"/>
            <p:cNvSpPr txBox="1">
              <a:spLocks noChangeArrowheads="1"/>
            </p:cNvSpPr>
            <p:nvPr/>
          </p:nvSpPr>
          <p:spPr bwMode="gray">
            <a:xfrm>
              <a:off x="1790" y="2644"/>
              <a:ext cx="273" cy="3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92457" dir="9843276" algn="ctr" rotWithShape="0">
                      <a:schemeClr val="bg2"/>
                    </a:outerShdw>
                  </a:effectLst>
                </a14:hiddenEffects>
              </a:ext>
            </a:extLst>
          </p:spPr>
          <p:txBody>
            <a:bodyPr wrap="none"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2</a:t>
              </a:r>
            </a:p>
          </p:txBody>
        </p:sp>
      </p:grpSp>
      <p:grpSp>
        <p:nvGrpSpPr>
          <p:cNvPr id="463877" name="Group 86"/>
          <p:cNvGrpSpPr>
            <a:grpSpLocks/>
          </p:cNvGrpSpPr>
          <p:nvPr/>
        </p:nvGrpSpPr>
        <p:grpSpPr bwMode="auto">
          <a:xfrm>
            <a:off x="502276" y="4076503"/>
            <a:ext cx="11403175" cy="1697280"/>
            <a:chOff x="1728" y="3485"/>
            <a:chExt cx="4557" cy="653"/>
          </a:xfrm>
          <a:solidFill>
            <a:srgbClr val="00B050"/>
          </a:solidFill>
        </p:grpSpPr>
        <p:sp>
          <p:nvSpPr>
            <p:cNvPr id="463883" name="AutoShape 72"/>
            <p:cNvSpPr>
              <a:spLocks noChangeArrowheads="1"/>
            </p:cNvSpPr>
            <p:nvPr/>
          </p:nvSpPr>
          <p:spPr bwMode="gray">
            <a:xfrm>
              <a:off x="2093" y="3558"/>
              <a:ext cx="4192" cy="436"/>
            </a:xfrm>
            <a:prstGeom prst="roundRect">
              <a:avLst>
                <a:gd name="adj" fmla="val 16667"/>
              </a:avLst>
            </a:prstGeom>
            <a:gr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4" name="AutoShape 73"/>
            <p:cNvSpPr>
              <a:spLocks noChangeArrowheads="1"/>
            </p:cNvSpPr>
            <p:nvPr/>
          </p:nvSpPr>
          <p:spPr bwMode="gray">
            <a:xfrm>
              <a:off x="1728" y="3485"/>
              <a:ext cx="365" cy="653"/>
            </a:xfrm>
            <a:prstGeom prst="diamond">
              <a:avLst/>
            </a:prstGeom>
            <a:grp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6" name="Text Box 83"/>
            <p:cNvSpPr txBox="1">
              <a:spLocks noChangeArrowheads="1"/>
            </p:cNvSpPr>
            <p:nvPr/>
          </p:nvSpPr>
          <p:spPr bwMode="gray">
            <a:xfrm>
              <a:off x="1810" y="3685"/>
              <a:ext cx="201" cy="205"/>
            </a:xfrm>
            <a:prstGeom prst="rect">
              <a:avLst/>
            </a:prstGeom>
            <a:grpFill/>
            <a:ln>
              <a:noFill/>
            </a:ln>
            <a:effectLst/>
            <a:extLs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92457" dir="9843276" algn="ctr" rotWithShape="0">
                      <a:schemeClr val="bg2"/>
                    </a:outerShdw>
                  </a:effectLst>
                </a14:hiddenEffects>
              </a:ext>
            </a:extLst>
          </p:spPr>
          <p:txBody>
            <a:bodyPr wrap="square"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3</a:t>
              </a:r>
            </a:p>
          </p:txBody>
        </p:sp>
      </p:grpSp>
      <p:grpSp>
        <p:nvGrpSpPr>
          <p:cNvPr id="463878" name="Group 85"/>
          <p:cNvGrpSpPr>
            <a:grpSpLocks/>
          </p:cNvGrpSpPr>
          <p:nvPr/>
        </p:nvGrpSpPr>
        <p:grpSpPr bwMode="auto">
          <a:xfrm>
            <a:off x="502276" y="5423392"/>
            <a:ext cx="11320530" cy="1591362"/>
            <a:chOff x="1728" y="4147"/>
            <a:chExt cx="4560" cy="653"/>
          </a:xfrm>
        </p:grpSpPr>
        <p:sp>
          <p:nvSpPr>
            <p:cNvPr id="463879" name="AutoShape 77"/>
            <p:cNvSpPr>
              <a:spLocks noChangeArrowheads="1"/>
            </p:cNvSpPr>
            <p:nvPr/>
          </p:nvSpPr>
          <p:spPr bwMode="gray">
            <a:xfrm>
              <a:off x="2096" y="4260"/>
              <a:ext cx="4192" cy="436"/>
            </a:xfrm>
            <a:prstGeom prst="roundRect">
              <a:avLst>
                <a:gd name="adj" fmla="val 16667"/>
              </a:avLst>
            </a:prstGeom>
            <a:solidFill>
              <a:schemeClr val="folHlink"/>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0" name="AutoShape 78"/>
            <p:cNvSpPr>
              <a:spLocks noChangeArrowheads="1"/>
            </p:cNvSpPr>
            <p:nvPr/>
          </p:nvSpPr>
          <p:spPr bwMode="gray">
            <a:xfrm>
              <a:off x="1728" y="4147"/>
              <a:ext cx="368" cy="653"/>
            </a:xfrm>
            <a:prstGeom prst="diamond">
              <a:avLst/>
            </a:prstGeom>
            <a:solidFill>
              <a:schemeClr val="fo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2" name="Text Box 84"/>
            <p:cNvSpPr txBox="1">
              <a:spLocks noChangeArrowheads="1"/>
            </p:cNvSpPr>
            <p:nvPr/>
          </p:nvSpPr>
          <p:spPr bwMode="gray">
            <a:xfrm>
              <a:off x="1775" y="4414"/>
              <a:ext cx="273" cy="38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92457" dir="9843276" algn="ctr" rotWithShape="0">
                      <a:schemeClr val="bg2"/>
                    </a:outerShdw>
                  </a:effectLst>
                </a14:hiddenEffects>
              </a:ext>
            </a:extLst>
          </p:spPr>
          <p:txBody>
            <a:bodyPr wrap="none"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4</a:t>
              </a:r>
            </a:p>
          </p:txBody>
        </p:sp>
      </p:grpSp>
      <p:sp>
        <p:nvSpPr>
          <p:cNvPr id="24" name="Rectangle 23"/>
          <p:cNvSpPr/>
          <p:nvPr/>
        </p:nvSpPr>
        <p:spPr>
          <a:xfrm>
            <a:off x="0" y="262307"/>
            <a:ext cx="12192000" cy="830997"/>
          </a:xfrm>
          <a:prstGeom prst="rect">
            <a:avLst/>
          </a:prstGeom>
          <a:solidFill>
            <a:schemeClr val="accent1">
              <a:lumMod val="20000"/>
              <a:lumOff val="80000"/>
            </a:schemeClr>
          </a:solidFill>
        </p:spPr>
        <p:txBody>
          <a:bodyPr wrap="square">
            <a:spAutoFit/>
          </a:bodyPr>
          <a:lstStyle/>
          <a:p>
            <a:pPr marL="342900" indent="-342900" algn="ctr">
              <a:buFont typeface="Wingdings" panose="05000000000000000000" pitchFamily="2" charset="2"/>
              <a:buChar char="Ø"/>
            </a:pPr>
            <a:r>
              <a:rPr lang="en-US" sz="2400" dirty="0" err="1" smtClean="0">
                <a:solidFill>
                  <a:srgbClr val="002060"/>
                </a:solidFill>
                <a:latin typeface="+mj-lt"/>
                <a:ea typeface="Calibri" panose="020F0502020204030204" pitchFamily="34" charset="0"/>
              </a:rPr>
              <a:t>Nước</a:t>
            </a:r>
            <a:r>
              <a:rPr lang="en-US" sz="2400" dirty="0" smtClean="0">
                <a:solidFill>
                  <a:srgbClr val="002060"/>
                </a:solidFill>
                <a:latin typeface="+mj-lt"/>
                <a:ea typeface="Calibri" panose="020F0502020204030204" pitchFamily="34" charset="0"/>
              </a:rPr>
              <a:t> </a:t>
            </a:r>
            <a:r>
              <a:rPr lang="en-US" sz="2400" dirty="0">
                <a:solidFill>
                  <a:srgbClr val="002060"/>
                </a:solidFill>
                <a:latin typeface="+mj-lt"/>
                <a:ea typeface="Calibri" panose="020F0502020204030204" pitchFamily="34" charset="0"/>
              </a:rPr>
              <a:t>ta </a:t>
            </a:r>
            <a:r>
              <a:rPr lang="en-US" sz="2400" dirty="0" err="1">
                <a:solidFill>
                  <a:srgbClr val="002060"/>
                </a:solidFill>
                <a:latin typeface="+mj-lt"/>
                <a:ea typeface="Calibri" panose="020F0502020204030204" pitchFamily="34" charset="0"/>
              </a:rPr>
              <a:t>còn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đứng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trước</a:t>
            </a:r>
            <a:r>
              <a:rPr lang="en-US" sz="2400" dirty="0">
                <a:solidFill>
                  <a:srgbClr val="00206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nhiều</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thách</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thức</a:t>
            </a:r>
            <a:r>
              <a:rPr lang="en-US" sz="2400" b="1" u="sng" dirty="0">
                <a:solidFill>
                  <a:srgbClr val="FF0000"/>
                </a:solidFill>
                <a:latin typeface="+mj-lt"/>
                <a:ea typeface="Calibri" panose="020F0502020204030204" pitchFamily="34" charset="0"/>
              </a:rPr>
              <a:t> to </a:t>
            </a:r>
            <a:r>
              <a:rPr lang="en-US" sz="2400" b="1" u="sng" dirty="0" err="1">
                <a:solidFill>
                  <a:srgbClr val="FF0000"/>
                </a:solidFill>
                <a:latin typeface="+mj-lt"/>
                <a:ea typeface="Calibri" panose="020F0502020204030204" pitchFamily="34" charset="0"/>
              </a:rPr>
              <a:t>lớn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từ</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đó</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đặt</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ra</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yêu</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cầu</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toàn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Đảng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toàn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dân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toàn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quân</a:t>
            </a:r>
            <a:r>
              <a:rPr lang="en-US" sz="2400" dirty="0">
                <a:solidFill>
                  <a:srgbClr val="002060"/>
                </a:solidFill>
                <a:latin typeface="+mj-lt"/>
                <a:ea typeface="Calibri" panose="020F0502020204030204" pitchFamily="34" charset="0"/>
              </a:rPr>
              <a:t> ta </a:t>
            </a:r>
            <a:r>
              <a:rPr lang="en-US" sz="2400" dirty="0" err="1">
                <a:solidFill>
                  <a:srgbClr val="002060"/>
                </a:solidFill>
                <a:latin typeface="+mj-lt"/>
                <a:ea typeface="Calibri" panose="020F0502020204030204" pitchFamily="34" charset="0"/>
              </a:rPr>
              <a:t>phải</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phát</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huy</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mọi</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nguồn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lực</a:t>
            </a:r>
            <a:endParaRPr lang="en-US" sz="2400" dirty="0">
              <a:solidFill>
                <a:srgbClr val="002060"/>
              </a:solidFill>
              <a:latin typeface="+mj-lt"/>
            </a:endParaRPr>
          </a:p>
        </p:txBody>
      </p:sp>
      <p:sp>
        <p:nvSpPr>
          <p:cNvPr id="3" name="Rectangle 2"/>
          <p:cNvSpPr/>
          <p:nvPr/>
        </p:nvSpPr>
        <p:spPr>
          <a:xfrm>
            <a:off x="1462669" y="1418772"/>
            <a:ext cx="10293902" cy="830997"/>
          </a:xfrm>
          <a:prstGeom prst="rect">
            <a:avLst/>
          </a:prstGeom>
        </p:spPr>
        <p:txBody>
          <a:bodyPr wrap="square">
            <a:spAutoFit/>
          </a:bodyPr>
          <a:lstStyle/>
          <a:p>
            <a:pPr algn="just"/>
            <a:r>
              <a:rPr lang="vi-VN" sz="2400" dirty="0">
                <a:solidFill>
                  <a:schemeClr val="bg1"/>
                </a:solidFill>
                <a:latin typeface="Arial" panose="020B0604020202020204" pitchFamily="34" charset="0"/>
              </a:rPr>
              <a:t>Nguy cơ tụt hậu xa hơn về kinh tế so với các nước trong khu vực và trên thế giới.</a:t>
            </a:r>
          </a:p>
        </p:txBody>
      </p:sp>
      <p:sp>
        <p:nvSpPr>
          <p:cNvPr id="4" name="Rectangle 3"/>
          <p:cNvSpPr/>
          <p:nvPr/>
        </p:nvSpPr>
        <p:spPr>
          <a:xfrm>
            <a:off x="1544337" y="2495006"/>
            <a:ext cx="10149993" cy="1569660"/>
          </a:xfrm>
          <a:prstGeom prst="rect">
            <a:avLst/>
          </a:prstGeom>
        </p:spPr>
        <p:txBody>
          <a:bodyPr wrap="square">
            <a:spAutoFit/>
          </a:bodyPr>
          <a:lstStyle/>
          <a:p>
            <a:pPr algn="just"/>
            <a:r>
              <a:rPr lang="vi-VN" sz="2400" dirty="0">
                <a:solidFill>
                  <a:schemeClr val="bg1"/>
                </a:solidFill>
                <a:latin typeface="Arial" panose="020B0604020202020204" pitchFamily="34" charset="0"/>
              </a:rPr>
              <a:t>Nguy cơ chống phá, "diễn biến hòa bình của các thế lực thù địch", " tự chuyển hóa", " tự diễn biến" xa rời lý tưởng của Đảng, xa rời lợi ích của nhân dân và mục tiêu xây dựng đất nước đi lên CNXH của một bộ phận không nhỏ cán bộ, đảng viên.</a:t>
            </a:r>
          </a:p>
        </p:txBody>
      </p:sp>
      <p:sp>
        <p:nvSpPr>
          <p:cNvPr id="5" name="Rectangle 4"/>
          <p:cNvSpPr/>
          <p:nvPr/>
        </p:nvSpPr>
        <p:spPr>
          <a:xfrm>
            <a:off x="1531989" y="4453684"/>
            <a:ext cx="10278699" cy="830997"/>
          </a:xfrm>
          <a:prstGeom prst="rect">
            <a:avLst/>
          </a:prstGeom>
        </p:spPr>
        <p:txBody>
          <a:bodyPr wrap="square">
            <a:spAutoFit/>
          </a:bodyPr>
          <a:lstStyle/>
          <a:p>
            <a:pPr algn="just"/>
            <a:r>
              <a:rPr lang="vi-VN" sz="2400" dirty="0" smtClean="0">
                <a:solidFill>
                  <a:schemeClr val="bg1"/>
                </a:solidFill>
                <a:latin typeface="Arial" panose="020B0604020202020204" pitchFamily="34" charset="0"/>
              </a:rPr>
              <a:t>Nguy </a:t>
            </a:r>
            <a:r>
              <a:rPr lang="vi-VN" sz="2400" dirty="0">
                <a:solidFill>
                  <a:schemeClr val="bg1"/>
                </a:solidFill>
                <a:latin typeface="Arial" panose="020B0604020202020204" pitchFamily="34" charset="0"/>
              </a:rPr>
              <a:t>cơ tệ nạn tham nhũng, lãng phí, quan liêu và các tiêu cực xã hội, làm suy yếu Đảng.</a:t>
            </a:r>
          </a:p>
        </p:txBody>
      </p:sp>
      <p:sp>
        <p:nvSpPr>
          <p:cNvPr id="6" name="Rectangle 5"/>
          <p:cNvSpPr/>
          <p:nvPr/>
        </p:nvSpPr>
        <p:spPr>
          <a:xfrm>
            <a:off x="1648349" y="5804209"/>
            <a:ext cx="10045981" cy="830997"/>
          </a:xfrm>
          <a:prstGeom prst="rect">
            <a:avLst/>
          </a:prstGeom>
        </p:spPr>
        <p:txBody>
          <a:bodyPr wrap="square">
            <a:spAutoFit/>
          </a:bodyPr>
          <a:lstStyle/>
          <a:p>
            <a:pPr algn="just"/>
            <a:r>
              <a:rPr lang="vi-VN" sz="2400" dirty="0">
                <a:solidFill>
                  <a:schemeClr val="bg1"/>
                </a:solidFill>
                <a:latin typeface="Arial" panose="020B0604020202020204" pitchFamily="34" charset="0"/>
              </a:rPr>
              <a:t>Nguy cơ về bảo vệ độc lập, chủ quyền đất nước, nhất là chủ quyền biển đảo trước âm mưu, thủ đoạn các nước lớn.</a:t>
            </a:r>
          </a:p>
        </p:txBody>
      </p:sp>
    </p:spTree>
    <p:extLst>
      <p:ext uri="{BB962C8B-B14F-4D97-AF65-F5344CB8AC3E}">
        <p14:creationId xmlns="" xmlns:p14="http://schemas.microsoft.com/office/powerpoint/2010/main" val="16239018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1"/>
          <p:cNvGrpSpPr>
            <a:grpSpLocks/>
          </p:cNvGrpSpPr>
          <p:nvPr/>
        </p:nvGrpSpPr>
        <p:grpSpPr bwMode="auto">
          <a:xfrm flipV="1">
            <a:off x="177881" y="1230734"/>
            <a:ext cx="11668387" cy="103384"/>
            <a:chOff x="240" y="526"/>
            <a:chExt cx="5880" cy="7"/>
          </a:xfrm>
        </p:grpSpPr>
        <p:sp>
          <p:nvSpPr>
            <p:cNvPr id="4" name="Line 7"/>
            <p:cNvSpPr>
              <a:spLocks noChangeShapeType="1"/>
            </p:cNvSpPr>
            <p:nvPr/>
          </p:nvSpPr>
          <p:spPr bwMode="auto">
            <a:xfrm>
              <a:off x="240" y="532"/>
              <a:ext cx="2674" cy="1"/>
            </a:xfrm>
            <a:prstGeom prst="line">
              <a:avLst/>
            </a:prstGeom>
            <a:noFill/>
            <a:ln w="1270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endParaRPr>
            </a:p>
          </p:txBody>
        </p:sp>
        <p:sp>
          <p:nvSpPr>
            <p:cNvPr id="5" name="Line 8"/>
            <p:cNvSpPr>
              <a:spLocks noChangeShapeType="1"/>
            </p:cNvSpPr>
            <p:nvPr/>
          </p:nvSpPr>
          <p:spPr bwMode="auto">
            <a:xfrm>
              <a:off x="240" y="526"/>
              <a:ext cx="5880" cy="6"/>
            </a:xfrm>
            <a:prstGeom prst="line">
              <a:avLst/>
            </a:prstGeom>
            <a:noFill/>
            <a:ln w="127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endParaRPr>
            </a:p>
          </p:txBody>
        </p:sp>
      </p:grpSp>
      <p:grpSp>
        <p:nvGrpSpPr>
          <p:cNvPr id="8" name="Group 3"/>
          <p:cNvGrpSpPr>
            <a:grpSpLocks/>
          </p:cNvGrpSpPr>
          <p:nvPr/>
        </p:nvGrpSpPr>
        <p:grpSpPr bwMode="auto">
          <a:xfrm>
            <a:off x="265936" y="1843942"/>
            <a:ext cx="1261246" cy="969199"/>
            <a:chOff x="1110" y="2656"/>
            <a:chExt cx="1549" cy="1351"/>
          </a:xfrm>
          <a:solidFill>
            <a:srgbClr val="00B0F0"/>
          </a:solidFill>
        </p:grpSpPr>
        <p:sp>
          <p:nvSpPr>
            <p:cNvPr id="9"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1800">
                <a:solidFill>
                  <a:prstClr val="black"/>
                </a:solidFill>
                <a:latin typeface="Arial" pitchFamily="34" charset="0"/>
              </a:endParaRPr>
            </a:p>
          </p:txBody>
        </p:sp>
        <p:sp>
          <p:nvSpPr>
            <p:cNvPr id="10"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1800">
                <a:solidFill>
                  <a:prstClr val="black"/>
                </a:solidFill>
                <a:latin typeface="Arial" pitchFamily="34" charset="0"/>
              </a:endParaRPr>
            </a:p>
          </p:txBody>
        </p:sp>
        <p:sp>
          <p:nvSpPr>
            <p:cNvPr id="11" name="AutoShape 6"/>
            <p:cNvSpPr>
              <a:spLocks noChangeArrowheads="1"/>
            </p:cNvSpPr>
            <p:nvPr/>
          </p:nvSpPr>
          <p:spPr bwMode="gray">
            <a:xfrm>
              <a:off x="1199"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a:solidFill>
                  <a:prstClr val="black"/>
                </a:solidFill>
              </a:endParaRPr>
            </a:p>
          </p:txBody>
        </p:sp>
      </p:grpSp>
      <p:sp>
        <p:nvSpPr>
          <p:cNvPr id="12" name="Rectangle 44"/>
          <p:cNvSpPr>
            <a:spLocks noChangeArrowheads="1"/>
          </p:cNvSpPr>
          <p:nvPr/>
        </p:nvSpPr>
        <p:spPr bwMode="auto">
          <a:xfrm>
            <a:off x="596767" y="2068429"/>
            <a:ext cx="652662"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dirty="0" smtClean="0">
                <a:solidFill>
                  <a:schemeClr val="bg1"/>
                </a:solidFill>
                <a:latin typeface="Arial" panose="020B0604020202020204" pitchFamily="34" charset="0"/>
              </a:rPr>
              <a:t>2.1</a:t>
            </a:r>
            <a:endParaRPr lang="en-US" altLang="en-US" sz="2400" b="1" dirty="0">
              <a:solidFill>
                <a:schemeClr val="bg1"/>
              </a:solidFill>
              <a:latin typeface="Arial" panose="020B0604020202020204" pitchFamily="34" charset="0"/>
            </a:endParaRPr>
          </a:p>
        </p:txBody>
      </p:sp>
      <p:grpSp>
        <p:nvGrpSpPr>
          <p:cNvPr id="13" name="Group 3"/>
          <p:cNvGrpSpPr>
            <a:grpSpLocks/>
          </p:cNvGrpSpPr>
          <p:nvPr/>
        </p:nvGrpSpPr>
        <p:grpSpPr bwMode="auto">
          <a:xfrm>
            <a:off x="341892" y="3536272"/>
            <a:ext cx="1293725" cy="1137687"/>
            <a:chOff x="1110" y="2656"/>
            <a:chExt cx="1549" cy="1351"/>
          </a:xfrm>
          <a:solidFill>
            <a:srgbClr val="FFFFCC"/>
          </a:solidFill>
        </p:grpSpPr>
        <p:sp>
          <p:nvSpPr>
            <p:cNvPr id="14"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1800">
                <a:solidFill>
                  <a:prstClr val="black"/>
                </a:solidFill>
                <a:latin typeface="Arial" pitchFamily="34" charset="0"/>
              </a:endParaRPr>
            </a:p>
          </p:txBody>
        </p:sp>
        <p:sp>
          <p:nvSpPr>
            <p:cNvPr id="15"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1800">
                <a:solidFill>
                  <a:prstClr val="black"/>
                </a:solidFill>
                <a:latin typeface="Arial" pitchFamily="34" charset="0"/>
              </a:endParaRPr>
            </a:p>
          </p:txBody>
        </p:sp>
        <p:sp>
          <p:nvSpPr>
            <p:cNvPr id="16" name="AutoShape 6"/>
            <p:cNvSpPr>
              <a:spLocks noChangeArrowheads="1"/>
            </p:cNvSpPr>
            <p:nvPr/>
          </p:nvSpPr>
          <p:spPr bwMode="gray">
            <a:xfrm>
              <a:off x="1200"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a:solidFill>
                  <a:prstClr val="black"/>
                </a:solidFill>
              </a:endParaRPr>
            </a:p>
          </p:txBody>
        </p:sp>
      </p:grpSp>
      <p:sp>
        <p:nvSpPr>
          <p:cNvPr id="17" name="Rectangle 16"/>
          <p:cNvSpPr/>
          <p:nvPr/>
        </p:nvSpPr>
        <p:spPr>
          <a:xfrm>
            <a:off x="711186" y="3883966"/>
            <a:ext cx="612668" cy="461665"/>
          </a:xfrm>
          <a:prstGeom prst="rect">
            <a:avLst/>
          </a:prstGeom>
        </p:spPr>
        <p:txBody>
          <a:bodyPr wrap="none">
            <a:spAutoFit/>
          </a:bodyPr>
          <a:lstStyle/>
          <a:p>
            <a:pPr>
              <a:defRPr/>
            </a:pPr>
            <a:r>
              <a:rPr lang="en-US" altLang="en-US" sz="2400" b="1" dirty="0" smtClean="0">
                <a:solidFill>
                  <a:srgbClr val="FF0000"/>
                </a:solidFill>
              </a:rPr>
              <a:t>2.2</a:t>
            </a:r>
            <a:endParaRPr lang="en-US" sz="2400" dirty="0">
              <a:solidFill>
                <a:prstClr val="black"/>
              </a:solidFill>
            </a:endParaRPr>
          </a:p>
        </p:txBody>
      </p:sp>
      <p:sp>
        <p:nvSpPr>
          <p:cNvPr id="2" name="Rectangle 1"/>
          <p:cNvSpPr/>
          <p:nvPr/>
        </p:nvSpPr>
        <p:spPr>
          <a:xfrm>
            <a:off x="193055" y="266826"/>
            <a:ext cx="11668387" cy="954107"/>
          </a:xfrm>
          <a:prstGeom prst="rect">
            <a:avLst/>
          </a:prstGeom>
        </p:spPr>
        <p:txBody>
          <a:bodyPr wrap="square">
            <a:spAutoFit/>
          </a:bodyPr>
          <a:lstStyle/>
          <a:p>
            <a:pPr indent="457200" algn="ctr">
              <a:spcBef>
                <a:spcPts val="1000"/>
              </a:spcBef>
              <a:spcAft>
                <a:spcPts val="0"/>
              </a:spcAft>
            </a:pPr>
            <a:r>
              <a:rPr lang="en-US" sz="2800" b="1" dirty="0">
                <a:solidFill>
                  <a:srgbClr val="0070C0"/>
                </a:solidFill>
                <a:latin typeface="+mj-lt"/>
                <a:ea typeface="Times New Roman" panose="02020603050405020304" pitchFamily="18" charset="0"/>
                <a:cs typeface="Times New Roman" panose="02020603050405020304" pitchFamily="18" charset="0"/>
              </a:rPr>
              <a:t>2. </a:t>
            </a:r>
            <a:r>
              <a:rPr lang="en-US" sz="2800" b="1" dirty="0" err="1">
                <a:solidFill>
                  <a:srgbClr val="0070C0"/>
                </a:solidFill>
                <a:latin typeface="+mj-lt"/>
                <a:ea typeface="Times New Roman" panose="02020603050405020304" pitchFamily="18" charset="0"/>
                <a:cs typeface="Times New Roman" panose="02020603050405020304" pitchFamily="18" charset="0"/>
              </a:rPr>
              <a:t>Quan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điểm</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và</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phương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hướng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của</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Đảng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về</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phát</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huy</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sức</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mạnh</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đại</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đoàn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kết</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toàn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dân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tộc</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trong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xây</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dựng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và</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bảo</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vệ</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Tổ</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quốc</a:t>
            </a:r>
            <a:endParaRPr lang="en-US" sz="2800" b="1" dirty="0">
              <a:solidFill>
                <a:srgbClr val="0070C0"/>
              </a:solidFill>
              <a:effectLst/>
              <a:latin typeface="+mj-lt"/>
              <a:ea typeface="Times New Roman" panose="02020603050405020304" pitchFamily="18" charset="0"/>
              <a:cs typeface="Times New Roman" panose="02020603050405020304" pitchFamily="18" charset="0"/>
            </a:endParaRPr>
          </a:p>
        </p:txBody>
      </p:sp>
      <p:sp>
        <p:nvSpPr>
          <p:cNvPr id="19" name="Rectangle 18"/>
          <p:cNvSpPr/>
          <p:nvPr/>
        </p:nvSpPr>
        <p:spPr>
          <a:xfrm>
            <a:off x="1363457" y="2053537"/>
            <a:ext cx="10497985" cy="954107"/>
          </a:xfrm>
          <a:prstGeom prst="rect">
            <a:avLst/>
          </a:prstGeom>
        </p:spPr>
        <p:txBody>
          <a:bodyPr wrap="square">
            <a:spAutoFit/>
          </a:bodyPr>
          <a:lstStyle/>
          <a:p>
            <a:pPr indent="457200" algn="ctr">
              <a:spcBef>
                <a:spcPts val="1000"/>
              </a:spcBef>
              <a:spcAft>
                <a:spcPts val="0"/>
              </a:spcAft>
            </a:pPr>
            <a:r>
              <a:rPr lang="en-US" sz="2800" b="1" dirty="0" err="1">
                <a:solidFill>
                  <a:srgbClr val="FF0000"/>
                </a:solidFill>
                <a:latin typeface="+mj-lt"/>
                <a:ea typeface="Times New Roman" panose="02020603050405020304" pitchFamily="18" charset="0"/>
                <a:cs typeface="Times New Roman" panose="02020603050405020304" pitchFamily="18" charset="0"/>
              </a:rPr>
              <a:t>Quan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điểm</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của</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Đảng</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về</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đại</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đoàn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kết</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toàn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dân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tộc</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trong</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xây</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dựng</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và</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bảo</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vệ</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Tổ</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quốc</a:t>
            </a:r>
            <a:endParaRPr lang="en-US" sz="2800" b="1" dirty="0">
              <a:solidFill>
                <a:srgbClr val="FF0000"/>
              </a:solidFill>
              <a:effectLst/>
              <a:latin typeface="+mj-lt"/>
              <a:ea typeface="Times New Roman" panose="02020603050405020304" pitchFamily="18" charset="0"/>
              <a:cs typeface="Times New Roman" panose="02020603050405020304" pitchFamily="18" charset="0"/>
            </a:endParaRPr>
          </a:p>
        </p:txBody>
      </p:sp>
      <p:sp>
        <p:nvSpPr>
          <p:cNvPr id="20" name="Rectangle 19"/>
          <p:cNvSpPr/>
          <p:nvPr/>
        </p:nvSpPr>
        <p:spPr>
          <a:xfrm>
            <a:off x="1516597" y="3840248"/>
            <a:ext cx="9985421" cy="954107"/>
          </a:xfrm>
          <a:prstGeom prst="rect">
            <a:avLst/>
          </a:prstGeom>
        </p:spPr>
        <p:txBody>
          <a:bodyPr wrap="square">
            <a:spAutoFit/>
          </a:bodyPr>
          <a:lstStyle/>
          <a:p>
            <a:pPr indent="457200" algn="ctr">
              <a:spcBef>
                <a:spcPts val="1000"/>
              </a:spcBef>
              <a:spcAft>
                <a:spcPts val="0"/>
              </a:spcAft>
            </a:pPr>
            <a:r>
              <a:rPr lang="en-US" sz="2800" b="1" dirty="0" smtClean="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Phương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hướng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và</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giải</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pháp</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phát</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huy</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sức</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mạnh</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đại</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đoàn</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kết</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dân</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tộc</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trong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xây</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dựng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và</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bảo</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vệ</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Tổ</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quốc</a:t>
            </a:r>
            <a:endParaRPr lang="en-US" sz="2800" b="1" dirty="0">
              <a:solidFill>
                <a:srgbClr val="660033"/>
              </a:solidFill>
              <a:effectLst/>
              <a:latin typeface="+mj-lt"/>
              <a:ea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42429293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3853" y="58601"/>
            <a:ext cx="11217499" cy="954107"/>
          </a:xfrm>
          <a:prstGeom prst="rect">
            <a:avLst/>
          </a:prstGeom>
        </p:spPr>
        <p:txBody>
          <a:bodyPr wrap="square">
            <a:spAutoFit/>
          </a:bodyPr>
          <a:lstStyle/>
          <a:p>
            <a:pPr algn="ctr">
              <a:spcAft>
                <a:spcPts val="0"/>
              </a:spcAft>
            </a:pPr>
            <a:r>
              <a:rPr lang="en-US" sz="2800" b="1" dirty="0">
                <a:solidFill>
                  <a:srgbClr val="008000"/>
                </a:solidFill>
                <a:latin typeface="+mj-lt"/>
                <a:ea typeface="Times New Roman" panose="02020603050405020304" pitchFamily="18" charset="0"/>
                <a:cs typeface="Times New Roman" panose="02020603050405020304" pitchFamily="18" charset="0"/>
              </a:rPr>
              <a:t>2.1. </a:t>
            </a:r>
            <a:r>
              <a:rPr lang="en-US" sz="2800" b="1" dirty="0" err="1">
                <a:solidFill>
                  <a:srgbClr val="008000"/>
                </a:solidFill>
                <a:latin typeface="+mj-lt"/>
                <a:ea typeface="Times New Roman" panose="02020603050405020304" pitchFamily="18" charset="0"/>
                <a:cs typeface="Times New Roman" panose="02020603050405020304" pitchFamily="18" charset="0"/>
              </a:rPr>
              <a:t>Quan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điểm</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của</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Đảng</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về</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đại</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đoàn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kết</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toàn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dân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tộc</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trong</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xây</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dựng</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và</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bảo</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vệ</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Tổ</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quốc</a:t>
            </a:r>
            <a:endParaRPr lang="en-US" sz="2800" b="1" dirty="0">
              <a:solidFill>
                <a:srgbClr val="008000"/>
              </a:solidFill>
              <a:effectLst/>
              <a:latin typeface="+mj-lt"/>
              <a:ea typeface="Times New Roman" panose="02020603050405020304" pitchFamily="18" charset="0"/>
              <a:cs typeface="Times New Roman" panose="02020603050405020304" pitchFamily="18" charset="0"/>
            </a:endParaRPr>
          </a:p>
        </p:txBody>
      </p:sp>
      <p:sp>
        <p:nvSpPr>
          <p:cNvPr id="3" name="Right Triangle 2"/>
          <p:cNvSpPr/>
          <p:nvPr/>
        </p:nvSpPr>
        <p:spPr>
          <a:xfrm rot="5400000">
            <a:off x="1964554" y="4836198"/>
            <a:ext cx="955905" cy="2007450"/>
          </a:xfrm>
          <a:prstGeom prst="r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4" name="Right Triangle 3"/>
          <p:cNvSpPr/>
          <p:nvPr/>
        </p:nvSpPr>
        <p:spPr>
          <a:xfrm rot="5400000">
            <a:off x="3622016" y="3660170"/>
            <a:ext cx="898526" cy="2505075"/>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5" name="Right Triangle 4"/>
          <p:cNvSpPr/>
          <p:nvPr/>
        </p:nvSpPr>
        <p:spPr>
          <a:xfrm rot="5400000">
            <a:off x="4595629" y="2827526"/>
            <a:ext cx="898525" cy="2390775"/>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6" name="Right Triangle 5"/>
          <p:cNvSpPr/>
          <p:nvPr/>
        </p:nvSpPr>
        <p:spPr>
          <a:xfrm rot="5400000">
            <a:off x="5751211" y="2058135"/>
            <a:ext cx="792163" cy="2247499"/>
          </a:xfrm>
          <a:prstGeom prst="rtTriangl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7" name="Right Triangle 6"/>
          <p:cNvSpPr/>
          <p:nvPr/>
        </p:nvSpPr>
        <p:spPr>
          <a:xfrm rot="5400000">
            <a:off x="7386462" y="1202767"/>
            <a:ext cx="757238" cy="2461812"/>
          </a:xfrm>
          <a:prstGeom prst="rtTriangl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8" name="Right Triangle 7"/>
          <p:cNvSpPr/>
          <p:nvPr/>
        </p:nvSpPr>
        <p:spPr>
          <a:xfrm rot="5400000">
            <a:off x="8676609" y="241845"/>
            <a:ext cx="883882" cy="2776138"/>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0" name="Rectangle 9"/>
          <p:cNvSpPr/>
          <p:nvPr/>
        </p:nvSpPr>
        <p:spPr>
          <a:xfrm>
            <a:off x="1234654" y="4781513"/>
            <a:ext cx="1584088" cy="461665"/>
          </a:xfrm>
          <a:prstGeom prst="rect">
            <a:avLst/>
          </a:prstGeom>
        </p:spPr>
        <p:txBody>
          <a:bodyPr wrap="none">
            <a:spAutoFit/>
          </a:bodyPr>
          <a:lstStyle/>
          <a:p>
            <a:r>
              <a:rPr lang="en-US" sz="2400" b="1" dirty="0" err="1">
                <a:solidFill>
                  <a:srgbClr val="00B0F0"/>
                </a:solidFill>
                <a:latin typeface="+mj-lt"/>
                <a:ea typeface="Calibri" panose="020F0502020204030204" pitchFamily="34" charset="0"/>
              </a:rPr>
              <a:t>Đại</a:t>
            </a:r>
            <a:r>
              <a:rPr lang="en-US" sz="2400" b="1" dirty="0">
                <a:solidFill>
                  <a:srgbClr val="00B0F0"/>
                </a:solidFill>
                <a:latin typeface="+mj-lt"/>
                <a:ea typeface="Calibri" panose="020F0502020204030204" pitchFamily="34" charset="0"/>
              </a:rPr>
              <a:t> </a:t>
            </a:r>
            <a:r>
              <a:rPr lang="en-US" sz="2400" b="1" dirty="0" err="1">
                <a:solidFill>
                  <a:srgbClr val="00B0F0"/>
                </a:solidFill>
                <a:latin typeface="+mj-lt"/>
                <a:ea typeface="Calibri" panose="020F0502020204030204" pitchFamily="34" charset="0"/>
              </a:rPr>
              <a:t>hội</a:t>
            </a:r>
            <a:r>
              <a:rPr lang="en-US" sz="2400" b="1" dirty="0">
                <a:solidFill>
                  <a:srgbClr val="00B0F0"/>
                </a:solidFill>
                <a:latin typeface="+mj-lt"/>
                <a:ea typeface="Calibri" panose="020F0502020204030204" pitchFamily="34" charset="0"/>
              </a:rPr>
              <a:t> VI</a:t>
            </a:r>
            <a:endParaRPr lang="en-US" sz="2400" b="1" dirty="0">
              <a:solidFill>
                <a:srgbClr val="00B0F0"/>
              </a:solidFill>
              <a:latin typeface="+mj-lt"/>
            </a:endParaRPr>
          </a:p>
        </p:txBody>
      </p:sp>
      <p:sp>
        <p:nvSpPr>
          <p:cNvPr id="11" name="Rectangle 10"/>
          <p:cNvSpPr/>
          <p:nvPr/>
        </p:nvSpPr>
        <p:spPr>
          <a:xfrm>
            <a:off x="2095498" y="3893818"/>
            <a:ext cx="1754006" cy="461665"/>
          </a:xfrm>
          <a:prstGeom prst="rect">
            <a:avLst/>
          </a:prstGeom>
        </p:spPr>
        <p:txBody>
          <a:bodyPr wrap="none">
            <a:spAutoFit/>
          </a:bodyPr>
          <a:lstStyle/>
          <a:p>
            <a:r>
              <a:rPr lang="en-US" sz="2400" b="1" dirty="0" err="1">
                <a:solidFill>
                  <a:srgbClr val="FF0000"/>
                </a:solidFill>
                <a:latin typeface="+mj-lt"/>
                <a:ea typeface="Calibri" panose="020F0502020204030204" pitchFamily="34" charset="0"/>
              </a:rPr>
              <a:t>Đại</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hội</a:t>
            </a:r>
            <a:r>
              <a:rPr lang="en-US" sz="2400" b="1" dirty="0">
                <a:solidFill>
                  <a:srgbClr val="FF0000"/>
                </a:solidFill>
                <a:latin typeface="+mj-lt"/>
                <a:ea typeface="Calibri" panose="020F0502020204030204" pitchFamily="34" charset="0"/>
              </a:rPr>
              <a:t> </a:t>
            </a:r>
            <a:r>
              <a:rPr lang="en-US" sz="2400" b="1" dirty="0" smtClean="0">
                <a:solidFill>
                  <a:srgbClr val="FF0000"/>
                </a:solidFill>
                <a:latin typeface="+mj-lt"/>
                <a:ea typeface="Calibri" panose="020F0502020204030204" pitchFamily="34" charset="0"/>
              </a:rPr>
              <a:t>VIII</a:t>
            </a:r>
            <a:endParaRPr lang="en-US" sz="2400" b="1" dirty="0">
              <a:solidFill>
                <a:srgbClr val="FF0000"/>
              </a:solidFill>
              <a:latin typeface="+mj-lt"/>
            </a:endParaRPr>
          </a:p>
        </p:txBody>
      </p:sp>
      <p:sp>
        <p:nvSpPr>
          <p:cNvPr id="13" name="Rectangle 12"/>
          <p:cNvSpPr/>
          <p:nvPr/>
        </p:nvSpPr>
        <p:spPr>
          <a:xfrm>
            <a:off x="3446232" y="3088722"/>
            <a:ext cx="1584088" cy="461665"/>
          </a:xfrm>
          <a:prstGeom prst="rect">
            <a:avLst/>
          </a:prstGeom>
        </p:spPr>
        <p:txBody>
          <a:bodyPr wrap="none">
            <a:spAutoFit/>
          </a:bodyPr>
          <a:lstStyle/>
          <a:p>
            <a:r>
              <a:rPr lang="en-US" sz="2400" b="1" dirty="0" err="1">
                <a:solidFill>
                  <a:srgbClr val="002060"/>
                </a:solidFill>
                <a:latin typeface="+mj-lt"/>
                <a:ea typeface="Calibri" panose="020F0502020204030204" pitchFamily="34" charset="0"/>
              </a:rPr>
              <a:t>Đại</a:t>
            </a:r>
            <a:r>
              <a:rPr lang="en-US" sz="2400" b="1" dirty="0">
                <a:solidFill>
                  <a:srgbClr val="002060"/>
                </a:solidFill>
                <a:latin typeface="+mj-lt"/>
                <a:ea typeface="Calibri" panose="020F0502020204030204" pitchFamily="34" charset="0"/>
              </a:rPr>
              <a:t> </a:t>
            </a:r>
            <a:r>
              <a:rPr lang="en-US" sz="2400" b="1" dirty="0" err="1">
                <a:solidFill>
                  <a:srgbClr val="002060"/>
                </a:solidFill>
                <a:latin typeface="+mj-lt"/>
                <a:ea typeface="Calibri" panose="020F0502020204030204" pitchFamily="34" charset="0"/>
              </a:rPr>
              <a:t>hội</a:t>
            </a:r>
            <a:r>
              <a:rPr lang="en-US" sz="2400" b="1" dirty="0">
                <a:solidFill>
                  <a:srgbClr val="002060"/>
                </a:solidFill>
                <a:latin typeface="+mj-lt"/>
                <a:ea typeface="Calibri" panose="020F0502020204030204" pitchFamily="34" charset="0"/>
              </a:rPr>
              <a:t> </a:t>
            </a:r>
            <a:r>
              <a:rPr lang="en-US" sz="2400" b="1" dirty="0" smtClean="0">
                <a:solidFill>
                  <a:srgbClr val="002060"/>
                </a:solidFill>
                <a:latin typeface="+mj-lt"/>
                <a:ea typeface="Calibri" panose="020F0502020204030204" pitchFamily="34" charset="0"/>
              </a:rPr>
              <a:t>IX</a:t>
            </a:r>
            <a:endParaRPr lang="en-US" sz="2400" b="1" dirty="0">
              <a:solidFill>
                <a:srgbClr val="002060"/>
              </a:solidFill>
              <a:latin typeface="+mj-lt"/>
            </a:endParaRPr>
          </a:p>
        </p:txBody>
      </p:sp>
      <p:sp>
        <p:nvSpPr>
          <p:cNvPr id="14" name="Rectangle 13"/>
          <p:cNvSpPr/>
          <p:nvPr/>
        </p:nvSpPr>
        <p:spPr>
          <a:xfrm>
            <a:off x="5018987" y="2247120"/>
            <a:ext cx="1499128" cy="461665"/>
          </a:xfrm>
          <a:prstGeom prst="rect">
            <a:avLst/>
          </a:prstGeom>
        </p:spPr>
        <p:txBody>
          <a:bodyPr wrap="none">
            <a:spAutoFit/>
          </a:bodyPr>
          <a:lstStyle/>
          <a:p>
            <a:r>
              <a:rPr lang="en-US" sz="2400" b="1" dirty="0" err="1">
                <a:solidFill>
                  <a:srgbClr val="660033"/>
                </a:solidFill>
                <a:latin typeface="+mj-lt"/>
                <a:ea typeface="Calibri" panose="020F0502020204030204" pitchFamily="34" charset="0"/>
              </a:rPr>
              <a:t>Đại</a:t>
            </a:r>
            <a:r>
              <a:rPr lang="en-US" sz="2400" b="1" dirty="0">
                <a:solidFill>
                  <a:srgbClr val="660033"/>
                </a:solidFill>
                <a:latin typeface="+mj-lt"/>
                <a:ea typeface="Calibri" panose="020F0502020204030204" pitchFamily="34" charset="0"/>
              </a:rPr>
              <a:t> </a:t>
            </a:r>
            <a:r>
              <a:rPr lang="en-US" sz="2400" b="1" dirty="0" err="1">
                <a:solidFill>
                  <a:srgbClr val="660033"/>
                </a:solidFill>
                <a:latin typeface="+mj-lt"/>
                <a:ea typeface="Calibri" panose="020F0502020204030204" pitchFamily="34" charset="0"/>
              </a:rPr>
              <a:t>hội</a:t>
            </a:r>
            <a:r>
              <a:rPr lang="en-US" sz="2400" b="1" dirty="0">
                <a:solidFill>
                  <a:srgbClr val="660033"/>
                </a:solidFill>
                <a:latin typeface="+mj-lt"/>
                <a:ea typeface="Calibri" panose="020F0502020204030204" pitchFamily="34" charset="0"/>
              </a:rPr>
              <a:t> X</a:t>
            </a:r>
            <a:endParaRPr lang="en-US" sz="2400" b="1" dirty="0">
              <a:solidFill>
                <a:srgbClr val="660033"/>
              </a:solidFill>
              <a:latin typeface="+mj-lt"/>
            </a:endParaRPr>
          </a:p>
        </p:txBody>
      </p:sp>
      <p:sp>
        <p:nvSpPr>
          <p:cNvPr id="15" name="Rectangle 14"/>
          <p:cNvSpPr/>
          <p:nvPr/>
        </p:nvSpPr>
        <p:spPr>
          <a:xfrm>
            <a:off x="6180993" y="1438910"/>
            <a:ext cx="1584088" cy="461665"/>
          </a:xfrm>
          <a:prstGeom prst="rect">
            <a:avLst/>
          </a:prstGeom>
        </p:spPr>
        <p:txBody>
          <a:bodyPr wrap="none">
            <a:spAutoFit/>
          </a:bodyPr>
          <a:lstStyle/>
          <a:p>
            <a:r>
              <a:rPr lang="en-US" sz="2400" b="1" dirty="0" err="1">
                <a:solidFill>
                  <a:srgbClr val="008000"/>
                </a:solidFill>
                <a:latin typeface="+mj-lt"/>
                <a:ea typeface="Calibri" panose="020F0502020204030204" pitchFamily="34" charset="0"/>
              </a:rPr>
              <a:t>Đại</a:t>
            </a:r>
            <a:r>
              <a:rPr lang="en-US" sz="2400" b="1" dirty="0">
                <a:solidFill>
                  <a:srgbClr val="008000"/>
                </a:solidFill>
                <a:latin typeface="+mj-lt"/>
                <a:ea typeface="Calibri" panose="020F0502020204030204" pitchFamily="34" charset="0"/>
              </a:rPr>
              <a:t> </a:t>
            </a:r>
            <a:r>
              <a:rPr lang="en-US" sz="2400" b="1" dirty="0" err="1">
                <a:solidFill>
                  <a:srgbClr val="008000"/>
                </a:solidFill>
                <a:latin typeface="+mj-lt"/>
                <a:ea typeface="Calibri" panose="020F0502020204030204" pitchFamily="34" charset="0"/>
              </a:rPr>
              <a:t>hội</a:t>
            </a:r>
            <a:r>
              <a:rPr lang="en-US" sz="2400" b="1" dirty="0">
                <a:solidFill>
                  <a:srgbClr val="008000"/>
                </a:solidFill>
                <a:latin typeface="+mj-lt"/>
                <a:ea typeface="Calibri" panose="020F0502020204030204" pitchFamily="34" charset="0"/>
              </a:rPr>
              <a:t> </a:t>
            </a:r>
            <a:r>
              <a:rPr lang="en-US" sz="2400" b="1" dirty="0" smtClean="0">
                <a:solidFill>
                  <a:srgbClr val="008000"/>
                </a:solidFill>
                <a:latin typeface="+mj-lt"/>
                <a:ea typeface="Calibri" panose="020F0502020204030204" pitchFamily="34" charset="0"/>
              </a:rPr>
              <a:t>XI</a:t>
            </a:r>
            <a:endParaRPr lang="en-US" sz="2400" b="1" dirty="0">
              <a:solidFill>
                <a:srgbClr val="008000"/>
              </a:solidFill>
              <a:latin typeface="+mj-lt"/>
            </a:endParaRPr>
          </a:p>
        </p:txBody>
      </p:sp>
      <p:sp>
        <p:nvSpPr>
          <p:cNvPr id="16" name="Rectangle 15"/>
          <p:cNvSpPr/>
          <p:nvPr/>
        </p:nvSpPr>
        <p:spPr>
          <a:xfrm>
            <a:off x="8387364" y="699613"/>
            <a:ext cx="1669047" cy="461665"/>
          </a:xfrm>
          <a:prstGeom prst="rect">
            <a:avLst/>
          </a:prstGeom>
        </p:spPr>
        <p:txBody>
          <a:bodyPr wrap="none">
            <a:spAutoFit/>
          </a:bodyPr>
          <a:lstStyle/>
          <a:p>
            <a:r>
              <a:rPr lang="en-US" sz="2400" b="1" dirty="0" err="1">
                <a:solidFill>
                  <a:srgbClr val="FFC000"/>
                </a:solidFill>
                <a:latin typeface="+mj-lt"/>
                <a:ea typeface="Calibri" panose="020F0502020204030204" pitchFamily="34" charset="0"/>
              </a:rPr>
              <a:t>Đại</a:t>
            </a:r>
            <a:r>
              <a:rPr lang="en-US" sz="2400" b="1" dirty="0">
                <a:solidFill>
                  <a:srgbClr val="FFC000"/>
                </a:solidFill>
                <a:latin typeface="+mj-lt"/>
                <a:ea typeface="Calibri" panose="020F0502020204030204" pitchFamily="34" charset="0"/>
              </a:rPr>
              <a:t> </a:t>
            </a:r>
            <a:r>
              <a:rPr lang="en-US" sz="2400" b="1" dirty="0" err="1">
                <a:solidFill>
                  <a:srgbClr val="FFC000"/>
                </a:solidFill>
                <a:latin typeface="+mj-lt"/>
                <a:ea typeface="Calibri" panose="020F0502020204030204" pitchFamily="34" charset="0"/>
              </a:rPr>
              <a:t>hội</a:t>
            </a:r>
            <a:r>
              <a:rPr lang="en-US" sz="2400" b="1" dirty="0">
                <a:solidFill>
                  <a:srgbClr val="FFC000"/>
                </a:solidFill>
                <a:latin typeface="+mj-lt"/>
                <a:ea typeface="Calibri" panose="020F0502020204030204" pitchFamily="34" charset="0"/>
              </a:rPr>
              <a:t> </a:t>
            </a:r>
            <a:r>
              <a:rPr lang="en-US" sz="2400" b="1" dirty="0" smtClean="0">
                <a:solidFill>
                  <a:srgbClr val="FFC000"/>
                </a:solidFill>
                <a:latin typeface="+mj-lt"/>
                <a:ea typeface="Calibri" panose="020F0502020204030204" pitchFamily="34" charset="0"/>
              </a:rPr>
              <a:t>XII</a:t>
            </a:r>
            <a:endParaRPr lang="en-US" sz="2400" b="1" dirty="0">
              <a:solidFill>
                <a:srgbClr val="FFC000"/>
              </a:solidFill>
              <a:latin typeface="+mj-lt"/>
            </a:endParaRPr>
          </a:p>
        </p:txBody>
      </p:sp>
      <p:sp>
        <p:nvSpPr>
          <p:cNvPr id="16385" name="Rectangle 1"/>
          <p:cNvSpPr>
            <a:spLocks noChangeArrowheads="1"/>
          </p:cNvSpPr>
          <p:nvPr/>
        </p:nvSpPr>
        <p:spPr bwMode="auto">
          <a:xfrm>
            <a:off x="6622942" y="4101782"/>
            <a:ext cx="501608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Phát</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huy</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sức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mạnh</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đại</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đoàn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kết</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toàn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dân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tộc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là</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nguồn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lực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chủ</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yếu</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để</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đấu</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tranh</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giành</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độc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lập</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dân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tộc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xây</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dựng</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và</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bảo</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vệ</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Tổ</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quốc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11996415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Đại hội V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14325" y="942975"/>
            <a:ext cx="6100763" cy="4714875"/>
          </a:xfrm>
          <a:prstGeom prst="rect">
            <a:avLst/>
          </a:prstGeom>
          <a:noFill/>
          <a:extLst>
            <a:ext uri="{909E8E84-426E-40DD-AFC4-6F175D3DCCD1}">
              <a14:hiddenFill xmlns="" xmlns:a14="http://schemas.microsoft.com/office/drawing/2010/main">
                <a:solidFill>
                  <a:srgbClr val="FFFFFF"/>
                </a:solidFill>
              </a14:hiddenFill>
            </a:ext>
          </a:extLst>
        </p:spPr>
      </p:pic>
      <p:sp>
        <p:nvSpPr>
          <p:cNvPr id="4" name="Rectangle 3"/>
          <p:cNvSpPr/>
          <p:nvPr/>
        </p:nvSpPr>
        <p:spPr>
          <a:xfrm>
            <a:off x="7178254" y="266663"/>
            <a:ext cx="4532010" cy="461665"/>
          </a:xfrm>
          <a:prstGeom prst="rect">
            <a:avLst/>
          </a:prstGeom>
        </p:spPr>
        <p:txBody>
          <a:bodyPr wrap="none">
            <a:spAutoFit/>
          </a:bodyPr>
          <a:lstStyle/>
          <a:p>
            <a:r>
              <a:rPr lang="en-US" sz="2400" b="1" dirty="0" err="1">
                <a:solidFill>
                  <a:srgbClr val="00B0F0"/>
                </a:solidFill>
                <a:latin typeface="+mj-lt"/>
                <a:ea typeface="Calibri" panose="020F0502020204030204" pitchFamily="34" charset="0"/>
              </a:rPr>
              <a:t>Đại</a:t>
            </a:r>
            <a:r>
              <a:rPr lang="en-US" sz="2400" b="1" dirty="0">
                <a:solidFill>
                  <a:srgbClr val="00B0F0"/>
                </a:solidFill>
                <a:latin typeface="+mj-lt"/>
                <a:ea typeface="Calibri" panose="020F0502020204030204" pitchFamily="34" charset="0"/>
              </a:rPr>
              <a:t> </a:t>
            </a:r>
            <a:r>
              <a:rPr lang="en-US" sz="2400" b="1" dirty="0" err="1">
                <a:solidFill>
                  <a:srgbClr val="00B0F0"/>
                </a:solidFill>
                <a:latin typeface="+mj-lt"/>
                <a:ea typeface="Calibri" panose="020F0502020204030204" pitchFamily="34" charset="0"/>
              </a:rPr>
              <a:t>hội</a:t>
            </a:r>
            <a:r>
              <a:rPr lang="en-US" sz="2400" b="1" dirty="0">
                <a:solidFill>
                  <a:srgbClr val="00B0F0"/>
                </a:solidFill>
                <a:latin typeface="+mj-lt"/>
                <a:ea typeface="Calibri" panose="020F0502020204030204" pitchFamily="34" charset="0"/>
              </a:rPr>
              <a:t> </a:t>
            </a:r>
            <a:r>
              <a:rPr lang="en-US" sz="2400" b="1" dirty="0" smtClean="0">
                <a:solidFill>
                  <a:srgbClr val="00B0F0"/>
                </a:solidFill>
                <a:latin typeface="+mj-lt"/>
                <a:ea typeface="Calibri" panose="020F0502020204030204" pitchFamily="34" charset="0"/>
              </a:rPr>
              <a:t>VI </a:t>
            </a:r>
            <a:r>
              <a:rPr lang="en-US" sz="2400" b="1" dirty="0" err="1">
                <a:solidFill>
                  <a:srgbClr val="00B0F0"/>
                </a:solidFill>
              </a:rPr>
              <a:t>của</a:t>
            </a:r>
            <a:r>
              <a:rPr lang="en-US" sz="2400" b="1" dirty="0">
                <a:solidFill>
                  <a:srgbClr val="00B0F0"/>
                </a:solidFill>
              </a:rPr>
              <a:t> </a:t>
            </a:r>
            <a:r>
              <a:rPr lang="en-US" sz="2400" b="1" dirty="0" err="1">
                <a:solidFill>
                  <a:srgbClr val="00B0F0"/>
                </a:solidFill>
              </a:rPr>
              <a:t>Đảng</a:t>
            </a:r>
            <a:r>
              <a:rPr lang="en-US" sz="2400" b="1" dirty="0">
                <a:solidFill>
                  <a:srgbClr val="00B0F0"/>
                </a:solidFill>
              </a:rPr>
              <a:t> </a:t>
            </a:r>
            <a:r>
              <a:rPr lang="en-US" sz="2400" b="1" dirty="0" err="1">
                <a:solidFill>
                  <a:srgbClr val="00B0F0"/>
                </a:solidFill>
              </a:rPr>
              <a:t>xác</a:t>
            </a:r>
            <a:r>
              <a:rPr lang="en-US" sz="2400" b="1" dirty="0">
                <a:solidFill>
                  <a:srgbClr val="00B0F0"/>
                </a:solidFill>
              </a:rPr>
              <a:t> </a:t>
            </a:r>
            <a:r>
              <a:rPr lang="en-US" sz="2400" b="1" dirty="0" err="1" smtClean="0">
                <a:solidFill>
                  <a:srgbClr val="00B0F0"/>
                </a:solidFill>
              </a:rPr>
              <a:t>định</a:t>
            </a:r>
            <a:r>
              <a:rPr lang="en-US" sz="2400" b="1" dirty="0">
                <a:solidFill>
                  <a:srgbClr val="00B0F0"/>
                </a:solidFill>
              </a:rPr>
              <a:t>:</a:t>
            </a:r>
            <a:endParaRPr lang="en-US" sz="2400" b="1" dirty="0">
              <a:solidFill>
                <a:srgbClr val="00B0F0"/>
              </a:solidFill>
              <a:latin typeface="+mj-lt"/>
            </a:endParaRPr>
          </a:p>
        </p:txBody>
      </p:sp>
      <p:sp>
        <p:nvSpPr>
          <p:cNvPr id="3" name="Vertical Scroll 2"/>
          <p:cNvSpPr/>
          <p:nvPr/>
        </p:nvSpPr>
        <p:spPr>
          <a:xfrm>
            <a:off x="6657976" y="942975"/>
            <a:ext cx="5257800" cy="4543425"/>
          </a:xfrm>
          <a:prstGeom prst="verticalScroll">
            <a:avLst/>
          </a:prstGeom>
          <a:solidFill>
            <a:srgbClr val="6600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a:t>
            </a:r>
            <a:r>
              <a:rPr lang="en-US" sz="2800" dirty="0" err="1"/>
              <a:t>Trong</a:t>
            </a:r>
            <a:r>
              <a:rPr lang="en-US" sz="2800" dirty="0"/>
              <a:t> </a:t>
            </a:r>
            <a:r>
              <a:rPr lang="en-US" sz="2800" dirty="0" err="1"/>
              <a:t>toàn</a:t>
            </a:r>
            <a:r>
              <a:rPr lang="en-US" sz="2800" dirty="0"/>
              <a:t> </a:t>
            </a:r>
            <a:r>
              <a:rPr lang="en-US" sz="2800" dirty="0" err="1"/>
              <a:t>bộ</a:t>
            </a:r>
            <a:r>
              <a:rPr lang="en-US" sz="2800" dirty="0"/>
              <a:t> </a:t>
            </a:r>
            <a:r>
              <a:rPr lang="en-US" sz="2800" dirty="0" err="1"/>
              <a:t>hoạt</a:t>
            </a:r>
            <a:r>
              <a:rPr lang="en-US" sz="2800" dirty="0"/>
              <a:t> </a:t>
            </a:r>
            <a:r>
              <a:rPr lang="en-US" sz="2800" dirty="0" err="1"/>
              <a:t>động</a:t>
            </a:r>
            <a:r>
              <a:rPr lang="en-US" sz="2800" dirty="0"/>
              <a:t> </a:t>
            </a:r>
            <a:r>
              <a:rPr lang="en-US" sz="2800" dirty="0" err="1"/>
              <a:t>của</a:t>
            </a:r>
            <a:r>
              <a:rPr lang="en-US" sz="2800" dirty="0"/>
              <a:t> </a:t>
            </a:r>
            <a:r>
              <a:rPr lang="en-US" sz="2800" dirty="0" err="1"/>
              <a:t>mình</a:t>
            </a:r>
            <a:r>
              <a:rPr lang="en-US" sz="2800" dirty="0"/>
              <a:t>, </a:t>
            </a:r>
            <a:r>
              <a:rPr lang="en-US" sz="2800" dirty="0" err="1"/>
              <a:t>Đảng</a:t>
            </a:r>
            <a:r>
              <a:rPr lang="en-US" sz="2800" dirty="0"/>
              <a:t> </a:t>
            </a:r>
            <a:r>
              <a:rPr lang="en-US" sz="2800" dirty="0" err="1"/>
              <a:t>phải</a:t>
            </a:r>
            <a:r>
              <a:rPr lang="en-US" sz="2800" dirty="0"/>
              <a:t> </a:t>
            </a:r>
            <a:r>
              <a:rPr lang="en-US" sz="2800" dirty="0" err="1"/>
              <a:t>quán</a:t>
            </a:r>
            <a:r>
              <a:rPr lang="en-US" sz="2800" dirty="0"/>
              <a:t> </a:t>
            </a:r>
            <a:r>
              <a:rPr lang="en-US" sz="2800" dirty="0" err="1"/>
              <a:t>triệt</a:t>
            </a:r>
            <a:r>
              <a:rPr lang="en-US" sz="2800" dirty="0"/>
              <a:t> </a:t>
            </a:r>
            <a:r>
              <a:rPr lang="en-US" sz="2800" dirty="0" err="1"/>
              <a:t>tư</a:t>
            </a:r>
            <a:r>
              <a:rPr lang="en-US" sz="2800" dirty="0"/>
              <a:t> </a:t>
            </a:r>
            <a:r>
              <a:rPr lang="en-US" sz="2800" dirty="0" err="1"/>
              <a:t>tưởng</a:t>
            </a:r>
            <a:r>
              <a:rPr lang="en-US" sz="2800" dirty="0"/>
              <a:t> </a:t>
            </a:r>
            <a:r>
              <a:rPr lang="en-US" sz="2800" b="1" u="sng" dirty="0"/>
              <a:t>“</a:t>
            </a:r>
            <a:r>
              <a:rPr lang="en-US" sz="2800" b="1" u="sng" dirty="0" err="1"/>
              <a:t>lấy</a:t>
            </a:r>
            <a:r>
              <a:rPr lang="en-US" sz="2800" b="1" u="sng" dirty="0"/>
              <a:t> </a:t>
            </a:r>
            <a:r>
              <a:rPr lang="en-US" sz="2800" b="1" u="sng" dirty="0" err="1"/>
              <a:t>dân</a:t>
            </a:r>
            <a:r>
              <a:rPr lang="en-US" sz="2800" b="1" u="sng" dirty="0"/>
              <a:t> </a:t>
            </a:r>
            <a:r>
              <a:rPr lang="en-US" sz="2800" b="1" u="sng" dirty="0" err="1"/>
              <a:t>làm</a:t>
            </a:r>
            <a:r>
              <a:rPr lang="en-US" sz="2800" b="1" u="sng" dirty="0"/>
              <a:t> </a:t>
            </a:r>
            <a:r>
              <a:rPr lang="en-US" sz="2800" b="1" u="sng" dirty="0" err="1"/>
              <a:t>gốc</a:t>
            </a:r>
            <a:r>
              <a:rPr lang="en-US" sz="2800" b="1" u="sng" dirty="0"/>
              <a:t>”, </a:t>
            </a:r>
            <a:r>
              <a:rPr lang="en-US" sz="2800" dirty="0" err="1"/>
              <a:t>xây</a:t>
            </a:r>
            <a:r>
              <a:rPr lang="en-US" sz="2800" dirty="0"/>
              <a:t> </a:t>
            </a:r>
            <a:r>
              <a:rPr lang="en-US" sz="2800" dirty="0" err="1"/>
              <a:t>dựng</a:t>
            </a:r>
            <a:r>
              <a:rPr lang="en-US" sz="2800" dirty="0"/>
              <a:t> </a:t>
            </a:r>
            <a:r>
              <a:rPr lang="en-US" sz="2800" dirty="0" err="1"/>
              <a:t>và</a:t>
            </a:r>
            <a:r>
              <a:rPr lang="en-US" sz="2800" dirty="0"/>
              <a:t> </a:t>
            </a:r>
            <a:r>
              <a:rPr lang="en-US" sz="2800" dirty="0" err="1"/>
              <a:t>phát</a:t>
            </a:r>
            <a:r>
              <a:rPr lang="en-US" sz="2800" dirty="0"/>
              <a:t> </a:t>
            </a:r>
            <a:r>
              <a:rPr lang="en-US" sz="2800" dirty="0" err="1"/>
              <a:t>huy</a:t>
            </a:r>
            <a:r>
              <a:rPr lang="en-US" sz="2800" dirty="0"/>
              <a:t> </a:t>
            </a:r>
            <a:r>
              <a:rPr lang="en-US" sz="2800" dirty="0" err="1"/>
              <a:t>quyền</a:t>
            </a:r>
            <a:r>
              <a:rPr lang="en-US" sz="2800" dirty="0"/>
              <a:t> </a:t>
            </a:r>
            <a:r>
              <a:rPr lang="en-US" sz="2800" dirty="0" err="1"/>
              <a:t>làm</a:t>
            </a:r>
            <a:r>
              <a:rPr lang="en-US" sz="2800" dirty="0"/>
              <a:t> </a:t>
            </a:r>
            <a:r>
              <a:rPr lang="en-US" sz="2800" dirty="0" err="1"/>
              <a:t>chủ</a:t>
            </a:r>
            <a:r>
              <a:rPr lang="en-US" sz="2800" dirty="0"/>
              <a:t> </a:t>
            </a:r>
            <a:r>
              <a:rPr lang="en-US" sz="2800" dirty="0" err="1"/>
              <a:t>của</a:t>
            </a:r>
            <a:r>
              <a:rPr lang="en-US" sz="2800" dirty="0"/>
              <a:t> </a:t>
            </a:r>
            <a:r>
              <a:rPr lang="en-US" sz="2800" dirty="0" err="1"/>
              <a:t>nhân</a:t>
            </a:r>
            <a:r>
              <a:rPr lang="en-US" sz="2800" dirty="0"/>
              <a:t> </a:t>
            </a:r>
            <a:r>
              <a:rPr lang="en-US" sz="2800" dirty="0" err="1"/>
              <a:t>dân</a:t>
            </a:r>
            <a:r>
              <a:rPr lang="en-US" sz="2800" dirty="0"/>
              <a:t> </a:t>
            </a:r>
            <a:r>
              <a:rPr lang="en-US" sz="2800" dirty="0" err="1"/>
              <a:t>lao</a:t>
            </a:r>
            <a:r>
              <a:rPr lang="en-US" sz="2800" dirty="0"/>
              <a:t> </a:t>
            </a:r>
            <a:r>
              <a:rPr lang="en-US" sz="2800" dirty="0" err="1"/>
              <a:t>động</a:t>
            </a:r>
            <a:r>
              <a:rPr lang="en-US" sz="2800" dirty="0"/>
              <a:t>”.</a:t>
            </a:r>
          </a:p>
        </p:txBody>
      </p:sp>
    </p:spTree>
    <p:extLst>
      <p:ext uri="{BB962C8B-B14F-4D97-AF65-F5344CB8AC3E}">
        <p14:creationId xmlns="" xmlns:p14="http://schemas.microsoft.com/office/powerpoint/2010/main" val="31795936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đại hội vii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972175" y="385763"/>
            <a:ext cx="5870575"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3" name="Rectangle 2"/>
          <p:cNvSpPr/>
          <p:nvPr/>
        </p:nvSpPr>
        <p:spPr>
          <a:xfrm>
            <a:off x="1014383" y="124153"/>
            <a:ext cx="4254691" cy="523220"/>
          </a:xfrm>
          <a:prstGeom prst="rect">
            <a:avLst/>
          </a:prstGeom>
        </p:spPr>
        <p:txBody>
          <a:bodyPr wrap="none">
            <a:spAutoFit/>
          </a:bodyPr>
          <a:lstStyle/>
          <a:p>
            <a:r>
              <a:rPr lang="en-US" sz="2800" b="1" dirty="0" err="1">
                <a:solidFill>
                  <a:srgbClr val="FF0000"/>
                </a:solidFill>
                <a:latin typeface="+mj-lt"/>
                <a:ea typeface="Times New Roman" panose="02020603050405020304" pitchFamily="18" charset="0"/>
              </a:rPr>
              <a:t>Đại</a:t>
            </a:r>
            <a:r>
              <a:rPr lang="en-US" sz="2800" b="1" dirty="0">
                <a:solidFill>
                  <a:srgbClr val="FF0000"/>
                </a:solidFill>
                <a:latin typeface="+mj-lt"/>
                <a:ea typeface="Times New Roman" panose="02020603050405020304" pitchFamily="18" charset="0"/>
              </a:rPr>
              <a:t> </a:t>
            </a:r>
            <a:r>
              <a:rPr lang="en-US" sz="2800" b="1" dirty="0" err="1">
                <a:solidFill>
                  <a:srgbClr val="FF0000"/>
                </a:solidFill>
                <a:latin typeface="+mj-lt"/>
                <a:ea typeface="Times New Roman" panose="02020603050405020304" pitchFamily="18" charset="0"/>
              </a:rPr>
              <a:t>hội</a:t>
            </a:r>
            <a:r>
              <a:rPr lang="en-US" sz="2800" b="1" dirty="0">
                <a:solidFill>
                  <a:srgbClr val="FF0000"/>
                </a:solidFill>
                <a:latin typeface="+mj-lt"/>
                <a:ea typeface="Times New Roman" panose="02020603050405020304" pitchFamily="18" charset="0"/>
              </a:rPr>
              <a:t> VIII </a:t>
            </a:r>
            <a:r>
              <a:rPr lang="en-US" sz="2800" b="1" dirty="0" err="1">
                <a:solidFill>
                  <a:srgbClr val="FF0000"/>
                </a:solidFill>
                <a:latin typeface="+mj-lt"/>
                <a:ea typeface="Times New Roman" panose="02020603050405020304" pitchFamily="18" charset="0"/>
              </a:rPr>
              <a:t>khẳng</a:t>
            </a:r>
            <a:r>
              <a:rPr lang="en-US" sz="2800" b="1" dirty="0">
                <a:solidFill>
                  <a:srgbClr val="FF0000"/>
                </a:solidFill>
                <a:latin typeface="+mj-lt"/>
                <a:ea typeface="Times New Roman" panose="02020603050405020304" pitchFamily="18" charset="0"/>
              </a:rPr>
              <a:t> </a:t>
            </a:r>
            <a:r>
              <a:rPr lang="en-US" sz="2800" b="1" dirty="0" err="1">
                <a:solidFill>
                  <a:srgbClr val="FF0000"/>
                </a:solidFill>
                <a:latin typeface="+mj-lt"/>
                <a:ea typeface="Times New Roman" panose="02020603050405020304" pitchFamily="18" charset="0"/>
              </a:rPr>
              <a:t>định</a:t>
            </a:r>
            <a:r>
              <a:rPr lang="en-US" sz="2800" b="1" dirty="0">
                <a:solidFill>
                  <a:srgbClr val="FF0000"/>
                </a:solidFill>
                <a:latin typeface="+mj-lt"/>
                <a:ea typeface="Times New Roman" panose="02020603050405020304" pitchFamily="18" charset="0"/>
              </a:rPr>
              <a:t>: </a:t>
            </a:r>
            <a:endParaRPr lang="en-US" sz="2800" b="1" dirty="0">
              <a:solidFill>
                <a:srgbClr val="FF0000"/>
              </a:solidFill>
              <a:latin typeface="+mj-lt"/>
            </a:endParaRPr>
          </a:p>
        </p:txBody>
      </p:sp>
      <p:sp>
        <p:nvSpPr>
          <p:cNvPr id="4" name="Rounded Rectangle 3"/>
          <p:cNvSpPr/>
          <p:nvPr/>
        </p:nvSpPr>
        <p:spPr>
          <a:xfrm>
            <a:off x="457200" y="871538"/>
            <a:ext cx="4972050" cy="4657725"/>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t>“</a:t>
            </a:r>
            <a:r>
              <a:rPr lang="en-US" sz="2400" b="1" u="sng" dirty="0" err="1"/>
              <a:t>Chính</a:t>
            </a:r>
            <a:r>
              <a:rPr lang="en-US" sz="2400" b="1" u="sng" dirty="0"/>
              <a:t> </a:t>
            </a:r>
            <a:r>
              <a:rPr lang="en-US" sz="2400" b="1" u="sng" dirty="0" err="1"/>
              <a:t>những</a:t>
            </a:r>
            <a:r>
              <a:rPr lang="en-US" sz="2400" b="1" u="sng" dirty="0"/>
              <a:t> ý </a:t>
            </a:r>
            <a:r>
              <a:rPr lang="en-US" sz="2400" b="1" u="sng" dirty="0" err="1"/>
              <a:t>kiến</a:t>
            </a:r>
            <a:r>
              <a:rPr lang="en-US" sz="2400" b="1" u="sng" dirty="0"/>
              <a:t>, </a:t>
            </a:r>
            <a:r>
              <a:rPr lang="en-US" sz="2400" b="1" u="sng" dirty="0" err="1"/>
              <a:t>nguyện</a:t>
            </a:r>
            <a:r>
              <a:rPr lang="en-US" sz="2400" b="1" u="sng" dirty="0"/>
              <a:t> </a:t>
            </a:r>
            <a:r>
              <a:rPr lang="en-US" sz="2400" b="1" u="sng" dirty="0" err="1"/>
              <a:t>vọng</a:t>
            </a:r>
            <a:r>
              <a:rPr lang="en-US" sz="2400" b="1" u="sng" dirty="0"/>
              <a:t> </a:t>
            </a:r>
            <a:r>
              <a:rPr lang="en-US" sz="2400" b="1" u="sng" dirty="0" err="1"/>
              <a:t>và</a:t>
            </a:r>
            <a:r>
              <a:rPr lang="en-US" sz="2400" b="1" u="sng" dirty="0"/>
              <a:t> </a:t>
            </a:r>
            <a:r>
              <a:rPr lang="en-US" sz="2400" b="1" u="sng" dirty="0" err="1"/>
              <a:t>sáng</a:t>
            </a:r>
            <a:r>
              <a:rPr lang="en-US" sz="2400" b="1" u="sng" dirty="0"/>
              <a:t> </a:t>
            </a:r>
            <a:r>
              <a:rPr lang="en-US" sz="2400" b="1" u="sng" dirty="0" err="1"/>
              <a:t>kiến</a:t>
            </a:r>
            <a:r>
              <a:rPr lang="en-US" sz="2400" b="1" u="sng" dirty="0"/>
              <a:t> </a:t>
            </a:r>
            <a:r>
              <a:rPr lang="en-US" sz="2400" b="1" u="sng" dirty="0" err="1"/>
              <a:t>của</a:t>
            </a:r>
            <a:r>
              <a:rPr lang="en-US" sz="2400" b="1" u="sng" dirty="0"/>
              <a:t> </a:t>
            </a:r>
            <a:r>
              <a:rPr lang="en-US" sz="2400" b="1" u="sng" dirty="0" err="1"/>
              <a:t>nhân</a:t>
            </a:r>
            <a:r>
              <a:rPr lang="en-US" sz="2400" b="1" u="sng" dirty="0"/>
              <a:t> </a:t>
            </a:r>
            <a:r>
              <a:rPr lang="en-US" sz="2400" b="1" u="sng" dirty="0" err="1"/>
              <a:t>dân</a:t>
            </a:r>
            <a:r>
              <a:rPr lang="en-US" sz="2400" b="1" u="sng" dirty="0"/>
              <a:t> </a:t>
            </a:r>
            <a:r>
              <a:rPr lang="en-US" sz="2400" b="1" u="sng" dirty="0" err="1"/>
              <a:t>là</a:t>
            </a:r>
            <a:r>
              <a:rPr lang="en-US" sz="2400" b="1" u="sng" dirty="0"/>
              <a:t> </a:t>
            </a:r>
            <a:r>
              <a:rPr lang="en-US" sz="2400" b="1" u="sng" dirty="0" err="1"/>
              <a:t>nguồn</a:t>
            </a:r>
            <a:r>
              <a:rPr lang="en-US" sz="2400" b="1" u="sng" dirty="0"/>
              <a:t> </a:t>
            </a:r>
            <a:r>
              <a:rPr lang="en-US" sz="2400" b="1" u="sng" dirty="0" err="1"/>
              <a:t>gốc</a:t>
            </a:r>
            <a:r>
              <a:rPr lang="en-US" sz="2400" b="1" u="sng" dirty="0"/>
              <a:t> </a:t>
            </a:r>
            <a:r>
              <a:rPr lang="en-US" sz="2400" b="1" u="sng" dirty="0" err="1"/>
              <a:t>hình</a:t>
            </a:r>
            <a:r>
              <a:rPr lang="en-US" sz="2400" b="1" u="sng" dirty="0"/>
              <a:t> </a:t>
            </a:r>
            <a:r>
              <a:rPr lang="en-US" sz="2400" b="1" u="sng" dirty="0" err="1"/>
              <a:t>thành</a:t>
            </a:r>
            <a:r>
              <a:rPr lang="en-US" sz="2400" b="1" u="sng" dirty="0"/>
              <a:t> </a:t>
            </a:r>
            <a:r>
              <a:rPr lang="en-US" sz="2400" b="1" u="sng" dirty="0" err="1"/>
              <a:t>đường</a:t>
            </a:r>
            <a:r>
              <a:rPr lang="en-US" sz="2400" b="1" u="sng" dirty="0"/>
              <a:t> </a:t>
            </a:r>
            <a:r>
              <a:rPr lang="en-US" sz="2400" b="1" u="sng" dirty="0" err="1"/>
              <a:t>lối</a:t>
            </a:r>
            <a:r>
              <a:rPr lang="en-US" sz="2400" b="1" u="sng" dirty="0"/>
              <a:t> </a:t>
            </a:r>
            <a:r>
              <a:rPr lang="en-US" sz="2400" b="1" u="sng" dirty="0" err="1"/>
              <a:t>đổi</a:t>
            </a:r>
            <a:r>
              <a:rPr lang="en-US" sz="2400" b="1" u="sng" dirty="0"/>
              <a:t> </a:t>
            </a:r>
            <a:r>
              <a:rPr lang="en-US" sz="2400" b="1" u="sng" dirty="0" err="1"/>
              <a:t>mới</a:t>
            </a:r>
            <a:r>
              <a:rPr lang="en-US" sz="2400" b="1" u="sng" dirty="0"/>
              <a:t> </a:t>
            </a:r>
            <a:r>
              <a:rPr lang="en-US" sz="2400" b="1" u="sng" dirty="0" err="1"/>
              <a:t>của</a:t>
            </a:r>
            <a:r>
              <a:rPr lang="en-US" sz="2400" b="1" u="sng" dirty="0"/>
              <a:t> </a:t>
            </a:r>
            <a:r>
              <a:rPr lang="en-US" sz="2400" b="1" u="sng" dirty="0" err="1"/>
              <a:t>Đảng</a:t>
            </a:r>
            <a:r>
              <a:rPr lang="en-US" sz="2400" dirty="0"/>
              <a:t>. </a:t>
            </a:r>
            <a:r>
              <a:rPr lang="en-US" sz="2400" dirty="0" err="1"/>
              <a:t>Cũng</a:t>
            </a:r>
            <a:r>
              <a:rPr lang="en-US" sz="2400" dirty="0"/>
              <a:t> do </a:t>
            </a:r>
            <a:r>
              <a:rPr lang="en-US" sz="2400" dirty="0" err="1"/>
              <a:t>nhân</a:t>
            </a:r>
            <a:r>
              <a:rPr lang="en-US" sz="2400" dirty="0"/>
              <a:t> </a:t>
            </a:r>
            <a:r>
              <a:rPr lang="en-US" sz="2400" dirty="0" err="1"/>
              <a:t>dân</a:t>
            </a:r>
            <a:r>
              <a:rPr lang="en-US" sz="2400" dirty="0"/>
              <a:t> </a:t>
            </a:r>
            <a:r>
              <a:rPr lang="en-US" sz="2400" dirty="0" err="1"/>
              <a:t>hưởng</a:t>
            </a:r>
            <a:r>
              <a:rPr lang="en-US" sz="2400" dirty="0"/>
              <a:t> </a:t>
            </a:r>
            <a:r>
              <a:rPr lang="en-US" sz="2400" dirty="0" err="1"/>
              <a:t>ứng</a:t>
            </a:r>
            <a:r>
              <a:rPr lang="en-US" sz="2400" dirty="0"/>
              <a:t> </a:t>
            </a:r>
            <a:r>
              <a:rPr lang="en-US" sz="2400" dirty="0" err="1"/>
              <a:t>đường</a:t>
            </a:r>
            <a:r>
              <a:rPr lang="en-US" sz="2400" dirty="0"/>
              <a:t> </a:t>
            </a:r>
            <a:r>
              <a:rPr lang="en-US" sz="2400" dirty="0" err="1"/>
              <a:t>lối</a:t>
            </a:r>
            <a:r>
              <a:rPr lang="en-US" sz="2400" dirty="0"/>
              <a:t> </a:t>
            </a:r>
            <a:r>
              <a:rPr lang="en-US" sz="2400" dirty="0" err="1"/>
              <a:t>đổi</a:t>
            </a:r>
            <a:r>
              <a:rPr lang="en-US" sz="2400" dirty="0"/>
              <a:t> </a:t>
            </a:r>
            <a:r>
              <a:rPr lang="en-US" sz="2400" dirty="0" err="1"/>
              <a:t>mới</a:t>
            </a:r>
            <a:r>
              <a:rPr lang="en-US" sz="2400" dirty="0"/>
              <a:t>, </a:t>
            </a:r>
            <a:r>
              <a:rPr lang="en-US" sz="2400" dirty="0" err="1"/>
              <a:t>dũng</a:t>
            </a:r>
            <a:r>
              <a:rPr lang="en-US" sz="2400" dirty="0"/>
              <a:t> </a:t>
            </a:r>
            <a:r>
              <a:rPr lang="en-US" sz="2400" dirty="0" err="1"/>
              <a:t>cảm</a:t>
            </a:r>
            <a:r>
              <a:rPr lang="en-US" sz="2400" dirty="0"/>
              <a:t> </a:t>
            </a:r>
            <a:r>
              <a:rPr lang="en-US" sz="2400" dirty="0" err="1"/>
              <a:t>phấn</a:t>
            </a:r>
            <a:r>
              <a:rPr lang="en-US" sz="2400" dirty="0"/>
              <a:t> </a:t>
            </a:r>
            <a:r>
              <a:rPr lang="en-US" sz="2400" dirty="0" err="1"/>
              <a:t>đấu</a:t>
            </a:r>
            <a:r>
              <a:rPr lang="en-US" sz="2400" dirty="0"/>
              <a:t>, </a:t>
            </a:r>
            <a:r>
              <a:rPr lang="en-US" sz="2400" dirty="0" err="1"/>
              <a:t>vượt</a:t>
            </a:r>
            <a:r>
              <a:rPr lang="en-US" sz="2400" dirty="0"/>
              <a:t> qua </a:t>
            </a:r>
            <a:r>
              <a:rPr lang="en-US" sz="2400" dirty="0" err="1"/>
              <a:t>biết</a:t>
            </a:r>
            <a:r>
              <a:rPr lang="en-US" sz="2400" dirty="0"/>
              <a:t> </a:t>
            </a:r>
            <a:r>
              <a:rPr lang="en-US" sz="2400" dirty="0" err="1"/>
              <a:t>bao</a:t>
            </a:r>
            <a:r>
              <a:rPr lang="en-US" sz="2400" dirty="0"/>
              <a:t> </a:t>
            </a:r>
            <a:r>
              <a:rPr lang="en-US" sz="2400" dirty="0" err="1"/>
              <a:t>khó</a:t>
            </a:r>
            <a:r>
              <a:rPr lang="en-US" sz="2400" dirty="0"/>
              <a:t> </a:t>
            </a:r>
            <a:r>
              <a:rPr lang="en-US" sz="2400" dirty="0" err="1"/>
              <a:t>khăn</a:t>
            </a:r>
            <a:r>
              <a:rPr lang="en-US" sz="2400" dirty="0"/>
              <a:t>, </a:t>
            </a:r>
            <a:r>
              <a:rPr lang="en-US" sz="2400" dirty="0" err="1"/>
              <a:t>thử</a:t>
            </a:r>
            <a:r>
              <a:rPr lang="en-US" sz="2400" dirty="0"/>
              <a:t> </a:t>
            </a:r>
            <a:r>
              <a:rPr lang="en-US" sz="2400" dirty="0" err="1"/>
              <a:t>thách</a:t>
            </a:r>
            <a:r>
              <a:rPr lang="en-US" sz="2400" dirty="0"/>
              <a:t> </a:t>
            </a:r>
            <a:r>
              <a:rPr lang="en-US" sz="2400" dirty="0" err="1"/>
              <a:t>mà</a:t>
            </a:r>
            <a:r>
              <a:rPr lang="en-US" sz="2400" dirty="0"/>
              <a:t> </a:t>
            </a:r>
            <a:r>
              <a:rPr lang="en-US" sz="2400" dirty="0" err="1"/>
              <a:t>công</a:t>
            </a:r>
            <a:r>
              <a:rPr lang="en-US" sz="2400" dirty="0"/>
              <a:t> </a:t>
            </a:r>
            <a:r>
              <a:rPr lang="en-US" sz="2400" dirty="0" err="1"/>
              <a:t>cuộc</a:t>
            </a:r>
            <a:r>
              <a:rPr lang="en-US" sz="2400" dirty="0"/>
              <a:t> </a:t>
            </a:r>
            <a:r>
              <a:rPr lang="en-US" sz="2400" dirty="0" err="1"/>
              <a:t>đổi</a:t>
            </a:r>
            <a:r>
              <a:rPr lang="en-US" sz="2400" dirty="0"/>
              <a:t> </a:t>
            </a:r>
            <a:r>
              <a:rPr lang="en-US" sz="2400" dirty="0" err="1"/>
              <a:t>mới</a:t>
            </a:r>
            <a:r>
              <a:rPr lang="en-US" sz="2400" dirty="0"/>
              <a:t> </a:t>
            </a:r>
            <a:r>
              <a:rPr lang="en-US" sz="2400" dirty="0" err="1"/>
              <a:t>đạt</a:t>
            </a:r>
            <a:r>
              <a:rPr lang="en-US" sz="2400" dirty="0"/>
              <a:t> </a:t>
            </a:r>
            <a:r>
              <a:rPr lang="en-US" sz="2400" dirty="0" err="1"/>
              <a:t>được</a:t>
            </a:r>
            <a:r>
              <a:rPr lang="en-US" sz="2400" dirty="0"/>
              <a:t> </a:t>
            </a:r>
            <a:r>
              <a:rPr lang="en-US" sz="2400" dirty="0" err="1"/>
              <a:t>những</a:t>
            </a:r>
            <a:r>
              <a:rPr lang="en-US" sz="2400" dirty="0"/>
              <a:t> </a:t>
            </a:r>
            <a:r>
              <a:rPr lang="en-US" sz="2400" dirty="0" err="1"/>
              <a:t>thành</a:t>
            </a:r>
            <a:r>
              <a:rPr lang="en-US" sz="2400" dirty="0"/>
              <a:t> </a:t>
            </a:r>
            <a:r>
              <a:rPr lang="en-US" sz="2400" dirty="0" err="1"/>
              <a:t>tựu</a:t>
            </a:r>
            <a:r>
              <a:rPr lang="en-US" sz="2400" dirty="0"/>
              <a:t> </a:t>
            </a:r>
            <a:r>
              <a:rPr lang="en-US" sz="2400" dirty="0" err="1"/>
              <a:t>hôm</a:t>
            </a:r>
            <a:r>
              <a:rPr lang="en-US" sz="2400" dirty="0"/>
              <a:t> nay”.</a:t>
            </a:r>
          </a:p>
        </p:txBody>
      </p:sp>
    </p:spTree>
    <p:extLst>
      <p:ext uri="{BB962C8B-B14F-4D97-AF65-F5344CB8AC3E}">
        <p14:creationId xmlns="" xmlns:p14="http://schemas.microsoft.com/office/powerpoint/2010/main" val="325709118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20721" y="82392"/>
            <a:ext cx="7930376" cy="523220"/>
          </a:xfrm>
          <a:prstGeom prst="rect">
            <a:avLst/>
          </a:prstGeom>
        </p:spPr>
        <p:txBody>
          <a:bodyPr wrap="none">
            <a:spAutoFit/>
          </a:bodyPr>
          <a:lstStyle/>
          <a:p>
            <a:r>
              <a:rPr lang="en-US" sz="2800" b="1" u="sng" dirty="0" err="1">
                <a:solidFill>
                  <a:srgbClr val="0000FF"/>
                </a:solidFill>
                <a:latin typeface="+mj-lt"/>
                <a:ea typeface="Calibri" panose="020F0502020204030204" pitchFamily="34" charset="0"/>
                <a:cs typeface="Times New Roman" panose="02020603050405020304" pitchFamily="18" charset="0"/>
              </a:rPr>
              <a:t>Đại</a:t>
            </a:r>
            <a:r>
              <a:rPr lang="en-US" sz="2800" b="1" u="sng" dirty="0">
                <a:solidFill>
                  <a:srgbClr val="0000FF"/>
                </a:solidFill>
                <a:latin typeface="+mj-lt"/>
                <a:ea typeface="Calibri" panose="020F0502020204030204" pitchFamily="34" charset="0"/>
                <a:cs typeface="Times New Roman" panose="02020603050405020304" pitchFamily="18" charset="0"/>
              </a:rPr>
              <a:t> </a:t>
            </a:r>
            <a:r>
              <a:rPr lang="en-US" sz="2800" b="1" u="sng" dirty="0" err="1">
                <a:solidFill>
                  <a:srgbClr val="0000FF"/>
                </a:solidFill>
                <a:latin typeface="+mj-lt"/>
                <a:ea typeface="Calibri" panose="020F0502020204030204" pitchFamily="34" charset="0"/>
                <a:cs typeface="Times New Roman" panose="02020603050405020304" pitchFamily="18" charset="0"/>
              </a:rPr>
              <a:t>hội</a:t>
            </a:r>
            <a:r>
              <a:rPr lang="en-US" sz="2800" b="1" u="sng" dirty="0">
                <a:solidFill>
                  <a:srgbClr val="0000FF"/>
                </a:solidFill>
                <a:latin typeface="+mj-lt"/>
                <a:ea typeface="Calibri" panose="020F0502020204030204" pitchFamily="34" charset="0"/>
                <a:cs typeface="Times New Roman" panose="02020603050405020304" pitchFamily="18" charset="0"/>
              </a:rPr>
              <a:t> </a:t>
            </a:r>
            <a:r>
              <a:rPr lang="en-US" sz="2800" b="1" u="sng" dirty="0" smtClean="0">
                <a:solidFill>
                  <a:srgbClr val="0000FF"/>
                </a:solidFill>
                <a:latin typeface="+mj-lt"/>
                <a:ea typeface="Calibri" panose="020F0502020204030204" pitchFamily="34" charset="0"/>
                <a:cs typeface="Times New Roman" panose="02020603050405020304" pitchFamily="18" charset="0"/>
              </a:rPr>
              <a:t>IX </a:t>
            </a:r>
            <a:r>
              <a:rPr lang="en-US" sz="2800" b="1" dirty="0" err="1" smtClean="0">
                <a:latin typeface="+mj-lt"/>
                <a:ea typeface="Times New Roman" panose="02020603050405020304" pitchFamily="18" charset="0"/>
              </a:rPr>
              <a:t>của</a:t>
            </a:r>
            <a:r>
              <a:rPr lang="en-US" sz="2800" b="1" dirty="0" smtClean="0">
                <a:latin typeface="+mj-lt"/>
                <a:ea typeface="Times New Roman" panose="02020603050405020304" pitchFamily="18" charset="0"/>
              </a:rPr>
              <a:t> </a:t>
            </a:r>
            <a:r>
              <a:rPr lang="en-US" sz="2800" b="1" dirty="0" err="1">
                <a:latin typeface="+mj-lt"/>
                <a:ea typeface="Times New Roman" panose="02020603050405020304" pitchFamily="18" charset="0"/>
              </a:rPr>
              <a:t>Đảng</a:t>
            </a:r>
            <a:r>
              <a:rPr lang="en-US" sz="2800" b="1" dirty="0">
                <a:latin typeface="+mj-lt"/>
                <a:ea typeface="Times New Roman" panose="02020603050405020304" pitchFamily="18" charset="0"/>
              </a:rPr>
              <a:t> </a:t>
            </a:r>
            <a:r>
              <a:rPr lang="en-US" sz="2800" b="1" dirty="0" err="1">
                <a:latin typeface="+mj-lt"/>
                <a:ea typeface="Times New Roman" panose="02020603050405020304" pitchFamily="18" charset="0"/>
              </a:rPr>
              <a:t>một</a:t>
            </a:r>
            <a:r>
              <a:rPr lang="en-US" sz="2800" b="1" dirty="0">
                <a:latin typeface="+mj-lt"/>
                <a:ea typeface="Times New Roman" panose="02020603050405020304" pitchFamily="18" charset="0"/>
              </a:rPr>
              <a:t> </a:t>
            </a:r>
            <a:r>
              <a:rPr lang="en-US" sz="2800" b="1" dirty="0" err="1">
                <a:latin typeface="+mj-lt"/>
                <a:ea typeface="Times New Roman" panose="02020603050405020304" pitchFamily="18" charset="0"/>
              </a:rPr>
              <a:t>lần</a:t>
            </a:r>
            <a:r>
              <a:rPr lang="en-US" sz="2800" b="1" dirty="0">
                <a:latin typeface="+mj-lt"/>
                <a:ea typeface="Times New Roman" panose="02020603050405020304" pitchFamily="18" charset="0"/>
              </a:rPr>
              <a:t> </a:t>
            </a:r>
            <a:r>
              <a:rPr lang="en-US" sz="2800" b="1" dirty="0" err="1">
                <a:latin typeface="+mj-lt"/>
                <a:ea typeface="Times New Roman" panose="02020603050405020304" pitchFamily="18" charset="0"/>
              </a:rPr>
              <a:t>nữa</a:t>
            </a:r>
            <a:r>
              <a:rPr lang="en-US" sz="2800" b="1" dirty="0">
                <a:latin typeface="+mj-lt"/>
                <a:ea typeface="Times New Roman" panose="02020603050405020304" pitchFamily="18" charset="0"/>
              </a:rPr>
              <a:t> </a:t>
            </a:r>
            <a:r>
              <a:rPr lang="en-US" sz="2800" b="1" dirty="0" err="1">
                <a:latin typeface="+mj-lt"/>
                <a:ea typeface="Times New Roman" panose="02020603050405020304" pitchFamily="18" charset="0"/>
              </a:rPr>
              <a:t>nhấn</a:t>
            </a:r>
            <a:r>
              <a:rPr lang="en-US" sz="2800" b="1" dirty="0">
                <a:latin typeface="+mj-lt"/>
                <a:ea typeface="Times New Roman" panose="02020603050405020304" pitchFamily="18" charset="0"/>
              </a:rPr>
              <a:t> </a:t>
            </a:r>
            <a:r>
              <a:rPr lang="en-US" sz="2800" b="1" dirty="0" err="1">
                <a:latin typeface="+mj-lt"/>
                <a:ea typeface="Times New Roman" panose="02020603050405020304" pitchFamily="18" charset="0"/>
              </a:rPr>
              <a:t>mạnh</a:t>
            </a:r>
            <a:r>
              <a:rPr lang="en-US" sz="2800" b="1" dirty="0">
                <a:latin typeface="+mj-lt"/>
                <a:ea typeface="Times New Roman" panose="02020603050405020304" pitchFamily="18" charset="0"/>
              </a:rPr>
              <a:t>: </a:t>
            </a:r>
            <a:endParaRPr lang="en-US" sz="2800" b="1" dirty="0">
              <a:latin typeface="+mj-lt"/>
            </a:endParaRPr>
          </a:p>
        </p:txBody>
      </p:sp>
      <p:pic>
        <p:nvPicPr>
          <p:cNvPr id="5122" name="Picture 2" descr="Image result for Đại hội IX"/>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257425" y="2679560"/>
            <a:ext cx="7958137" cy="3518041"/>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157163" y="857756"/>
            <a:ext cx="12034837" cy="1569660"/>
          </a:xfrm>
          <a:prstGeom prst="rect">
            <a:avLst/>
          </a:prstGeom>
        </p:spPr>
        <p:txBody>
          <a:bodyPr wrap="square">
            <a:spAutoFit/>
          </a:bodyPr>
          <a:lstStyle/>
          <a:p>
            <a:pPr indent="457200" algn="ctr">
              <a:spcAft>
                <a:spcPts val="0"/>
              </a:spcAft>
            </a:pPr>
            <a:r>
              <a:rPr lang="en-US" sz="2400" dirty="0">
                <a:solidFill>
                  <a:srgbClr val="660033"/>
                </a:solidFill>
                <a:latin typeface="+mj-lt"/>
                <a:ea typeface="Times New Roman" panose="02020603050405020304" pitchFamily="18" charset="0"/>
                <a:cs typeface="Times New Roman" panose="02020603050405020304" pitchFamily="18" charset="0"/>
              </a:rPr>
              <a:t>“</a:t>
            </a:r>
            <a:r>
              <a:rPr lang="en-US" sz="2400" b="1" dirty="0" err="1">
                <a:solidFill>
                  <a:srgbClr val="FF0000"/>
                </a:solidFill>
                <a:latin typeface="+mj-lt"/>
                <a:ea typeface="Times New Roman" panose="02020603050405020304" pitchFamily="18" charset="0"/>
                <a:cs typeface="Times New Roman" panose="02020603050405020304" pitchFamily="18" charset="0"/>
              </a:rPr>
              <a:t>Động</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lực</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chủ</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yếu</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để</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phát</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triển</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đất</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nước</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là</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đại</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đoàn</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kết</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toàn</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dân</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trên</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cơ</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sở</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liên</a:t>
            </a:r>
            <a:r>
              <a:rPr lang="en-US" sz="2400" b="1" dirty="0">
                <a:solidFill>
                  <a:srgbClr val="00B050"/>
                </a:solidFill>
                <a:latin typeface="+mj-lt"/>
                <a:ea typeface="Times New Roman" panose="02020603050405020304" pitchFamily="18" charset="0"/>
                <a:cs typeface="Times New Roman" panose="02020603050405020304" pitchFamily="18" charset="0"/>
              </a:rPr>
              <a:t> minh </a:t>
            </a:r>
            <a:r>
              <a:rPr lang="en-US" sz="2400" b="1" dirty="0" err="1">
                <a:solidFill>
                  <a:srgbClr val="00B050"/>
                </a:solidFill>
                <a:latin typeface="+mj-lt"/>
                <a:ea typeface="Times New Roman" panose="02020603050405020304" pitchFamily="18" charset="0"/>
                <a:cs typeface="Times New Roman" panose="02020603050405020304" pitchFamily="18" charset="0"/>
              </a:rPr>
              <a:t>giữa</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công</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nhân</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với</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nông</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dân</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và</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trí</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thức</a:t>
            </a:r>
            <a:r>
              <a:rPr lang="en-US" sz="2400" dirty="0">
                <a:solidFill>
                  <a:srgbClr val="660033"/>
                </a:solidFill>
                <a:latin typeface="+mj-lt"/>
                <a:ea typeface="Times New Roman" panose="02020603050405020304" pitchFamily="18" charset="0"/>
                <a:cs typeface="Times New Roman" panose="02020603050405020304" pitchFamily="18" charset="0"/>
              </a:rPr>
              <a:t> do </a:t>
            </a:r>
            <a:r>
              <a:rPr lang="en-US" sz="2400" dirty="0" err="1">
                <a:solidFill>
                  <a:srgbClr val="660033"/>
                </a:solidFill>
                <a:latin typeface="+mj-lt"/>
                <a:ea typeface="Times New Roman" panose="02020603050405020304" pitchFamily="18" charset="0"/>
                <a:cs typeface="Times New Roman" panose="02020603050405020304" pitchFamily="18" charset="0"/>
              </a:rPr>
              <a:t>Đảng</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lãnh</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đạo</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kết</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hợp</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hài</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hoà</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các</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lợi</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ích</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cá</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nhân</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tập</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thể</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và</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xã</a:t>
            </a:r>
            <a:r>
              <a:rPr lang="en-US" sz="2400" b="1"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7030A0"/>
                </a:solidFill>
                <a:latin typeface="+mj-lt"/>
                <a:ea typeface="Times New Roman" panose="02020603050405020304" pitchFamily="18" charset="0"/>
                <a:cs typeface="Times New Roman" panose="02020603050405020304" pitchFamily="18" charset="0"/>
              </a:rPr>
              <a:t>hội</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phát</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huy</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mọi</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tiềm</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năng</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và</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nguồn</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lực</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của</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các</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thành</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phần</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kinh</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tế</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của</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toàn</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xã</a:t>
            </a:r>
            <a:r>
              <a:rPr lang="en-US" sz="2400" dirty="0">
                <a:solidFill>
                  <a:srgbClr val="660033"/>
                </a:solidFill>
                <a:latin typeface="+mj-lt"/>
                <a:ea typeface="Times New Roman" panose="02020603050405020304" pitchFamily="18" charset="0"/>
                <a:cs typeface="Times New Roman" panose="02020603050405020304" pitchFamily="18" charset="0"/>
              </a:rPr>
              <a:t> </a:t>
            </a:r>
            <a:r>
              <a:rPr lang="en-US" sz="2400" dirty="0" err="1">
                <a:solidFill>
                  <a:srgbClr val="660033"/>
                </a:solidFill>
                <a:latin typeface="+mj-lt"/>
                <a:ea typeface="Times New Roman" panose="02020603050405020304" pitchFamily="18" charset="0"/>
                <a:cs typeface="Times New Roman" panose="02020603050405020304" pitchFamily="18" charset="0"/>
              </a:rPr>
              <a:t>hội</a:t>
            </a:r>
            <a:r>
              <a:rPr lang="en-US" sz="2400" dirty="0">
                <a:solidFill>
                  <a:srgbClr val="660033"/>
                </a:solidFill>
                <a:latin typeface="+mj-lt"/>
                <a:ea typeface="Times New Roman" panose="02020603050405020304" pitchFamily="18" charset="0"/>
                <a:cs typeface="Times New Roman" panose="02020603050405020304" pitchFamily="18" charset="0"/>
              </a:rPr>
              <a:t>”.</a:t>
            </a:r>
            <a:endParaRPr lang="en-US" sz="2400" dirty="0">
              <a:solidFill>
                <a:srgbClr val="660033"/>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42759751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33349" y="305485"/>
            <a:ext cx="11911013" cy="523220"/>
          </a:xfrm>
          <a:prstGeom prst="rect">
            <a:avLst/>
          </a:prstGeom>
        </p:spPr>
        <p:txBody>
          <a:bodyPr wrap="square">
            <a:spAutoFit/>
          </a:bodyPr>
          <a:lstStyle/>
          <a:p>
            <a:pPr algn="ctr"/>
            <a:r>
              <a:rPr lang="en-US" sz="2800" b="1" dirty="0" err="1" smtClean="0">
                <a:solidFill>
                  <a:srgbClr val="0033CC"/>
                </a:solidFill>
                <a:latin typeface="+mj-lt"/>
                <a:ea typeface="Times New Roman" panose="02020603050405020304" pitchFamily="18" charset="0"/>
              </a:rPr>
              <a:t>Đại</a:t>
            </a:r>
            <a:r>
              <a:rPr lang="en-US" sz="2800" b="1" dirty="0" smtClean="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hội</a:t>
            </a:r>
            <a:r>
              <a:rPr lang="en-US" sz="2800" b="1" dirty="0">
                <a:solidFill>
                  <a:srgbClr val="0033CC"/>
                </a:solidFill>
                <a:latin typeface="+mj-lt"/>
                <a:ea typeface="Times New Roman" panose="02020603050405020304" pitchFamily="18" charset="0"/>
              </a:rPr>
              <a:t> X </a:t>
            </a:r>
            <a:r>
              <a:rPr lang="en-US" sz="2800" b="1" dirty="0" err="1">
                <a:solidFill>
                  <a:srgbClr val="0033CC"/>
                </a:solidFill>
                <a:latin typeface="+mj-lt"/>
                <a:ea typeface="Times New Roman" panose="02020603050405020304" pitchFamily="18" charset="0"/>
              </a:rPr>
              <a:t>tiếp</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tục</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phát</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huy</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tư</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tưởng</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của</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những</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kỳ</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đại</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hội</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trước</a:t>
            </a:r>
            <a:r>
              <a:rPr lang="en-US" sz="2800" b="1" dirty="0">
                <a:solidFill>
                  <a:srgbClr val="0033CC"/>
                </a:solidFill>
                <a:latin typeface="+mj-lt"/>
                <a:ea typeface="Times New Roman" panose="02020603050405020304" pitchFamily="18" charset="0"/>
              </a:rPr>
              <a:t>: </a:t>
            </a:r>
            <a:endParaRPr lang="en-US" sz="2800" b="1" dirty="0">
              <a:solidFill>
                <a:srgbClr val="0033CC"/>
              </a:solidFill>
              <a:latin typeface="+mj-lt"/>
            </a:endParaRPr>
          </a:p>
        </p:txBody>
      </p:sp>
      <p:pic>
        <p:nvPicPr>
          <p:cNvPr id="6146" name="Picture 2" descr="Image result for Đại hội X"/>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33349" y="1063625"/>
            <a:ext cx="5095876" cy="4594225"/>
          </a:xfrm>
          <a:prstGeom prst="rect">
            <a:avLst/>
          </a:prstGeom>
          <a:noFill/>
          <a:extLst>
            <a:ext uri="{909E8E84-426E-40DD-AFC4-6F175D3DCCD1}">
              <a14:hiddenFill xmlns="" xmlns:a14="http://schemas.microsoft.com/office/drawing/2010/main">
                <a:solidFill>
                  <a:srgbClr val="FFFFFF"/>
                </a:solidFill>
              </a14:hiddenFill>
            </a:ext>
          </a:extLst>
        </p:spPr>
      </p:pic>
      <p:sp>
        <p:nvSpPr>
          <p:cNvPr id="4" name="Rectangle 3"/>
          <p:cNvSpPr/>
          <p:nvPr/>
        </p:nvSpPr>
        <p:spPr>
          <a:xfrm>
            <a:off x="5362574" y="1181397"/>
            <a:ext cx="6681787" cy="1323439"/>
          </a:xfrm>
          <a:prstGeom prst="rect">
            <a:avLst/>
          </a:prstGeom>
        </p:spPr>
        <p:txBody>
          <a:bodyPr wrap="square">
            <a:spAutoFit/>
          </a:bodyPr>
          <a:lstStyle/>
          <a:p>
            <a:pPr marL="285750" indent="-285750" algn="just">
              <a:buFont typeface="Wingdings" panose="05000000000000000000" pitchFamily="2" charset="2"/>
              <a:buChar char="Ø"/>
            </a:pPr>
            <a:r>
              <a:rPr lang="en-US" sz="2000" dirty="0">
                <a:solidFill>
                  <a:srgbClr val="00B050"/>
                </a:solidFill>
                <a:latin typeface="+mj-lt"/>
                <a:ea typeface="Times New Roman" panose="02020603050405020304" pitchFamily="18" charset="0"/>
              </a:rPr>
              <a:t>"</a:t>
            </a:r>
            <a:r>
              <a:rPr lang="en-US" sz="2000" dirty="0" err="1">
                <a:solidFill>
                  <a:srgbClr val="00B050"/>
                </a:solidFill>
                <a:latin typeface="+mj-lt"/>
                <a:ea typeface="Times New Roman" panose="02020603050405020304" pitchFamily="18" charset="0"/>
              </a:rPr>
              <a:t>Đại</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đoàn</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kết</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toàn</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dân</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tộc</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trên</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nền</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tảng</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liên</a:t>
            </a:r>
            <a:r>
              <a:rPr lang="en-US" sz="2000" dirty="0">
                <a:solidFill>
                  <a:srgbClr val="00B050"/>
                </a:solidFill>
                <a:latin typeface="+mj-lt"/>
                <a:ea typeface="Times New Roman" panose="02020603050405020304" pitchFamily="18" charset="0"/>
              </a:rPr>
              <a:t> minh </a:t>
            </a:r>
            <a:r>
              <a:rPr lang="en-US" sz="2000" dirty="0" err="1">
                <a:solidFill>
                  <a:srgbClr val="00B050"/>
                </a:solidFill>
                <a:latin typeface="+mj-lt"/>
                <a:ea typeface="Times New Roman" panose="02020603050405020304" pitchFamily="18" charset="0"/>
              </a:rPr>
              <a:t>giai</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cấp</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công</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nhân</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với</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giai</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cấp</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nông</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dân</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và</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đội</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ngũ</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trí</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thức</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dưới</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sự</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lãnh</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đạo</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của</a:t>
            </a:r>
            <a:r>
              <a:rPr lang="en-US" sz="2000" dirty="0">
                <a:solidFill>
                  <a:srgbClr val="00B050"/>
                </a:solidFill>
                <a:latin typeface="+mj-lt"/>
                <a:ea typeface="Times New Roman" panose="02020603050405020304" pitchFamily="18" charset="0"/>
              </a:rPr>
              <a:t> </a:t>
            </a:r>
            <a:r>
              <a:rPr lang="en-US" sz="2000" dirty="0" err="1">
                <a:solidFill>
                  <a:srgbClr val="00B050"/>
                </a:solidFill>
                <a:latin typeface="+mj-lt"/>
                <a:ea typeface="Times New Roman" panose="02020603050405020304" pitchFamily="18" charset="0"/>
              </a:rPr>
              <a:t>Đảng</a:t>
            </a:r>
            <a:r>
              <a:rPr lang="en-US" sz="2000" dirty="0">
                <a:solidFill>
                  <a:srgbClr val="00B050"/>
                </a:solidFill>
                <a:latin typeface="+mj-lt"/>
                <a:ea typeface="Times New Roman" panose="02020603050405020304" pitchFamily="18" charset="0"/>
              </a:rPr>
              <a:t>, </a:t>
            </a:r>
            <a:r>
              <a:rPr lang="en-US" sz="2000" b="1" u="sng" dirty="0" err="1">
                <a:solidFill>
                  <a:srgbClr val="00B050"/>
                </a:solidFill>
                <a:latin typeface="+mj-lt"/>
                <a:ea typeface="Times New Roman" panose="02020603050405020304" pitchFamily="18" charset="0"/>
              </a:rPr>
              <a:t>là</a:t>
            </a:r>
            <a:r>
              <a:rPr lang="en-US" sz="2000" b="1" u="sng" dirty="0">
                <a:solidFill>
                  <a:srgbClr val="00B050"/>
                </a:solidFill>
                <a:latin typeface="+mj-lt"/>
                <a:ea typeface="Times New Roman" panose="02020603050405020304" pitchFamily="18" charset="0"/>
              </a:rPr>
              <a:t> </a:t>
            </a:r>
            <a:r>
              <a:rPr lang="en-US" sz="2000" b="1" u="sng" dirty="0" err="1">
                <a:solidFill>
                  <a:srgbClr val="00B050"/>
                </a:solidFill>
                <a:latin typeface="+mj-lt"/>
                <a:ea typeface="Times New Roman" panose="02020603050405020304" pitchFamily="18" charset="0"/>
              </a:rPr>
              <a:t>đường</a:t>
            </a:r>
            <a:r>
              <a:rPr lang="en-US" sz="2000" b="1" u="sng" dirty="0">
                <a:solidFill>
                  <a:srgbClr val="00B050"/>
                </a:solidFill>
                <a:latin typeface="+mj-lt"/>
                <a:ea typeface="Times New Roman" panose="02020603050405020304" pitchFamily="18" charset="0"/>
              </a:rPr>
              <a:t> </a:t>
            </a:r>
            <a:r>
              <a:rPr lang="en-US" sz="2000" b="1" u="sng" dirty="0" err="1">
                <a:solidFill>
                  <a:srgbClr val="00B050"/>
                </a:solidFill>
                <a:latin typeface="+mj-lt"/>
                <a:ea typeface="Times New Roman" panose="02020603050405020304" pitchFamily="18" charset="0"/>
              </a:rPr>
              <a:t>lối</a:t>
            </a:r>
            <a:r>
              <a:rPr lang="en-US" sz="2000" b="1" u="sng" dirty="0">
                <a:solidFill>
                  <a:srgbClr val="00B050"/>
                </a:solidFill>
                <a:latin typeface="+mj-lt"/>
                <a:ea typeface="Times New Roman" panose="02020603050405020304" pitchFamily="18" charset="0"/>
              </a:rPr>
              <a:t> </a:t>
            </a:r>
            <a:r>
              <a:rPr lang="en-US" sz="2000" b="1" u="sng" dirty="0" err="1">
                <a:solidFill>
                  <a:srgbClr val="00B050"/>
                </a:solidFill>
                <a:latin typeface="+mj-lt"/>
                <a:ea typeface="Times New Roman" panose="02020603050405020304" pitchFamily="18" charset="0"/>
              </a:rPr>
              <a:t>chiến</a:t>
            </a:r>
            <a:r>
              <a:rPr lang="en-US" sz="2000" b="1" u="sng" dirty="0">
                <a:solidFill>
                  <a:srgbClr val="00B050"/>
                </a:solidFill>
                <a:latin typeface="+mj-lt"/>
                <a:ea typeface="Times New Roman" panose="02020603050405020304" pitchFamily="18" charset="0"/>
              </a:rPr>
              <a:t> </a:t>
            </a:r>
            <a:r>
              <a:rPr lang="en-US" sz="2000" b="1" u="sng" dirty="0" err="1">
                <a:solidFill>
                  <a:srgbClr val="00B050"/>
                </a:solidFill>
                <a:latin typeface="+mj-lt"/>
                <a:ea typeface="Times New Roman" panose="02020603050405020304" pitchFamily="18" charset="0"/>
              </a:rPr>
              <a:t>lược</a:t>
            </a:r>
            <a:r>
              <a:rPr lang="en-US" sz="2000" b="1" u="sng" dirty="0">
                <a:solidFill>
                  <a:srgbClr val="00B050"/>
                </a:solidFill>
                <a:latin typeface="+mj-lt"/>
                <a:ea typeface="Times New Roman" panose="02020603050405020304" pitchFamily="18" charset="0"/>
              </a:rPr>
              <a:t> </a:t>
            </a:r>
            <a:r>
              <a:rPr lang="en-US" sz="2000" b="1" u="sng" dirty="0" err="1">
                <a:solidFill>
                  <a:srgbClr val="00B050"/>
                </a:solidFill>
                <a:latin typeface="+mj-lt"/>
                <a:ea typeface="Times New Roman" panose="02020603050405020304" pitchFamily="18" charset="0"/>
              </a:rPr>
              <a:t>của</a:t>
            </a:r>
            <a:r>
              <a:rPr lang="en-US" sz="2000" b="1" u="sng" dirty="0">
                <a:solidFill>
                  <a:srgbClr val="00B050"/>
                </a:solidFill>
                <a:latin typeface="+mj-lt"/>
                <a:ea typeface="Times New Roman" panose="02020603050405020304" pitchFamily="18" charset="0"/>
              </a:rPr>
              <a:t> </a:t>
            </a:r>
            <a:r>
              <a:rPr lang="en-US" sz="2000" b="1" u="sng" dirty="0" err="1">
                <a:solidFill>
                  <a:srgbClr val="00B050"/>
                </a:solidFill>
                <a:latin typeface="+mj-lt"/>
                <a:ea typeface="Times New Roman" panose="02020603050405020304" pitchFamily="18" charset="0"/>
              </a:rPr>
              <a:t>cách</a:t>
            </a:r>
            <a:r>
              <a:rPr lang="en-US" sz="2000" b="1" u="sng" dirty="0">
                <a:solidFill>
                  <a:srgbClr val="00B050"/>
                </a:solidFill>
                <a:latin typeface="+mj-lt"/>
                <a:ea typeface="Times New Roman" panose="02020603050405020304" pitchFamily="18" charset="0"/>
              </a:rPr>
              <a:t> </a:t>
            </a:r>
            <a:r>
              <a:rPr lang="en-US" sz="2000" b="1" u="sng" dirty="0" err="1">
                <a:solidFill>
                  <a:srgbClr val="00B050"/>
                </a:solidFill>
                <a:latin typeface="+mj-lt"/>
                <a:ea typeface="Times New Roman" panose="02020603050405020304" pitchFamily="18" charset="0"/>
              </a:rPr>
              <a:t>mạng</a:t>
            </a:r>
            <a:r>
              <a:rPr lang="en-US" sz="2000" b="1" u="sng" dirty="0">
                <a:solidFill>
                  <a:srgbClr val="00B050"/>
                </a:solidFill>
                <a:latin typeface="+mj-lt"/>
                <a:ea typeface="Times New Roman" panose="02020603050405020304" pitchFamily="18" charset="0"/>
              </a:rPr>
              <a:t> </a:t>
            </a:r>
            <a:r>
              <a:rPr lang="en-US" sz="2000" b="1" u="sng" dirty="0" err="1">
                <a:solidFill>
                  <a:srgbClr val="00B050"/>
                </a:solidFill>
                <a:latin typeface="+mj-lt"/>
                <a:ea typeface="Times New Roman" panose="02020603050405020304" pitchFamily="18" charset="0"/>
              </a:rPr>
              <a:t>Việt</a:t>
            </a:r>
            <a:r>
              <a:rPr lang="en-US" sz="2000" b="1" u="sng" dirty="0">
                <a:solidFill>
                  <a:srgbClr val="00B050"/>
                </a:solidFill>
                <a:latin typeface="+mj-lt"/>
                <a:ea typeface="Times New Roman" panose="02020603050405020304" pitchFamily="18" charset="0"/>
              </a:rPr>
              <a:t> Nam;</a:t>
            </a:r>
            <a:endParaRPr lang="en-US" sz="2000" b="1" u="sng" dirty="0">
              <a:solidFill>
                <a:srgbClr val="00B050"/>
              </a:solidFill>
              <a:latin typeface="+mj-lt"/>
            </a:endParaRPr>
          </a:p>
        </p:txBody>
      </p:sp>
      <p:sp>
        <p:nvSpPr>
          <p:cNvPr id="5" name="Rectangle 4"/>
          <p:cNvSpPr/>
          <p:nvPr/>
        </p:nvSpPr>
        <p:spPr>
          <a:xfrm>
            <a:off x="5362573" y="2899072"/>
            <a:ext cx="6681787" cy="1015663"/>
          </a:xfrm>
          <a:prstGeom prst="rect">
            <a:avLst/>
          </a:prstGeom>
        </p:spPr>
        <p:txBody>
          <a:bodyPr wrap="square">
            <a:spAutoFit/>
          </a:bodyPr>
          <a:lstStyle/>
          <a:p>
            <a:pPr marL="285750" indent="-285750" algn="just">
              <a:buFont typeface="Wingdings" panose="05000000000000000000" pitchFamily="2" charset="2"/>
              <a:buChar char="Ø"/>
            </a:pPr>
            <a:r>
              <a:rPr lang="en-US" sz="2000" b="1" u="sng" dirty="0" err="1" smtClean="0">
                <a:solidFill>
                  <a:srgbClr val="C00000"/>
                </a:solidFill>
                <a:latin typeface="+mj-lt"/>
                <a:ea typeface="Times New Roman" panose="02020603050405020304" pitchFamily="18" charset="0"/>
              </a:rPr>
              <a:t>Là</a:t>
            </a:r>
            <a:r>
              <a:rPr lang="en-US" sz="2000" b="1" u="sng" dirty="0" smtClean="0">
                <a:solidFill>
                  <a:srgbClr val="C00000"/>
                </a:solidFill>
                <a:latin typeface="+mj-lt"/>
                <a:ea typeface="Times New Roman" panose="02020603050405020304" pitchFamily="18" charset="0"/>
              </a:rPr>
              <a:t> </a:t>
            </a:r>
            <a:r>
              <a:rPr lang="en-US" sz="2000" b="1" u="sng" dirty="0" err="1">
                <a:solidFill>
                  <a:srgbClr val="C00000"/>
                </a:solidFill>
                <a:latin typeface="+mj-lt"/>
                <a:ea typeface="Times New Roman" panose="02020603050405020304" pitchFamily="18" charset="0"/>
              </a:rPr>
              <a:t>nguồn</a:t>
            </a:r>
            <a:r>
              <a:rPr lang="en-US" sz="2000" b="1" u="sng" dirty="0">
                <a:solidFill>
                  <a:srgbClr val="C00000"/>
                </a:solidFill>
                <a:latin typeface="+mj-lt"/>
                <a:ea typeface="Times New Roman" panose="02020603050405020304" pitchFamily="18" charset="0"/>
              </a:rPr>
              <a:t> </a:t>
            </a:r>
            <a:r>
              <a:rPr lang="en-US" sz="2000" b="1" u="sng" dirty="0" err="1">
                <a:solidFill>
                  <a:srgbClr val="C00000"/>
                </a:solidFill>
                <a:latin typeface="+mj-lt"/>
                <a:ea typeface="Times New Roman" panose="02020603050405020304" pitchFamily="18" charset="0"/>
              </a:rPr>
              <a:t>sức</a:t>
            </a:r>
            <a:r>
              <a:rPr lang="en-US" sz="2000" b="1" u="sng" dirty="0">
                <a:solidFill>
                  <a:srgbClr val="C00000"/>
                </a:solidFill>
                <a:latin typeface="+mj-lt"/>
                <a:ea typeface="Times New Roman" panose="02020603050405020304" pitchFamily="18" charset="0"/>
              </a:rPr>
              <a:t> </a:t>
            </a:r>
            <a:r>
              <a:rPr lang="en-US" sz="2000" b="1" u="sng" dirty="0" err="1">
                <a:solidFill>
                  <a:srgbClr val="C00000"/>
                </a:solidFill>
                <a:latin typeface="+mj-lt"/>
                <a:ea typeface="Times New Roman" panose="02020603050405020304" pitchFamily="18" charset="0"/>
              </a:rPr>
              <a:t>mạnh</a:t>
            </a:r>
            <a:r>
              <a:rPr lang="en-US" sz="2000" b="1" u="sng" dirty="0">
                <a:solidFill>
                  <a:srgbClr val="C00000"/>
                </a:solidFill>
                <a:latin typeface="+mj-lt"/>
                <a:ea typeface="Times New Roman" panose="02020603050405020304" pitchFamily="18" charset="0"/>
              </a:rPr>
              <a:t>, </a:t>
            </a:r>
            <a:r>
              <a:rPr lang="en-US" sz="2000" b="1" u="sng" dirty="0" err="1">
                <a:solidFill>
                  <a:srgbClr val="C00000"/>
                </a:solidFill>
                <a:latin typeface="+mj-lt"/>
                <a:ea typeface="Times New Roman" panose="02020603050405020304" pitchFamily="18" charset="0"/>
              </a:rPr>
              <a:t>động</a:t>
            </a:r>
            <a:r>
              <a:rPr lang="en-US" sz="2000" b="1" u="sng" dirty="0">
                <a:solidFill>
                  <a:srgbClr val="C00000"/>
                </a:solidFill>
                <a:latin typeface="+mj-lt"/>
                <a:ea typeface="Times New Roman" panose="02020603050405020304" pitchFamily="18" charset="0"/>
              </a:rPr>
              <a:t> </a:t>
            </a:r>
            <a:r>
              <a:rPr lang="en-US" sz="2000" b="1" u="sng" dirty="0" err="1">
                <a:solidFill>
                  <a:srgbClr val="C00000"/>
                </a:solidFill>
                <a:latin typeface="+mj-lt"/>
                <a:ea typeface="Times New Roman" panose="02020603050405020304" pitchFamily="18" charset="0"/>
              </a:rPr>
              <a:t>lực</a:t>
            </a:r>
            <a:r>
              <a:rPr lang="en-US" sz="2000" b="1" u="sng" dirty="0">
                <a:solidFill>
                  <a:srgbClr val="C00000"/>
                </a:solidFill>
                <a:latin typeface="+mj-lt"/>
                <a:ea typeface="Times New Roman" panose="02020603050405020304" pitchFamily="18" charset="0"/>
              </a:rPr>
              <a:t> </a:t>
            </a:r>
            <a:r>
              <a:rPr lang="en-US" sz="2000" b="1" u="sng" dirty="0" err="1">
                <a:solidFill>
                  <a:srgbClr val="C00000"/>
                </a:solidFill>
                <a:latin typeface="+mj-lt"/>
                <a:ea typeface="Times New Roman" panose="02020603050405020304" pitchFamily="18" charset="0"/>
              </a:rPr>
              <a:t>chủ</a:t>
            </a:r>
            <a:r>
              <a:rPr lang="en-US" sz="2000" b="1" u="sng" dirty="0">
                <a:solidFill>
                  <a:srgbClr val="C00000"/>
                </a:solidFill>
                <a:latin typeface="+mj-lt"/>
                <a:ea typeface="Times New Roman" panose="02020603050405020304" pitchFamily="18" charset="0"/>
              </a:rPr>
              <a:t> </a:t>
            </a:r>
            <a:r>
              <a:rPr lang="en-US" sz="2000" b="1" u="sng" dirty="0" err="1">
                <a:solidFill>
                  <a:srgbClr val="C00000"/>
                </a:solidFill>
                <a:latin typeface="+mj-lt"/>
                <a:ea typeface="Times New Roman" panose="02020603050405020304" pitchFamily="18" charset="0"/>
              </a:rPr>
              <a:t>yếu</a:t>
            </a:r>
            <a:r>
              <a:rPr lang="en-US" sz="2000" b="1" u="sng"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và</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là</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nhân</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tố</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có</a:t>
            </a:r>
            <a:r>
              <a:rPr lang="en-US" sz="2000" dirty="0">
                <a:solidFill>
                  <a:srgbClr val="C00000"/>
                </a:solidFill>
                <a:latin typeface="+mj-lt"/>
                <a:ea typeface="Times New Roman" panose="02020603050405020304" pitchFamily="18" charset="0"/>
              </a:rPr>
              <a:t> ý </a:t>
            </a:r>
            <a:r>
              <a:rPr lang="en-US" sz="2000" dirty="0" err="1">
                <a:solidFill>
                  <a:srgbClr val="C00000"/>
                </a:solidFill>
                <a:latin typeface="+mj-lt"/>
                <a:ea typeface="Times New Roman" panose="02020603050405020304" pitchFamily="18" charset="0"/>
              </a:rPr>
              <a:t>nghĩa</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quyết</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định</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bảo</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đảm</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thắng</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lợi</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bền</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vững</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của</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sự</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nghiệp</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xây</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dựng</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và</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bảo</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vệ</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Tổ</a:t>
            </a:r>
            <a:r>
              <a:rPr lang="en-US" sz="2000" dirty="0">
                <a:solidFill>
                  <a:srgbClr val="C00000"/>
                </a:solidFill>
                <a:latin typeface="+mj-lt"/>
                <a:ea typeface="Times New Roman" panose="02020603050405020304" pitchFamily="18" charset="0"/>
              </a:rPr>
              <a:t> </a:t>
            </a:r>
            <a:r>
              <a:rPr lang="en-US" sz="2000" dirty="0" err="1">
                <a:solidFill>
                  <a:srgbClr val="C00000"/>
                </a:solidFill>
                <a:latin typeface="+mj-lt"/>
                <a:ea typeface="Times New Roman" panose="02020603050405020304" pitchFamily="18" charset="0"/>
              </a:rPr>
              <a:t>quốc</a:t>
            </a:r>
            <a:r>
              <a:rPr lang="en-US" sz="2000" dirty="0">
                <a:solidFill>
                  <a:srgbClr val="C00000"/>
                </a:solidFill>
                <a:latin typeface="+mj-lt"/>
                <a:ea typeface="Times New Roman" panose="02020603050405020304" pitchFamily="18" charset="0"/>
              </a:rPr>
              <a:t>"</a:t>
            </a:r>
            <a:endParaRPr lang="en-US" sz="2000" dirty="0">
              <a:solidFill>
                <a:srgbClr val="C00000"/>
              </a:solidFill>
              <a:latin typeface="+mj-lt"/>
            </a:endParaRPr>
          </a:p>
        </p:txBody>
      </p:sp>
      <p:sp>
        <p:nvSpPr>
          <p:cNvPr id="6" name="Rectangle 5"/>
          <p:cNvSpPr/>
          <p:nvPr/>
        </p:nvSpPr>
        <p:spPr>
          <a:xfrm>
            <a:off x="5519738" y="4308971"/>
            <a:ext cx="6367462" cy="1938992"/>
          </a:xfrm>
          <a:prstGeom prst="rect">
            <a:avLst/>
          </a:prstGeom>
        </p:spPr>
        <p:txBody>
          <a:bodyPr wrap="square">
            <a:spAutoFit/>
          </a:bodyPr>
          <a:lstStyle/>
          <a:p>
            <a:pPr marL="285750" indent="-285750" algn="just">
              <a:spcAft>
                <a:spcPts val="0"/>
              </a:spcAft>
              <a:buFont typeface="Wingdings" panose="05000000000000000000" pitchFamily="2" charset="2"/>
              <a:buChar char="Ø"/>
            </a:pPr>
            <a:r>
              <a:rPr lang="en-US" sz="2000" dirty="0" err="1">
                <a:solidFill>
                  <a:srgbClr val="0033CC"/>
                </a:solidFill>
                <a:latin typeface="+mj-lt"/>
                <a:ea typeface="Times New Roman" panose="02020603050405020304" pitchFamily="18" charset="0"/>
                <a:cs typeface="Times New Roman" panose="02020603050405020304" pitchFamily="18" charset="0"/>
              </a:rPr>
              <a:t>Đại</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đoàn</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kết</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b="1" u="sng" dirty="0" err="1">
                <a:solidFill>
                  <a:srgbClr val="0033CC"/>
                </a:solidFill>
                <a:latin typeface="+mj-lt"/>
                <a:ea typeface="Times New Roman" panose="02020603050405020304" pitchFamily="18" charset="0"/>
                <a:cs typeface="Times New Roman" panose="02020603050405020304" pitchFamily="18" charset="0"/>
              </a:rPr>
              <a:t>là</a:t>
            </a:r>
            <a:r>
              <a:rPr lang="en-US" sz="2000" b="1" u="sng" dirty="0">
                <a:solidFill>
                  <a:srgbClr val="0033CC"/>
                </a:solidFill>
                <a:latin typeface="+mj-lt"/>
                <a:ea typeface="Times New Roman" panose="02020603050405020304" pitchFamily="18" charset="0"/>
                <a:cs typeface="Times New Roman" panose="02020603050405020304" pitchFamily="18" charset="0"/>
              </a:rPr>
              <a:t> </a:t>
            </a:r>
            <a:r>
              <a:rPr lang="en-US" sz="2000" b="1" u="sng" dirty="0" err="1">
                <a:solidFill>
                  <a:srgbClr val="0033CC"/>
                </a:solidFill>
                <a:latin typeface="+mj-lt"/>
                <a:ea typeface="Times New Roman" panose="02020603050405020304" pitchFamily="18" charset="0"/>
                <a:cs typeface="Times New Roman" panose="02020603050405020304" pitchFamily="18" charset="0"/>
              </a:rPr>
              <a:t>sự</a:t>
            </a:r>
            <a:r>
              <a:rPr lang="en-US" sz="2000" b="1" u="sng" dirty="0">
                <a:solidFill>
                  <a:srgbClr val="0033CC"/>
                </a:solidFill>
                <a:latin typeface="+mj-lt"/>
                <a:ea typeface="Times New Roman" panose="02020603050405020304" pitchFamily="18" charset="0"/>
                <a:cs typeface="Times New Roman" panose="02020603050405020304" pitchFamily="18" charset="0"/>
              </a:rPr>
              <a:t> </a:t>
            </a:r>
            <a:r>
              <a:rPr lang="en-US" sz="2000" b="1" u="sng" dirty="0" err="1">
                <a:solidFill>
                  <a:srgbClr val="0033CC"/>
                </a:solidFill>
                <a:latin typeface="+mj-lt"/>
                <a:ea typeface="Times New Roman" panose="02020603050405020304" pitchFamily="18" charset="0"/>
                <a:cs typeface="Times New Roman" panose="02020603050405020304" pitchFamily="18" charset="0"/>
              </a:rPr>
              <a:t>nghiệp</a:t>
            </a:r>
            <a:r>
              <a:rPr lang="en-US" sz="2000" b="1" u="sng" dirty="0">
                <a:solidFill>
                  <a:srgbClr val="0033CC"/>
                </a:solidFill>
                <a:latin typeface="+mj-lt"/>
                <a:ea typeface="Times New Roman" panose="02020603050405020304" pitchFamily="18" charset="0"/>
                <a:cs typeface="Times New Roman" panose="02020603050405020304" pitchFamily="18" charset="0"/>
              </a:rPr>
              <a:t> </a:t>
            </a:r>
            <a:r>
              <a:rPr lang="en-US" sz="2000" b="1" u="sng" dirty="0" err="1">
                <a:solidFill>
                  <a:srgbClr val="0033CC"/>
                </a:solidFill>
                <a:latin typeface="+mj-lt"/>
                <a:ea typeface="Times New Roman" panose="02020603050405020304" pitchFamily="18" charset="0"/>
                <a:cs typeface="Times New Roman" panose="02020603050405020304" pitchFamily="18" charset="0"/>
              </a:rPr>
              <a:t>của</a:t>
            </a:r>
            <a:r>
              <a:rPr lang="en-US" sz="2000" b="1" u="sng" dirty="0">
                <a:solidFill>
                  <a:srgbClr val="0033CC"/>
                </a:solidFill>
                <a:latin typeface="+mj-lt"/>
                <a:ea typeface="Times New Roman" panose="02020603050405020304" pitchFamily="18" charset="0"/>
                <a:cs typeface="Times New Roman" panose="02020603050405020304" pitchFamily="18" charset="0"/>
              </a:rPr>
              <a:t> </a:t>
            </a:r>
            <a:r>
              <a:rPr lang="en-US" sz="2000" b="1" u="sng" dirty="0" err="1">
                <a:solidFill>
                  <a:srgbClr val="0033CC"/>
                </a:solidFill>
                <a:latin typeface="+mj-lt"/>
                <a:ea typeface="Times New Roman" panose="02020603050405020304" pitchFamily="18" charset="0"/>
                <a:cs typeface="Times New Roman" panose="02020603050405020304" pitchFamily="18" charset="0"/>
              </a:rPr>
              <a:t>toàn</a:t>
            </a:r>
            <a:r>
              <a:rPr lang="en-US" sz="2000" b="1" u="sng" dirty="0">
                <a:solidFill>
                  <a:srgbClr val="0033CC"/>
                </a:solidFill>
                <a:latin typeface="+mj-lt"/>
                <a:ea typeface="Times New Roman" panose="02020603050405020304" pitchFamily="18" charset="0"/>
                <a:cs typeface="Times New Roman" panose="02020603050405020304" pitchFamily="18" charset="0"/>
              </a:rPr>
              <a:t> </a:t>
            </a:r>
            <a:r>
              <a:rPr lang="en-US" sz="2000" b="1" u="sng" dirty="0" err="1">
                <a:solidFill>
                  <a:srgbClr val="0033CC"/>
                </a:solidFill>
                <a:latin typeface="+mj-lt"/>
                <a:ea typeface="Times New Roman" panose="02020603050405020304" pitchFamily="18" charset="0"/>
                <a:cs typeface="Times New Roman" panose="02020603050405020304" pitchFamily="18" charset="0"/>
              </a:rPr>
              <a:t>dân</a:t>
            </a:r>
            <a:r>
              <a:rPr lang="en-US" sz="2000" b="1" u="sng" dirty="0">
                <a:solidFill>
                  <a:srgbClr val="0033CC"/>
                </a:solidFill>
                <a:latin typeface="+mj-lt"/>
                <a:ea typeface="Times New Roman" panose="02020603050405020304" pitchFamily="18" charset="0"/>
                <a:cs typeface="Times New Roman" panose="02020603050405020304" pitchFamily="18" charset="0"/>
              </a:rPr>
              <a:t> </a:t>
            </a:r>
            <a:r>
              <a:rPr lang="en-US" sz="2000" b="1" u="sng" dirty="0" err="1">
                <a:solidFill>
                  <a:srgbClr val="0033CC"/>
                </a:solidFill>
                <a:latin typeface="+mj-lt"/>
                <a:ea typeface="Times New Roman" panose="02020603050405020304" pitchFamily="18" charset="0"/>
                <a:cs typeface="Times New Roman" panose="02020603050405020304" pitchFamily="18" charset="0"/>
              </a:rPr>
              <a:t>tộc</a:t>
            </a:r>
            <a:r>
              <a:rPr lang="en-US" sz="2000" b="1" u="sng"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của</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cả</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hệ</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thống</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chính</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trị</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mà</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hạt</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nhân</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lãnh</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đạo</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là</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các</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tổ</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chức</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đảng</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được</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thực</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hiện</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bằng</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nhiều</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biện</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pháp</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hình</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thức</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trong</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đó</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các</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chủ</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trương</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của</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đảng</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và</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chính</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sách</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pháp</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luật</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của</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Nhà</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nước</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có</a:t>
            </a:r>
            <a:r>
              <a:rPr lang="en-US" sz="2000" dirty="0">
                <a:solidFill>
                  <a:srgbClr val="0033CC"/>
                </a:solidFill>
                <a:latin typeface="+mj-lt"/>
                <a:ea typeface="Times New Roman" panose="02020603050405020304" pitchFamily="18" charset="0"/>
                <a:cs typeface="Times New Roman" panose="02020603050405020304" pitchFamily="18" charset="0"/>
              </a:rPr>
              <a:t> ý </a:t>
            </a:r>
            <a:r>
              <a:rPr lang="en-US" sz="2000" dirty="0" err="1">
                <a:solidFill>
                  <a:srgbClr val="0033CC"/>
                </a:solidFill>
                <a:latin typeface="+mj-lt"/>
                <a:ea typeface="Times New Roman" panose="02020603050405020304" pitchFamily="18" charset="0"/>
                <a:cs typeface="Times New Roman" panose="02020603050405020304" pitchFamily="18" charset="0"/>
              </a:rPr>
              <a:t>nghĩa</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quan</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trọng</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hàng</a:t>
            </a:r>
            <a:r>
              <a:rPr lang="en-US" sz="2000" dirty="0">
                <a:solidFill>
                  <a:srgbClr val="0033CC"/>
                </a:solidFill>
                <a:latin typeface="+mj-lt"/>
                <a:ea typeface="Times New Roman" panose="02020603050405020304" pitchFamily="18" charset="0"/>
                <a:cs typeface="Times New Roman" panose="02020603050405020304" pitchFamily="18" charset="0"/>
              </a:rPr>
              <a:t> </a:t>
            </a:r>
            <a:r>
              <a:rPr lang="en-US" sz="2000" dirty="0" err="1">
                <a:solidFill>
                  <a:srgbClr val="0033CC"/>
                </a:solidFill>
                <a:latin typeface="+mj-lt"/>
                <a:ea typeface="Times New Roman" panose="02020603050405020304" pitchFamily="18" charset="0"/>
                <a:cs typeface="Times New Roman" panose="02020603050405020304" pitchFamily="18" charset="0"/>
              </a:rPr>
              <a:t>đầu</a:t>
            </a:r>
            <a:r>
              <a:rPr lang="en-US" sz="2000" dirty="0">
                <a:solidFill>
                  <a:srgbClr val="0033CC"/>
                </a:solidFill>
                <a:latin typeface="+mj-lt"/>
                <a:ea typeface="Times New Roman" panose="02020603050405020304" pitchFamily="18" charset="0"/>
                <a:cs typeface="Times New Roman" panose="02020603050405020304" pitchFamily="18" charset="0"/>
              </a:rPr>
              <a:t>".</a:t>
            </a:r>
            <a:endParaRPr lang="en-US" sz="2000" dirty="0">
              <a:solidFill>
                <a:srgbClr val="0033CC"/>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179044966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 result for đại hội x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170113" y="2228850"/>
            <a:ext cx="7715250" cy="3754438"/>
          </a:xfrm>
          <a:prstGeom prst="rect">
            <a:avLst/>
          </a:prstGeom>
          <a:noFill/>
          <a:extLst>
            <a:ext uri="{909E8E84-426E-40DD-AFC4-6F175D3DCCD1}">
              <a14:hiddenFill xmlns="" xmlns:a14="http://schemas.microsoft.com/office/drawing/2010/main">
                <a:solidFill>
                  <a:srgbClr val="FFFFFF"/>
                </a:solidFill>
              </a14:hiddenFill>
            </a:ext>
          </a:extLst>
        </p:spPr>
      </p:pic>
      <p:sp>
        <p:nvSpPr>
          <p:cNvPr id="3" name="Rectangle 2"/>
          <p:cNvSpPr/>
          <p:nvPr/>
        </p:nvSpPr>
        <p:spPr>
          <a:xfrm>
            <a:off x="4867805" y="158234"/>
            <a:ext cx="4055919" cy="523220"/>
          </a:xfrm>
          <a:prstGeom prst="rect">
            <a:avLst/>
          </a:prstGeom>
        </p:spPr>
        <p:txBody>
          <a:bodyPr wrap="none">
            <a:spAutoFit/>
          </a:bodyPr>
          <a:lstStyle/>
          <a:p>
            <a:r>
              <a:rPr lang="en-US" sz="2800" b="1" dirty="0" err="1">
                <a:solidFill>
                  <a:srgbClr val="800000"/>
                </a:solidFill>
                <a:latin typeface="+mj-lt"/>
                <a:ea typeface="Times New Roman" panose="02020603050405020304" pitchFamily="18" charset="0"/>
              </a:rPr>
              <a:t>Đại</a:t>
            </a:r>
            <a:r>
              <a:rPr lang="en-US" sz="2800" b="1" dirty="0">
                <a:solidFill>
                  <a:srgbClr val="800000"/>
                </a:solidFill>
                <a:latin typeface="+mj-lt"/>
                <a:ea typeface="Times New Roman" panose="02020603050405020304" pitchFamily="18" charset="0"/>
              </a:rPr>
              <a:t> </a:t>
            </a:r>
            <a:r>
              <a:rPr lang="en-US" sz="2800" b="1" dirty="0" err="1">
                <a:solidFill>
                  <a:srgbClr val="800000"/>
                </a:solidFill>
                <a:latin typeface="+mj-lt"/>
                <a:ea typeface="Times New Roman" panose="02020603050405020304" pitchFamily="18" charset="0"/>
              </a:rPr>
              <a:t>hội</a:t>
            </a:r>
            <a:r>
              <a:rPr lang="en-US" sz="2800" b="1" dirty="0">
                <a:solidFill>
                  <a:srgbClr val="800000"/>
                </a:solidFill>
                <a:latin typeface="+mj-lt"/>
                <a:ea typeface="Times New Roman" panose="02020603050405020304" pitchFamily="18" charset="0"/>
              </a:rPr>
              <a:t> XI </a:t>
            </a:r>
            <a:r>
              <a:rPr lang="en-US" sz="2800" b="1" dirty="0" err="1">
                <a:solidFill>
                  <a:srgbClr val="800000"/>
                </a:solidFill>
                <a:latin typeface="+mj-lt"/>
                <a:ea typeface="Times New Roman" panose="02020603050405020304" pitchFamily="18" charset="0"/>
              </a:rPr>
              <a:t>khẳng</a:t>
            </a:r>
            <a:r>
              <a:rPr lang="en-US" sz="2800" b="1" dirty="0">
                <a:solidFill>
                  <a:srgbClr val="800000"/>
                </a:solidFill>
                <a:latin typeface="+mj-lt"/>
                <a:ea typeface="Times New Roman" panose="02020603050405020304" pitchFamily="18" charset="0"/>
              </a:rPr>
              <a:t> </a:t>
            </a:r>
            <a:r>
              <a:rPr lang="en-US" sz="2800" b="1" dirty="0" err="1" smtClean="0">
                <a:solidFill>
                  <a:srgbClr val="800000"/>
                </a:solidFill>
                <a:latin typeface="+mj-lt"/>
                <a:ea typeface="Times New Roman" panose="02020603050405020304" pitchFamily="18" charset="0"/>
              </a:rPr>
              <a:t>định</a:t>
            </a:r>
            <a:r>
              <a:rPr lang="en-US" sz="2800" b="1" dirty="0" smtClean="0">
                <a:solidFill>
                  <a:srgbClr val="800000"/>
                </a:solidFill>
                <a:latin typeface="+mj-lt"/>
                <a:ea typeface="Times New Roman" panose="02020603050405020304" pitchFamily="18" charset="0"/>
              </a:rPr>
              <a:t>: </a:t>
            </a:r>
            <a:endParaRPr lang="en-US" sz="2800" b="1" dirty="0">
              <a:solidFill>
                <a:srgbClr val="800000"/>
              </a:solidFill>
              <a:latin typeface="+mj-lt"/>
            </a:endParaRPr>
          </a:p>
        </p:txBody>
      </p:sp>
      <p:sp>
        <p:nvSpPr>
          <p:cNvPr id="4" name="Rectangle 3"/>
          <p:cNvSpPr/>
          <p:nvPr/>
        </p:nvSpPr>
        <p:spPr>
          <a:xfrm>
            <a:off x="129381" y="762833"/>
            <a:ext cx="11796713" cy="1200329"/>
          </a:xfrm>
          <a:prstGeom prst="rect">
            <a:avLst/>
          </a:prstGeom>
        </p:spPr>
        <p:txBody>
          <a:bodyPr wrap="square">
            <a:spAutoFit/>
          </a:bodyPr>
          <a:lstStyle/>
          <a:p>
            <a:pPr indent="457200" algn="just">
              <a:spcAft>
                <a:spcPts val="0"/>
              </a:spcAft>
            </a:pPr>
            <a:r>
              <a:rPr lang="en-US" sz="2400" dirty="0">
                <a:solidFill>
                  <a:srgbClr val="663300"/>
                </a:solidFill>
                <a:latin typeface="+mj-lt"/>
                <a:ea typeface="Times New Roman" panose="02020603050405020304" pitchFamily="18" charset="0"/>
                <a:cs typeface="Times New Roman" panose="02020603050405020304" pitchFamily="18" charset="0"/>
              </a:rPr>
              <a:t>“</a:t>
            </a:r>
            <a:r>
              <a:rPr lang="en-US" sz="2400" dirty="0" err="1">
                <a:solidFill>
                  <a:srgbClr val="663300"/>
                </a:solidFill>
                <a:latin typeface="+mj-lt"/>
                <a:ea typeface="Times New Roman" panose="02020603050405020304" pitchFamily="18" charset="0"/>
                <a:cs typeface="Times New Roman" panose="02020603050405020304" pitchFamily="18" charset="0"/>
              </a:rPr>
              <a:t>Đại</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đoàn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kết</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toàn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dân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tộc</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phải</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dựa</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trên</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cơ</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sở</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giải</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quyết</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hài</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hoà</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quan</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hệ</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lợi</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ích</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giữa</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các</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thành</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viên</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trong</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xã</a:t>
            </a:r>
            <a:r>
              <a:rPr lang="en-US" sz="2400" b="1" u="sng" dirty="0">
                <a:solidFill>
                  <a:srgbClr val="0033CC"/>
                </a:solidFill>
                <a:latin typeface="+mj-lt"/>
                <a:ea typeface="Times New Roman" panose="02020603050405020304" pitchFamily="18" charset="0"/>
                <a:cs typeface="Times New Roman" panose="02020603050405020304" pitchFamily="18" charset="0"/>
              </a:rPr>
              <a:t> </a:t>
            </a:r>
            <a:r>
              <a:rPr lang="en-US" sz="2400" b="1" u="sng" dirty="0" err="1">
                <a:solidFill>
                  <a:srgbClr val="0033CC"/>
                </a:solidFill>
                <a:latin typeface="+mj-lt"/>
                <a:ea typeface="Times New Roman" panose="02020603050405020304" pitchFamily="18" charset="0"/>
                <a:cs typeface="Times New Roman" panose="02020603050405020304" pitchFamily="18" charset="0"/>
              </a:rPr>
              <a:t>hội</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Đoàn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kết</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trong</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Đảng</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là</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b="1" u="sng" dirty="0" err="1">
                <a:solidFill>
                  <a:srgbClr val="FF0000"/>
                </a:solidFill>
                <a:latin typeface="+mj-lt"/>
                <a:ea typeface="Times New Roman" panose="02020603050405020304" pitchFamily="18" charset="0"/>
                <a:cs typeface="Times New Roman" panose="02020603050405020304" pitchFamily="18" charset="0"/>
              </a:rPr>
              <a:t>hạt</a:t>
            </a:r>
            <a:r>
              <a:rPr lang="en-US" sz="2400" b="1" u="sng" dirty="0">
                <a:solidFill>
                  <a:srgbClr val="FF0000"/>
                </a:solidFill>
                <a:latin typeface="+mj-lt"/>
                <a:ea typeface="Times New Roman" panose="02020603050405020304" pitchFamily="18" charset="0"/>
                <a:cs typeface="Times New Roman" panose="02020603050405020304" pitchFamily="18" charset="0"/>
              </a:rPr>
              <a:t> </a:t>
            </a:r>
            <a:r>
              <a:rPr lang="en-US" sz="2400" b="1" u="sng" dirty="0" err="1">
                <a:solidFill>
                  <a:srgbClr val="FF0000"/>
                </a:solidFill>
                <a:latin typeface="+mj-lt"/>
                <a:ea typeface="Times New Roman" panose="02020603050405020304" pitchFamily="18" charset="0"/>
                <a:cs typeface="Times New Roman" panose="02020603050405020304" pitchFamily="18" charset="0"/>
              </a:rPr>
              <a:t>nhân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là</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cơ</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sở</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vững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chắc</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để</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xây</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dựng</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khối</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đại</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đoàn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kết</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toàn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dân</a:t>
            </a:r>
            <a:r>
              <a:rPr lang="en-US" sz="2400" dirty="0">
                <a:solidFill>
                  <a:srgbClr val="663300"/>
                </a:solidFill>
                <a:latin typeface="+mj-lt"/>
                <a:ea typeface="Times New Roman" panose="02020603050405020304" pitchFamily="18" charset="0"/>
                <a:cs typeface="Times New Roman" panose="02020603050405020304" pitchFamily="18" charset="0"/>
              </a:rPr>
              <a:t> </a:t>
            </a:r>
            <a:r>
              <a:rPr lang="en-US" sz="2400" dirty="0" err="1">
                <a:solidFill>
                  <a:srgbClr val="663300"/>
                </a:solidFill>
                <a:latin typeface="+mj-lt"/>
                <a:ea typeface="Times New Roman" panose="02020603050405020304" pitchFamily="18" charset="0"/>
                <a:cs typeface="Times New Roman" panose="02020603050405020304" pitchFamily="18" charset="0"/>
              </a:rPr>
              <a:t>tộc</a:t>
            </a:r>
            <a:r>
              <a:rPr lang="en-US" sz="2400" dirty="0">
                <a:solidFill>
                  <a:srgbClr val="663300"/>
                </a:solidFill>
                <a:latin typeface="+mj-lt"/>
                <a:ea typeface="Times New Roman" panose="02020603050405020304" pitchFamily="18" charset="0"/>
                <a:cs typeface="Times New Roman" panose="02020603050405020304" pitchFamily="18" charset="0"/>
              </a:rPr>
              <a:t>.</a:t>
            </a:r>
            <a:endParaRPr lang="en-US" sz="2400" dirty="0">
              <a:solidFill>
                <a:srgbClr val="66330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161956738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mage result for Đại hội XI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41349" y="285750"/>
            <a:ext cx="6831013" cy="5486400"/>
          </a:xfrm>
          <a:prstGeom prst="rect">
            <a:avLst/>
          </a:prstGeom>
          <a:noFill/>
          <a:extLst>
            <a:ext uri="{909E8E84-426E-40DD-AFC4-6F175D3DCCD1}">
              <a14:hiddenFill xmlns="" xmlns:a14="http://schemas.microsoft.com/office/drawing/2010/main">
                <a:solidFill>
                  <a:srgbClr val="FFFFFF"/>
                </a:solidFill>
              </a14:hiddenFill>
            </a:ext>
          </a:extLst>
        </p:spPr>
      </p:pic>
      <p:sp>
        <p:nvSpPr>
          <p:cNvPr id="3" name="Rectangle 2"/>
          <p:cNvSpPr/>
          <p:nvPr/>
        </p:nvSpPr>
        <p:spPr>
          <a:xfrm>
            <a:off x="7858125" y="298813"/>
            <a:ext cx="4143375" cy="1938992"/>
          </a:xfrm>
          <a:prstGeom prst="rect">
            <a:avLst/>
          </a:prstGeom>
        </p:spPr>
        <p:txBody>
          <a:bodyPr wrap="square">
            <a:spAutoFit/>
          </a:bodyPr>
          <a:lstStyle/>
          <a:p>
            <a:pPr algn="ctr"/>
            <a:r>
              <a:rPr lang="en-US" sz="2400" b="1" dirty="0" err="1">
                <a:solidFill>
                  <a:srgbClr val="660066"/>
                </a:solidFill>
                <a:latin typeface="+mj-lt"/>
                <a:ea typeface="Calibri" panose="020F0502020204030204" pitchFamily="34" charset="0"/>
              </a:rPr>
              <a:t>Văn</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kiện</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Đại</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hội</a:t>
            </a:r>
            <a:r>
              <a:rPr lang="en-US" sz="2400" b="1" dirty="0">
                <a:solidFill>
                  <a:srgbClr val="660066"/>
                </a:solidFill>
                <a:latin typeface="+mj-lt"/>
                <a:ea typeface="Calibri" panose="020F0502020204030204" pitchFamily="34" charset="0"/>
              </a:rPr>
              <a:t> XII </a:t>
            </a:r>
            <a:r>
              <a:rPr lang="en-US" sz="2400" b="1" dirty="0" err="1">
                <a:solidFill>
                  <a:srgbClr val="660066"/>
                </a:solidFill>
                <a:latin typeface="+mj-lt"/>
                <a:ea typeface="Calibri" panose="020F0502020204030204" pitchFamily="34" charset="0"/>
              </a:rPr>
              <a:t>lần</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đầu</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tiên</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tư</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tưởng</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về</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đại</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đoàn</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kết</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dân</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tộc</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được</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đưa</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vào</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làm</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thành</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tố</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của</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chủ</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đề</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Đại</a:t>
            </a:r>
            <a:r>
              <a:rPr lang="en-US" sz="2400" b="1" dirty="0">
                <a:solidFill>
                  <a:srgbClr val="660066"/>
                </a:solidFill>
                <a:latin typeface="+mj-lt"/>
                <a:ea typeface="Calibri" panose="020F0502020204030204" pitchFamily="34" charset="0"/>
              </a:rPr>
              <a:t> </a:t>
            </a:r>
            <a:r>
              <a:rPr lang="en-US" sz="2400" b="1" dirty="0" err="1">
                <a:solidFill>
                  <a:srgbClr val="660066"/>
                </a:solidFill>
                <a:latin typeface="+mj-lt"/>
                <a:ea typeface="Calibri" panose="020F0502020204030204" pitchFamily="34" charset="0"/>
              </a:rPr>
              <a:t>hội</a:t>
            </a:r>
            <a:r>
              <a:rPr lang="en-US" sz="2400" b="1" dirty="0">
                <a:solidFill>
                  <a:srgbClr val="660066"/>
                </a:solidFill>
                <a:latin typeface="+mj-lt"/>
                <a:ea typeface="Calibri" panose="020F0502020204030204" pitchFamily="34" charset="0"/>
              </a:rPr>
              <a:t> :</a:t>
            </a:r>
            <a:endParaRPr lang="en-US" sz="2400" b="1" dirty="0">
              <a:solidFill>
                <a:srgbClr val="660066"/>
              </a:solidFill>
              <a:latin typeface="+mj-lt"/>
            </a:endParaRPr>
          </a:p>
        </p:txBody>
      </p:sp>
      <p:sp>
        <p:nvSpPr>
          <p:cNvPr id="4" name="Rectangle 3"/>
          <p:cNvSpPr/>
          <p:nvPr/>
        </p:nvSpPr>
        <p:spPr>
          <a:xfrm>
            <a:off x="8503881" y="2727400"/>
            <a:ext cx="3186112" cy="2677656"/>
          </a:xfrm>
          <a:prstGeom prst="rect">
            <a:avLst/>
          </a:prstGeom>
        </p:spPr>
        <p:txBody>
          <a:bodyPr wrap="square">
            <a:spAutoFit/>
          </a:bodyPr>
          <a:lstStyle/>
          <a:p>
            <a:pPr indent="457200" algn="ctr">
              <a:spcAft>
                <a:spcPts val="0"/>
              </a:spcAft>
            </a:pPr>
            <a:r>
              <a:rPr lang="en-US" sz="2400" dirty="0">
                <a:solidFill>
                  <a:srgbClr val="0033CC"/>
                </a:solidFill>
                <a:latin typeface="+mj-lt"/>
                <a:ea typeface="Calibri" panose="020F0502020204030204" pitchFamily="34" charset="0"/>
                <a:cs typeface="Times New Roman" panose="02020603050405020304" pitchFamily="18" charset="0"/>
              </a:rPr>
              <a:t>“</a:t>
            </a:r>
            <a:r>
              <a:rPr lang="en-US" sz="2400" dirty="0" err="1">
                <a:solidFill>
                  <a:srgbClr val="0033CC"/>
                </a:solidFill>
                <a:latin typeface="+mj-lt"/>
                <a:ea typeface="Calibri" panose="020F0502020204030204" pitchFamily="34" charset="0"/>
                <a:cs typeface="Times New Roman" panose="02020603050405020304" pitchFamily="18" charset="0"/>
              </a:rPr>
              <a:t>Tăng</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cường</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xây</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dựng</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Đảng</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trong</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sạch</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vững</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mạnh</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b="1" dirty="0" err="1">
                <a:solidFill>
                  <a:srgbClr val="0033CC"/>
                </a:solidFill>
                <a:latin typeface="+mj-lt"/>
                <a:ea typeface="Calibri" panose="020F0502020204030204" pitchFamily="34" charset="0"/>
                <a:cs typeface="Times New Roman" panose="02020603050405020304" pitchFamily="18" charset="0"/>
              </a:rPr>
              <a:t>phát</a:t>
            </a:r>
            <a:r>
              <a:rPr lang="en-US" sz="2400" b="1" dirty="0">
                <a:solidFill>
                  <a:srgbClr val="0033CC"/>
                </a:solidFill>
                <a:latin typeface="+mj-lt"/>
                <a:ea typeface="Calibri" panose="020F0502020204030204" pitchFamily="34" charset="0"/>
                <a:cs typeface="Times New Roman" panose="02020603050405020304" pitchFamily="18" charset="0"/>
              </a:rPr>
              <a:t> </a:t>
            </a:r>
            <a:r>
              <a:rPr lang="en-US" sz="2400" b="1" dirty="0" err="1">
                <a:solidFill>
                  <a:srgbClr val="0033CC"/>
                </a:solidFill>
                <a:latin typeface="+mj-lt"/>
                <a:ea typeface="Calibri" panose="020F0502020204030204" pitchFamily="34" charset="0"/>
                <a:cs typeface="Times New Roman" panose="02020603050405020304" pitchFamily="18" charset="0"/>
              </a:rPr>
              <a:t>huy</a:t>
            </a:r>
            <a:r>
              <a:rPr lang="en-US" sz="2400" b="1" dirty="0">
                <a:solidFill>
                  <a:srgbClr val="0033CC"/>
                </a:solidFill>
                <a:latin typeface="+mj-lt"/>
                <a:ea typeface="Calibri" panose="020F0502020204030204" pitchFamily="34" charset="0"/>
                <a:cs typeface="Times New Roman" panose="02020603050405020304" pitchFamily="18" charset="0"/>
              </a:rPr>
              <a:t> </a:t>
            </a:r>
            <a:r>
              <a:rPr lang="en-US" sz="2400" b="1" dirty="0" err="1">
                <a:solidFill>
                  <a:srgbClr val="0033CC"/>
                </a:solidFill>
                <a:latin typeface="+mj-lt"/>
                <a:ea typeface="Calibri" panose="020F0502020204030204" pitchFamily="34" charset="0"/>
                <a:cs typeface="Times New Roman" panose="02020603050405020304" pitchFamily="18" charset="0"/>
              </a:rPr>
              <a:t>sức</a:t>
            </a:r>
            <a:r>
              <a:rPr lang="en-US" sz="2400" b="1" dirty="0">
                <a:solidFill>
                  <a:srgbClr val="0033CC"/>
                </a:solidFill>
                <a:latin typeface="+mj-lt"/>
                <a:ea typeface="Calibri" panose="020F0502020204030204" pitchFamily="34" charset="0"/>
                <a:cs typeface="Times New Roman" panose="02020603050405020304" pitchFamily="18" charset="0"/>
              </a:rPr>
              <a:t> </a:t>
            </a:r>
            <a:r>
              <a:rPr lang="en-US" sz="2400" b="1" dirty="0" err="1">
                <a:solidFill>
                  <a:srgbClr val="0033CC"/>
                </a:solidFill>
                <a:latin typeface="+mj-lt"/>
                <a:ea typeface="Calibri" panose="020F0502020204030204" pitchFamily="34" charset="0"/>
                <a:cs typeface="Times New Roman" panose="02020603050405020304" pitchFamily="18" charset="0"/>
              </a:rPr>
              <a:t>mạnh</a:t>
            </a:r>
            <a:r>
              <a:rPr lang="en-US" sz="2400" b="1" dirty="0">
                <a:solidFill>
                  <a:srgbClr val="0033CC"/>
                </a:solidFill>
                <a:latin typeface="+mj-lt"/>
                <a:ea typeface="Calibri" panose="020F0502020204030204" pitchFamily="34" charset="0"/>
                <a:cs typeface="Times New Roman" panose="02020603050405020304" pitchFamily="18" charset="0"/>
              </a:rPr>
              <a:t> </a:t>
            </a:r>
            <a:r>
              <a:rPr lang="en-US" sz="2400" b="1" dirty="0" err="1">
                <a:solidFill>
                  <a:srgbClr val="0033CC"/>
                </a:solidFill>
                <a:latin typeface="+mj-lt"/>
                <a:ea typeface="Calibri" panose="020F0502020204030204" pitchFamily="34" charset="0"/>
                <a:cs typeface="Times New Roman" panose="02020603050405020304" pitchFamily="18" charset="0"/>
              </a:rPr>
              <a:t>toàn</a:t>
            </a:r>
            <a:r>
              <a:rPr lang="en-US" sz="2400" b="1" dirty="0">
                <a:solidFill>
                  <a:srgbClr val="0033CC"/>
                </a:solidFill>
                <a:latin typeface="+mj-lt"/>
                <a:ea typeface="Calibri" panose="020F0502020204030204" pitchFamily="34" charset="0"/>
                <a:cs typeface="Times New Roman" panose="02020603050405020304" pitchFamily="18" charset="0"/>
              </a:rPr>
              <a:t> </a:t>
            </a:r>
            <a:r>
              <a:rPr lang="en-US" sz="2400" b="1" dirty="0" err="1">
                <a:solidFill>
                  <a:srgbClr val="0033CC"/>
                </a:solidFill>
                <a:latin typeface="+mj-lt"/>
                <a:ea typeface="Calibri" panose="020F0502020204030204" pitchFamily="34" charset="0"/>
                <a:cs typeface="Times New Roman" panose="02020603050405020304" pitchFamily="18" charset="0"/>
              </a:rPr>
              <a:t>dân</a:t>
            </a:r>
            <a:r>
              <a:rPr lang="en-US" sz="2400" b="1" dirty="0">
                <a:solidFill>
                  <a:srgbClr val="0033CC"/>
                </a:solidFill>
                <a:latin typeface="+mj-lt"/>
                <a:ea typeface="Calibri" panose="020F0502020204030204" pitchFamily="34" charset="0"/>
                <a:cs typeface="Times New Roman" panose="02020603050405020304" pitchFamily="18" charset="0"/>
              </a:rPr>
              <a:t> </a:t>
            </a:r>
            <a:r>
              <a:rPr lang="en-US" sz="2400" b="1" dirty="0" err="1">
                <a:solidFill>
                  <a:srgbClr val="0033CC"/>
                </a:solidFill>
                <a:latin typeface="+mj-lt"/>
                <a:ea typeface="Calibri" panose="020F0502020204030204" pitchFamily="34" charset="0"/>
                <a:cs typeface="Times New Roman" panose="02020603050405020304" pitchFamily="18" charset="0"/>
              </a:rPr>
              <a:t>tộc</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dân</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chủ</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xã</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hội</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chủ</a:t>
            </a:r>
            <a:r>
              <a:rPr lang="en-US" sz="2400" dirty="0">
                <a:solidFill>
                  <a:srgbClr val="0033CC"/>
                </a:solidFill>
                <a:latin typeface="+mj-lt"/>
                <a:ea typeface="Calibri" panose="020F0502020204030204" pitchFamily="34" charset="0"/>
                <a:cs typeface="Times New Roman" panose="02020603050405020304" pitchFamily="18" charset="0"/>
              </a:rPr>
              <a:t> </a:t>
            </a:r>
            <a:r>
              <a:rPr lang="en-US" sz="2400" dirty="0" err="1">
                <a:solidFill>
                  <a:srgbClr val="0033CC"/>
                </a:solidFill>
                <a:latin typeface="+mj-lt"/>
                <a:ea typeface="Calibri" panose="020F0502020204030204" pitchFamily="34" charset="0"/>
                <a:cs typeface="Times New Roman" panose="02020603050405020304" pitchFamily="18" charset="0"/>
              </a:rPr>
              <a:t>nghĩa</a:t>
            </a:r>
            <a:r>
              <a:rPr lang="en-US" sz="2400" dirty="0">
                <a:solidFill>
                  <a:srgbClr val="0033CC"/>
                </a:solidFill>
                <a:latin typeface="+mj-lt"/>
                <a:ea typeface="Calibri" panose="020F0502020204030204" pitchFamily="34" charset="0"/>
                <a:cs typeface="Times New Roman" panose="02020603050405020304" pitchFamily="18" charset="0"/>
              </a:rPr>
              <a:t>…” </a:t>
            </a:r>
            <a:endParaRPr lang="en-US" sz="2400" dirty="0">
              <a:solidFill>
                <a:srgbClr val="0033CC"/>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185904205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Shape 34">
            <a:extLst>
              <a:ext uri="{FF2B5EF4-FFF2-40B4-BE49-F238E27FC236}">
                <a16:creationId xmlns="" xmlns:a16="http://schemas.microsoft.com/office/drawing/2014/main" id="{64F114B5-BF08-46FB-880A-2EB8C212F8E7}"/>
              </a:ext>
            </a:extLst>
          </p:cNvPr>
          <p:cNvSpPr/>
          <p:nvPr/>
        </p:nvSpPr>
        <p:spPr>
          <a:xfrm>
            <a:off x="1" y="0"/>
            <a:ext cx="4868173" cy="6858000"/>
          </a:xfrm>
          <a:custGeom>
            <a:avLst/>
            <a:gdLst>
              <a:gd name="connsiteX0" fmla="*/ 0 w 4868173"/>
              <a:gd name="connsiteY0" fmla="*/ 0 h 6858000"/>
              <a:gd name="connsiteX1" fmla="*/ 4868173 w 4868173"/>
              <a:gd name="connsiteY1" fmla="*/ 0 h 6858000"/>
              <a:gd name="connsiteX2" fmla="*/ 2126832 w 4868173"/>
              <a:gd name="connsiteY2" fmla="*/ 6858000 h 6858000"/>
              <a:gd name="connsiteX3" fmla="*/ 0 w 486817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868173" h="6858000">
                <a:moveTo>
                  <a:pt x="0" y="0"/>
                </a:moveTo>
                <a:lnTo>
                  <a:pt x="4868173" y="0"/>
                </a:lnTo>
                <a:lnTo>
                  <a:pt x="2126832" y="6858000"/>
                </a:lnTo>
                <a:lnTo>
                  <a:pt x="0" y="685800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Box 1"/>
          <p:cNvSpPr txBox="1"/>
          <p:nvPr/>
        </p:nvSpPr>
        <p:spPr>
          <a:xfrm>
            <a:off x="5057775" y="110117"/>
            <a:ext cx="6889843" cy="1200329"/>
          </a:xfrm>
          <a:prstGeom prst="rect">
            <a:avLst/>
          </a:prstGeom>
          <a:noFill/>
        </p:spPr>
        <p:txBody>
          <a:bodyPr wrap="square" rtlCol="0" anchor="ctr">
            <a:spAutoFit/>
          </a:bodyPr>
          <a:lstStyle/>
          <a:p>
            <a:pPr lvl="0" algn="ctr"/>
            <a:r>
              <a:rPr lang="en-US" sz="2400" b="1" dirty="0" err="1">
                <a:solidFill>
                  <a:srgbClr val="FF0000"/>
                </a:solidFill>
              </a:rPr>
              <a:t>Một</a:t>
            </a:r>
            <a:r>
              <a:rPr lang="en-US" sz="2400" b="1" dirty="0">
                <a:solidFill>
                  <a:srgbClr val="FF0000"/>
                </a:solidFill>
              </a:rPr>
              <a:t> </a:t>
            </a:r>
            <a:r>
              <a:rPr lang="en-US" sz="2400" b="1" dirty="0" err="1">
                <a:solidFill>
                  <a:srgbClr val="FF0000"/>
                </a:solidFill>
              </a:rPr>
              <a:t>số</a:t>
            </a:r>
            <a:r>
              <a:rPr lang="en-US" sz="2400" b="1" dirty="0">
                <a:solidFill>
                  <a:srgbClr val="FF0000"/>
                </a:solidFill>
              </a:rPr>
              <a:t> </a:t>
            </a:r>
            <a:r>
              <a:rPr lang="en-US" sz="2400" b="1" dirty="0" err="1">
                <a:solidFill>
                  <a:srgbClr val="FF0000"/>
                </a:solidFill>
              </a:rPr>
              <a:t>quan</a:t>
            </a:r>
            <a:r>
              <a:rPr lang="en-US" sz="2400" b="1" dirty="0">
                <a:solidFill>
                  <a:srgbClr val="FF0000"/>
                </a:solidFill>
              </a:rPr>
              <a:t> </a:t>
            </a:r>
            <a:r>
              <a:rPr lang="en-US" sz="2400" b="1" dirty="0" err="1">
                <a:solidFill>
                  <a:srgbClr val="FF0000"/>
                </a:solidFill>
              </a:rPr>
              <a:t>điểm</a:t>
            </a:r>
            <a:r>
              <a:rPr lang="en-US" sz="2400" b="1" dirty="0">
                <a:solidFill>
                  <a:srgbClr val="FF0000"/>
                </a:solidFill>
              </a:rPr>
              <a:t> </a:t>
            </a:r>
            <a:r>
              <a:rPr lang="en-US" sz="2400" b="1" dirty="0" err="1">
                <a:solidFill>
                  <a:srgbClr val="FF0000"/>
                </a:solidFill>
              </a:rPr>
              <a:t>của</a:t>
            </a:r>
            <a:r>
              <a:rPr lang="en-US" sz="2400" b="1" dirty="0">
                <a:solidFill>
                  <a:srgbClr val="FF0000"/>
                </a:solidFill>
              </a:rPr>
              <a:t> </a:t>
            </a:r>
            <a:r>
              <a:rPr lang="en-US" sz="2400" b="1" dirty="0" err="1">
                <a:solidFill>
                  <a:srgbClr val="FF0000"/>
                </a:solidFill>
              </a:rPr>
              <a:t>Đảng</a:t>
            </a:r>
            <a:r>
              <a:rPr lang="en-US" sz="2400" dirty="0">
                <a:solidFill>
                  <a:srgbClr val="0033CC"/>
                </a:solidFill>
              </a:rPr>
              <a:t> </a:t>
            </a:r>
            <a:r>
              <a:rPr lang="en-US" sz="2400" dirty="0" err="1">
                <a:solidFill>
                  <a:srgbClr val="0033CC"/>
                </a:solidFill>
              </a:rPr>
              <a:t>về</a:t>
            </a:r>
            <a:r>
              <a:rPr lang="en-US" sz="2400" dirty="0">
                <a:solidFill>
                  <a:srgbClr val="0033CC"/>
                </a:solidFill>
              </a:rPr>
              <a:t> </a:t>
            </a:r>
            <a:r>
              <a:rPr lang="en-US" sz="2400" dirty="0" err="1">
                <a:solidFill>
                  <a:srgbClr val="0033CC"/>
                </a:solidFill>
              </a:rPr>
              <a:t>đại</a:t>
            </a:r>
            <a:r>
              <a:rPr lang="en-US" sz="2400" dirty="0">
                <a:solidFill>
                  <a:srgbClr val="0033CC"/>
                </a:solidFill>
              </a:rPr>
              <a:t> </a:t>
            </a:r>
            <a:r>
              <a:rPr lang="en-US" sz="2400" dirty="0" err="1">
                <a:solidFill>
                  <a:srgbClr val="0033CC"/>
                </a:solidFill>
              </a:rPr>
              <a:t>đoàn</a:t>
            </a:r>
            <a:r>
              <a:rPr lang="en-US" sz="2400" dirty="0">
                <a:solidFill>
                  <a:srgbClr val="0033CC"/>
                </a:solidFill>
              </a:rPr>
              <a:t> </a:t>
            </a:r>
            <a:r>
              <a:rPr lang="en-US" sz="2400" dirty="0" err="1">
                <a:solidFill>
                  <a:srgbClr val="0033CC"/>
                </a:solidFill>
              </a:rPr>
              <a:t>kết</a:t>
            </a:r>
            <a:r>
              <a:rPr lang="en-US" sz="2400" dirty="0">
                <a:solidFill>
                  <a:srgbClr val="0033CC"/>
                </a:solidFill>
              </a:rPr>
              <a:t> </a:t>
            </a:r>
            <a:r>
              <a:rPr lang="en-US" sz="2400" dirty="0" err="1">
                <a:solidFill>
                  <a:srgbClr val="0033CC"/>
                </a:solidFill>
              </a:rPr>
              <a:t>toàn</a:t>
            </a:r>
            <a:r>
              <a:rPr lang="en-US" sz="2400" dirty="0">
                <a:solidFill>
                  <a:srgbClr val="0033CC"/>
                </a:solidFill>
              </a:rPr>
              <a:t> </a:t>
            </a:r>
            <a:r>
              <a:rPr lang="en-US" sz="2400" dirty="0" err="1">
                <a:solidFill>
                  <a:srgbClr val="0033CC"/>
                </a:solidFill>
              </a:rPr>
              <a:t>dân</a:t>
            </a:r>
            <a:r>
              <a:rPr lang="en-US" sz="2400" dirty="0">
                <a:solidFill>
                  <a:srgbClr val="0033CC"/>
                </a:solidFill>
              </a:rPr>
              <a:t> </a:t>
            </a:r>
            <a:r>
              <a:rPr lang="en-US" sz="2400" dirty="0" err="1">
                <a:solidFill>
                  <a:srgbClr val="0033CC"/>
                </a:solidFill>
              </a:rPr>
              <a:t>tộc</a:t>
            </a:r>
            <a:r>
              <a:rPr lang="en-US" sz="2400" dirty="0">
                <a:solidFill>
                  <a:srgbClr val="0033CC"/>
                </a:solidFill>
              </a:rPr>
              <a:t> </a:t>
            </a:r>
            <a:r>
              <a:rPr lang="en-US" sz="2400" dirty="0" err="1">
                <a:solidFill>
                  <a:srgbClr val="0033CC"/>
                </a:solidFill>
              </a:rPr>
              <a:t>trong</a:t>
            </a:r>
            <a:r>
              <a:rPr lang="en-US" sz="2400" dirty="0">
                <a:solidFill>
                  <a:srgbClr val="0033CC"/>
                </a:solidFill>
              </a:rPr>
              <a:t> </a:t>
            </a:r>
            <a:r>
              <a:rPr lang="en-US" sz="2400" dirty="0" err="1">
                <a:solidFill>
                  <a:srgbClr val="0033CC"/>
                </a:solidFill>
              </a:rPr>
              <a:t>xây</a:t>
            </a:r>
            <a:r>
              <a:rPr lang="en-US" sz="2400" dirty="0">
                <a:solidFill>
                  <a:srgbClr val="0033CC"/>
                </a:solidFill>
              </a:rPr>
              <a:t> </a:t>
            </a:r>
            <a:r>
              <a:rPr lang="en-US" sz="2400" dirty="0" err="1">
                <a:solidFill>
                  <a:srgbClr val="0033CC"/>
                </a:solidFill>
              </a:rPr>
              <a:t>dựng</a:t>
            </a:r>
            <a:r>
              <a:rPr lang="en-US" sz="2400" dirty="0">
                <a:solidFill>
                  <a:srgbClr val="0033CC"/>
                </a:solidFill>
              </a:rPr>
              <a:t> </a:t>
            </a:r>
            <a:r>
              <a:rPr lang="en-US" sz="2400" dirty="0" err="1">
                <a:solidFill>
                  <a:srgbClr val="0033CC"/>
                </a:solidFill>
              </a:rPr>
              <a:t>và</a:t>
            </a:r>
            <a:r>
              <a:rPr lang="en-US" sz="2400" dirty="0">
                <a:solidFill>
                  <a:srgbClr val="0033CC"/>
                </a:solidFill>
              </a:rPr>
              <a:t> </a:t>
            </a:r>
            <a:r>
              <a:rPr lang="en-US" sz="2400" dirty="0" err="1">
                <a:solidFill>
                  <a:srgbClr val="0033CC"/>
                </a:solidFill>
              </a:rPr>
              <a:t>bảo</a:t>
            </a:r>
            <a:r>
              <a:rPr lang="en-US" sz="2400" dirty="0">
                <a:solidFill>
                  <a:srgbClr val="0033CC"/>
                </a:solidFill>
              </a:rPr>
              <a:t> </a:t>
            </a:r>
            <a:r>
              <a:rPr lang="en-US" sz="2400" dirty="0" err="1">
                <a:solidFill>
                  <a:srgbClr val="0033CC"/>
                </a:solidFill>
              </a:rPr>
              <a:t>vệ</a:t>
            </a:r>
            <a:r>
              <a:rPr lang="en-US" sz="2400" dirty="0">
                <a:solidFill>
                  <a:srgbClr val="0033CC"/>
                </a:solidFill>
              </a:rPr>
              <a:t> </a:t>
            </a:r>
            <a:r>
              <a:rPr lang="en-US" sz="2400" dirty="0" err="1">
                <a:solidFill>
                  <a:srgbClr val="0033CC"/>
                </a:solidFill>
              </a:rPr>
              <a:t>Tổ</a:t>
            </a:r>
            <a:r>
              <a:rPr lang="en-US" sz="2400" dirty="0">
                <a:solidFill>
                  <a:srgbClr val="0033CC"/>
                </a:solidFill>
              </a:rPr>
              <a:t> </a:t>
            </a:r>
            <a:r>
              <a:rPr lang="en-US" sz="2400" dirty="0" err="1">
                <a:solidFill>
                  <a:srgbClr val="0033CC"/>
                </a:solidFill>
              </a:rPr>
              <a:t>quốc</a:t>
            </a:r>
            <a:r>
              <a:rPr lang="en-US" sz="2400" dirty="0">
                <a:solidFill>
                  <a:srgbClr val="0033CC"/>
                </a:solidFill>
              </a:rPr>
              <a:t> </a:t>
            </a:r>
            <a:r>
              <a:rPr lang="en-US" sz="2400" dirty="0" err="1">
                <a:solidFill>
                  <a:srgbClr val="0033CC"/>
                </a:solidFill>
              </a:rPr>
              <a:t>được</a:t>
            </a:r>
            <a:r>
              <a:rPr lang="en-US" sz="2400" dirty="0">
                <a:solidFill>
                  <a:srgbClr val="0033CC"/>
                </a:solidFill>
              </a:rPr>
              <a:t> </a:t>
            </a:r>
            <a:r>
              <a:rPr lang="en-US" sz="2400" dirty="0" err="1">
                <a:solidFill>
                  <a:srgbClr val="0033CC"/>
                </a:solidFill>
              </a:rPr>
              <a:t>thể</a:t>
            </a:r>
            <a:r>
              <a:rPr lang="en-US" sz="2400" dirty="0">
                <a:solidFill>
                  <a:srgbClr val="0033CC"/>
                </a:solidFill>
              </a:rPr>
              <a:t> </a:t>
            </a:r>
            <a:r>
              <a:rPr lang="en-US" sz="2400" dirty="0" err="1">
                <a:solidFill>
                  <a:srgbClr val="0033CC"/>
                </a:solidFill>
              </a:rPr>
              <a:t>hiện</a:t>
            </a:r>
            <a:r>
              <a:rPr lang="en-US" sz="2400" dirty="0">
                <a:solidFill>
                  <a:srgbClr val="0033CC"/>
                </a:solidFill>
              </a:rPr>
              <a:t> qua </a:t>
            </a:r>
            <a:r>
              <a:rPr lang="en-US" sz="2400" dirty="0" err="1">
                <a:solidFill>
                  <a:srgbClr val="0033CC"/>
                </a:solidFill>
              </a:rPr>
              <a:t>các</a:t>
            </a:r>
            <a:r>
              <a:rPr lang="en-US" sz="2400" dirty="0">
                <a:solidFill>
                  <a:srgbClr val="0033CC"/>
                </a:solidFill>
              </a:rPr>
              <a:t> </a:t>
            </a:r>
            <a:r>
              <a:rPr lang="en-US" sz="2400" dirty="0" err="1">
                <a:solidFill>
                  <a:srgbClr val="0033CC"/>
                </a:solidFill>
              </a:rPr>
              <a:t>nội</a:t>
            </a:r>
            <a:r>
              <a:rPr lang="en-US" sz="2400" dirty="0">
                <a:solidFill>
                  <a:srgbClr val="0033CC"/>
                </a:solidFill>
              </a:rPr>
              <a:t> dung </a:t>
            </a:r>
            <a:r>
              <a:rPr lang="en-US" sz="2400" dirty="0" err="1">
                <a:solidFill>
                  <a:srgbClr val="0033CC"/>
                </a:solidFill>
              </a:rPr>
              <a:t>sau</a:t>
            </a:r>
            <a:r>
              <a:rPr lang="en-US" sz="2400" i="1" dirty="0"/>
              <a:t>:</a:t>
            </a:r>
            <a:endParaRPr lang="en-US" sz="2400" dirty="0"/>
          </a:p>
        </p:txBody>
      </p:sp>
      <p:sp>
        <p:nvSpPr>
          <p:cNvPr id="7" name="TextBox 6"/>
          <p:cNvSpPr txBox="1"/>
          <p:nvPr/>
        </p:nvSpPr>
        <p:spPr>
          <a:xfrm>
            <a:off x="5370365" y="1542039"/>
            <a:ext cx="958096" cy="646331"/>
          </a:xfrm>
          <a:prstGeom prst="rect">
            <a:avLst/>
          </a:prstGeom>
          <a:noFill/>
        </p:spPr>
        <p:txBody>
          <a:bodyPr wrap="square" lIns="108000" rIns="108000" rtlCol="0">
            <a:spAutoFit/>
          </a:bodyPr>
          <a:lstStyle/>
          <a:p>
            <a:pPr algn="ctr"/>
            <a:r>
              <a:rPr lang="en-US" altLang="ko-KR" sz="3600" b="1" dirty="0">
                <a:solidFill>
                  <a:srgbClr val="FF0000"/>
                </a:solidFill>
                <a:cs typeface="Arial" pitchFamily="34" charset="0"/>
              </a:rPr>
              <a:t>01</a:t>
            </a:r>
            <a:endParaRPr lang="ko-KR" altLang="en-US" sz="3600" b="1" dirty="0">
              <a:solidFill>
                <a:srgbClr val="FF0000"/>
              </a:solidFill>
              <a:cs typeface="Arial" pitchFamily="34" charset="0"/>
            </a:endParaRPr>
          </a:p>
        </p:txBody>
      </p:sp>
      <p:cxnSp>
        <p:nvCxnSpPr>
          <p:cNvPr id="57" name="Straight Connector 56">
            <a:extLst>
              <a:ext uri="{FF2B5EF4-FFF2-40B4-BE49-F238E27FC236}">
                <a16:creationId xmlns="" xmlns:a16="http://schemas.microsoft.com/office/drawing/2014/main" id="{3AEFA7AC-34B4-45A5-BE3F-7C686A56B498}"/>
              </a:ext>
            </a:extLst>
          </p:cNvPr>
          <p:cNvCxnSpPr>
            <a:cxnSpLocks/>
          </p:cNvCxnSpPr>
          <p:nvPr/>
        </p:nvCxnSpPr>
        <p:spPr>
          <a:xfrm flipH="1">
            <a:off x="10945789" y="4140745"/>
            <a:ext cx="1001829" cy="2528035"/>
          </a:xfrm>
          <a:prstGeom prst="line">
            <a:avLst/>
          </a:prstGeom>
          <a:ln w="76200" cap="rnd">
            <a:solidFill>
              <a:srgbClr val="0033CC"/>
            </a:solidFill>
          </a:ln>
        </p:spPr>
        <p:style>
          <a:lnRef idx="1">
            <a:schemeClr val="accent1"/>
          </a:lnRef>
          <a:fillRef idx="0">
            <a:schemeClr val="accent1"/>
          </a:fillRef>
          <a:effectRef idx="0">
            <a:schemeClr val="accent1"/>
          </a:effectRef>
          <a:fontRef idx="minor">
            <a:schemeClr val="tx1"/>
          </a:fontRef>
        </p:style>
      </p:cxnSp>
      <p:cxnSp>
        <p:nvCxnSpPr>
          <p:cNvPr id="723" name="Straight Connector 722">
            <a:extLst>
              <a:ext uri="{FF2B5EF4-FFF2-40B4-BE49-F238E27FC236}">
                <a16:creationId xmlns="" xmlns:a16="http://schemas.microsoft.com/office/drawing/2014/main" id="{08DAAE6F-835C-44D8-A927-AA56CC07EDA3}"/>
              </a:ext>
            </a:extLst>
          </p:cNvPr>
          <p:cNvCxnSpPr>
            <a:cxnSpLocks/>
          </p:cNvCxnSpPr>
          <p:nvPr/>
        </p:nvCxnSpPr>
        <p:spPr>
          <a:xfrm flipH="1">
            <a:off x="1797103" y="4140745"/>
            <a:ext cx="1001829" cy="2528035"/>
          </a:xfrm>
          <a:prstGeom prst="line">
            <a:avLst/>
          </a:prstGeom>
          <a:ln w="762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24" name="Straight Connector 723">
            <a:extLst>
              <a:ext uri="{FF2B5EF4-FFF2-40B4-BE49-F238E27FC236}">
                <a16:creationId xmlns="" xmlns:a16="http://schemas.microsoft.com/office/drawing/2014/main" id="{9F276600-9B9D-4CAF-B10B-041D668C0848}"/>
              </a:ext>
            </a:extLst>
          </p:cNvPr>
          <p:cNvCxnSpPr>
            <a:cxnSpLocks/>
          </p:cNvCxnSpPr>
          <p:nvPr/>
        </p:nvCxnSpPr>
        <p:spPr>
          <a:xfrm flipH="1">
            <a:off x="1393342" y="4920916"/>
            <a:ext cx="679417" cy="1714456"/>
          </a:xfrm>
          <a:prstGeom prst="line">
            <a:avLst/>
          </a:prstGeom>
          <a:ln w="762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26" name="Straight Connector 725">
            <a:extLst>
              <a:ext uri="{FF2B5EF4-FFF2-40B4-BE49-F238E27FC236}">
                <a16:creationId xmlns="" xmlns:a16="http://schemas.microsoft.com/office/drawing/2014/main" id="{651915D1-9D71-4DBF-A0E7-F7F093CBD117}"/>
              </a:ext>
            </a:extLst>
          </p:cNvPr>
          <p:cNvCxnSpPr>
            <a:cxnSpLocks/>
          </p:cNvCxnSpPr>
          <p:nvPr/>
        </p:nvCxnSpPr>
        <p:spPr>
          <a:xfrm flipH="1">
            <a:off x="972424" y="5607124"/>
            <a:ext cx="402446" cy="1015544"/>
          </a:xfrm>
          <a:prstGeom prst="line">
            <a:avLst/>
          </a:prstGeom>
          <a:ln w="762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28" name="Straight Connector 727">
            <a:extLst>
              <a:ext uri="{FF2B5EF4-FFF2-40B4-BE49-F238E27FC236}">
                <a16:creationId xmlns="" xmlns:a16="http://schemas.microsoft.com/office/drawing/2014/main" id="{B394B36D-783E-4560-94FB-5F422257D671}"/>
              </a:ext>
            </a:extLst>
          </p:cNvPr>
          <p:cNvCxnSpPr>
            <a:cxnSpLocks/>
          </p:cNvCxnSpPr>
          <p:nvPr/>
        </p:nvCxnSpPr>
        <p:spPr>
          <a:xfrm flipH="1">
            <a:off x="10604895" y="5230026"/>
            <a:ext cx="575020" cy="1451018"/>
          </a:xfrm>
          <a:prstGeom prst="line">
            <a:avLst/>
          </a:prstGeom>
          <a:ln w="76200" cap="rnd">
            <a:solidFill>
              <a:srgbClr val="0033CC"/>
            </a:solidFill>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4868174" y="2188370"/>
            <a:ext cx="958096" cy="646331"/>
          </a:xfrm>
          <a:prstGeom prst="rect">
            <a:avLst/>
          </a:prstGeom>
          <a:noFill/>
        </p:spPr>
        <p:txBody>
          <a:bodyPr wrap="square" lIns="108000" rIns="108000" rtlCol="0">
            <a:spAutoFit/>
          </a:bodyPr>
          <a:lstStyle/>
          <a:p>
            <a:pPr algn="ctr"/>
            <a:r>
              <a:rPr lang="en-US" altLang="ko-KR" sz="3600" b="1" dirty="0" smtClean="0">
                <a:solidFill>
                  <a:srgbClr val="008000"/>
                </a:solidFill>
                <a:cs typeface="Arial" pitchFamily="34" charset="0"/>
              </a:rPr>
              <a:t>02</a:t>
            </a:r>
            <a:endParaRPr lang="ko-KR" altLang="en-US" sz="3600" b="1" dirty="0">
              <a:solidFill>
                <a:srgbClr val="008000"/>
              </a:solidFill>
              <a:cs typeface="Arial" pitchFamily="34" charset="0"/>
            </a:endParaRPr>
          </a:p>
        </p:txBody>
      </p:sp>
      <p:sp>
        <p:nvSpPr>
          <p:cNvPr id="41" name="TextBox 40"/>
          <p:cNvSpPr txBox="1"/>
          <p:nvPr/>
        </p:nvSpPr>
        <p:spPr>
          <a:xfrm>
            <a:off x="4412269" y="2998930"/>
            <a:ext cx="958096" cy="646331"/>
          </a:xfrm>
          <a:prstGeom prst="rect">
            <a:avLst/>
          </a:prstGeom>
          <a:noFill/>
        </p:spPr>
        <p:txBody>
          <a:bodyPr wrap="square" lIns="108000" rIns="108000" rtlCol="0">
            <a:spAutoFit/>
          </a:bodyPr>
          <a:lstStyle/>
          <a:p>
            <a:pPr algn="ctr"/>
            <a:r>
              <a:rPr lang="en-US" altLang="ko-KR" sz="3600" b="1" dirty="0" smtClean="0">
                <a:solidFill>
                  <a:srgbClr val="660066"/>
                </a:solidFill>
                <a:cs typeface="Arial" pitchFamily="34" charset="0"/>
              </a:rPr>
              <a:t>03</a:t>
            </a:r>
            <a:endParaRPr lang="ko-KR" altLang="en-US" sz="3600" b="1" dirty="0">
              <a:solidFill>
                <a:srgbClr val="660066"/>
              </a:solidFill>
              <a:cs typeface="Arial" pitchFamily="34" charset="0"/>
            </a:endParaRPr>
          </a:p>
        </p:txBody>
      </p:sp>
      <p:sp>
        <p:nvSpPr>
          <p:cNvPr id="42" name="TextBox 41"/>
          <p:cNvSpPr txBox="1"/>
          <p:nvPr/>
        </p:nvSpPr>
        <p:spPr>
          <a:xfrm>
            <a:off x="3933221" y="3794739"/>
            <a:ext cx="958096" cy="646331"/>
          </a:xfrm>
          <a:prstGeom prst="rect">
            <a:avLst/>
          </a:prstGeom>
          <a:noFill/>
        </p:spPr>
        <p:txBody>
          <a:bodyPr wrap="square" lIns="108000" rIns="108000" rtlCol="0">
            <a:spAutoFit/>
          </a:bodyPr>
          <a:lstStyle/>
          <a:p>
            <a:pPr algn="ctr"/>
            <a:r>
              <a:rPr lang="en-US" altLang="ko-KR" sz="3600" b="1" dirty="0" smtClean="0">
                <a:solidFill>
                  <a:srgbClr val="0033CC"/>
                </a:solidFill>
                <a:cs typeface="Arial" pitchFamily="34" charset="0"/>
              </a:rPr>
              <a:t>04</a:t>
            </a:r>
            <a:endParaRPr lang="ko-KR" altLang="en-US" sz="3600" b="1" dirty="0">
              <a:solidFill>
                <a:srgbClr val="0033CC"/>
              </a:solidFill>
              <a:cs typeface="Arial" pitchFamily="34" charset="0"/>
            </a:endParaRPr>
          </a:p>
        </p:txBody>
      </p:sp>
      <p:sp>
        <p:nvSpPr>
          <p:cNvPr id="43" name="TextBox 42"/>
          <p:cNvSpPr txBox="1"/>
          <p:nvPr/>
        </p:nvSpPr>
        <p:spPr>
          <a:xfrm>
            <a:off x="3503975" y="4530560"/>
            <a:ext cx="958096" cy="646331"/>
          </a:xfrm>
          <a:prstGeom prst="rect">
            <a:avLst/>
          </a:prstGeom>
          <a:noFill/>
        </p:spPr>
        <p:txBody>
          <a:bodyPr wrap="square" lIns="108000" rIns="108000" rtlCol="0">
            <a:spAutoFit/>
          </a:bodyPr>
          <a:lstStyle/>
          <a:p>
            <a:pPr algn="ctr"/>
            <a:r>
              <a:rPr lang="en-US" altLang="ko-KR" sz="3600" b="1" dirty="0" smtClean="0">
                <a:solidFill>
                  <a:srgbClr val="FF00FF"/>
                </a:solidFill>
                <a:cs typeface="Arial" pitchFamily="34" charset="0"/>
              </a:rPr>
              <a:t>05</a:t>
            </a:r>
            <a:endParaRPr lang="ko-KR" altLang="en-US" sz="3600" b="1" dirty="0">
              <a:solidFill>
                <a:srgbClr val="FF00FF"/>
              </a:solidFill>
              <a:cs typeface="Arial" pitchFamily="34" charset="0"/>
            </a:endParaRPr>
          </a:p>
        </p:txBody>
      </p:sp>
      <p:sp>
        <p:nvSpPr>
          <p:cNvPr id="44" name="TextBox 43"/>
          <p:cNvSpPr txBox="1"/>
          <p:nvPr/>
        </p:nvSpPr>
        <p:spPr>
          <a:xfrm>
            <a:off x="3171972" y="5197172"/>
            <a:ext cx="958096" cy="646331"/>
          </a:xfrm>
          <a:prstGeom prst="rect">
            <a:avLst/>
          </a:prstGeom>
          <a:noFill/>
        </p:spPr>
        <p:txBody>
          <a:bodyPr wrap="square" lIns="108000" rIns="108000" rtlCol="0">
            <a:spAutoFit/>
          </a:bodyPr>
          <a:lstStyle/>
          <a:p>
            <a:pPr algn="ctr"/>
            <a:r>
              <a:rPr lang="en-US" altLang="ko-KR" sz="3600" b="1" dirty="0" smtClean="0">
                <a:solidFill>
                  <a:srgbClr val="00CCFF"/>
                </a:solidFill>
                <a:cs typeface="Arial" pitchFamily="34" charset="0"/>
              </a:rPr>
              <a:t>06</a:t>
            </a:r>
            <a:endParaRPr lang="ko-KR" altLang="en-US" sz="3600" b="1" dirty="0">
              <a:solidFill>
                <a:srgbClr val="00CCFF"/>
              </a:solidFill>
              <a:cs typeface="Arial" pitchFamily="34" charset="0"/>
            </a:endParaRPr>
          </a:p>
        </p:txBody>
      </p:sp>
      <p:sp>
        <p:nvSpPr>
          <p:cNvPr id="53" name="TextBox 52"/>
          <p:cNvSpPr txBox="1"/>
          <p:nvPr/>
        </p:nvSpPr>
        <p:spPr>
          <a:xfrm>
            <a:off x="2806086" y="6009200"/>
            <a:ext cx="958096" cy="646331"/>
          </a:xfrm>
          <a:prstGeom prst="rect">
            <a:avLst/>
          </a:prstGeom>
          <a:noFill/>
        </p:spPr>
        <p:txBody>
          <a:bodyPr wrap="square" lIns="108000" rIns="108000" rtlCol="0">
            <a:spAutoFit/>
          </a:bodyPr>
          <a:lstStyle/>
          <a:p>
            <a:pPr algn="ctr"/>
            <a:r>
              <a:rPr lang="en-US" altLang="ko-KR" sz="3600" b="1" dirty="0" smtClean="0">
                <a:solidFill>
                  <a:srgbClr val="996633"/>
                </a:solidFill>
                <a:cs typeface="Arial" pitchFamily="34" charset="0"/>
              </a:rPr>
              <a:t>07</a:t>
            </a:r>
            <a:endParaRPr lang="ko-KR" altLang="en-US" sz="3600" b="1" dirty="0">
              <a:solidFill>
                <a:srgbClr val="996633"/>
              </a:solidFill>
              <a:cs typeface="Arial" pitchFamily="34" charset="0"/>
            </a:endParaRPr>
          </a:p>
        </p:txBody>
      </p:sp>
      <p:sp>
        <p:nvSpPr>
          <p:cNvPr id="3" name="Rectangle 2"/>
          <p:cNvSpPr/>
          <p:nvPr/>
        </p:nvSpPr>
        <p:spPr>
          <a:xfrm>
            <a:off x="6528881" y="1752800"/>
            <a:ext cx="1080745" cy="523220"/>
          </a:xfrm>
          <a:prstGeom prst="rect">
            <a:avLst/>
          </a:prstGeom>
        </p:spPr>
        <p:txBody>
          <a:bodyPr wrap="none">
            <a:spAutoFit/>
          </a:bodyPr>
          <a:lstStyle/>
          <a:p>
            <a:r>
              <a:rPr lang="en-US" sz="2800" b="1" dirty="0" err="1" smtClean="0">
                <a:solidFill>
                  <a:srgbClr val="FF0000"/>
                </a:solidFill>
                <a:latin typeface="+mj-lt"/>
                <a:ea typeface="Times New Roman" panose="02020603050405020304" pitchFamily="18" charset="0"/>
              </a:rPr>
              <a:t>Vị</a:t>
            </a:r>
            <a:r>
              <a:rPr lang="en-US" sz="2800" b="1" dirty="0" smtClean="0">
                <a:solidFill>
                  <a:srgbClr val="FF0000"/>
                </a:solidFill>
                <a:latin typeface="+mj-lt"/>
                <a:ea typeface="Times New Roman" panose="02020603050405020304" pitchFamily="18" charset="0"/>
              </a:rPr>
              <a:t> </a:t>
            </a:r>
            <a:r>
              <a:rPr lang="en-US" sz="2800" b="1" dirty="0" err="1">
                <a:solidFill>
                  <a:srgbClr val="FF0000"/>
                </a:solidFill>
                <a:latin typeface="+mj-lt"/>
                <a:ea typeface="Times New Roman" panose="02020603050405020304" pitchFamily="18" charset="0"/>
              </a:rPr>
              <a:t>trí</a:t>
            </a:r>
            <a:r>
              <a:rPr lang="en-US" sz="2800" b="1" dirty="0">
                <a:solidFill>
                  <a:srgbClr val="FF0000"/>
                </a:solidFill>
                <a:latin typeface="+mj-lt"/>
                <a:ea typeface="Times New Roman" panose="02020603050405020304" pitchFamily="18" charset="0"/>
              </a:rPr>
              <a:t> </a:t>
            </a:r>
            <a:endParaRPr lang="en-US" sz="2800" b="1" dirty="0">
              <a:solidFill>
                <a:srgbClr val="FF0000"/>
              </a:solidFill>
              <a:latin typeface="+mj-lt"/>
            </a:endParaRPr>
          </a:p>
        </p:txBody>
      </p:sp>
      <p:sp>
        <p:nvSpPr>
          <p:cNvPr id="4" name="Rectangle 3"/>
          <p:cNvSpPr/>
          <p:nvPr/>
        </p:nvSpPr>
        <p:spPr>
          <a:xfrm>
            <a:off x="6059962" y="2441843"/>
            <a:ext cx="1282146" cy="523220"/>
          </a:xfrm>
          <a:prstGeom prst="rect">
            <a:avLst/>
          </a:prstGeom>
        </p:spPr>
        <p:txBody>
          <a:bodyPr wrap="none">
            <a:spAutoFit/>
          </a:bodyPr>
          <a:lstStyle/>
          <a:p>
            <a:r>
              <a:rPr lang="en-US" sz="2800" b="1" dirty="0" err="1" smtClean="0">
                <a:solidFill>
                  <a:srgbClr val="008000"/>
                </a:solidFill>
                <a:latin typeface="+mj-lt"/>
                <a:ea typeface="Times New Roman" panose="02020603050405020304" pitchFamily="18" charset="0"/>
              </a:rPr>
              <a:t>Vai</a:t>
            </a:r>
            <a:r>
              <a:rPr lang="en-US" sz="2800" b="1" dirty="0" smtClean="0">
                <a:solidFill>
                  <a:srgbClr val="008000"/>
                </a:solidFill>
                <a:latin typeface="+mj-lt"/>
                <a:ea typeface="Times New Roman" panose="02020603050405020304" pitchFamily="18" charset="0"/>
              </a:rPr>
              <a:t> </a:t>
            </a:r>
            <a:r>
              <a:rPr lang="en-US" sz="2800" b="1" dirty="0" err="1">
                <a:solidFill>
                  <a:srgbClr val="008000"/>
                </a:solidFill>
                <a:latin typeface="+mj-lt"/>
                <a:ea typeface="Times New Roman" panose="02020603050405020304" pitchFamily="18" charset="0"/>
              </a:rPr>
              <a:t>trò</a:t>
            </a:r>
            <a:endParaRPr lang="en-US" sz="2800" b="1" dirty="0">
              <a:solidFill>
                <a:srgbClr val="008000"/>
              </a:solidFill>
              <a:latin typeface="+mj-lt"/>
            </a:endParaRPr>
          </a:p>
        </p:txBody>
      </p:sp>
      <p:sp>
        <p:nvSpPr>
          <p:cNvPr id="5" name="Rectangle 4"/>
          <p:cNvSpPr/>
          <p:nvPr/>
        </p:nvSpPr>
        <p:spPr>
          <a:xfrm>
            <a:off x="5557571" y="3229015"/>
            <a:ext cx="1452642" cy="523220"/>
          </a:xfrm>
          <a:prstGeom prst="rect">
            <a:avLst/>
          </a:prstGeom>
        </p:spPr>
        <p:txBody>
          <a:bodyPr wrap="none">
            <a:spAutoFit/>
          </a:bodyPr>
          <a:lstStyle/>
          <a:p>
            <a:r>
              <a:rPr lang="en-US" sz="2800" b="1" dirty="0" err="1" smtClean="0">
                <a:solidFill>
                  <a:srgbClr val="660066"/>
                </a:solidFill>
                <a:latin typeface="+mj-lt"/>
                <a:ea typeface="Times New Roman" panose="02020603050405020304" pitchFamily="18" charset="0"/>
              </a:rPr>
              <a:t>Cơ</a:t>
            </a:r>
            <a:r>
              <a:rPr lang="en-US" sz="2800" b="1" dirty="0" smtClean="0">
                <a:solidFill>
                  <a:srgbClr val="660066"/>
                </a:solidFill>
                <a:latin typeface="+mj-lt"/>
                <a:ea typeface="Times New Roman" panose="02020603050405020304" pitchFamily="18" charset="0"/>
              </a:rPr>
              <a:t> </a:t>
            </a:r>
            <a:r>
              <a:rPr lang="en-US" sz="2800" b="1" dirty="0" err="1">
                <a:solidFill>
                  <a:srgbClr val="660066"/>
                </a:solidFill>
                <a:latin typeface="+mj-lt"/>
                <a:ea typeface="Times New Roman" panose="02020603050405020304" pitchFamily="18" charset="0"/>
              </a:rPr>
              <a:t>sở</a:t>
            </a:r>
            <a:r>
              <a:rPr lang="en-US" sz="2800" b="1" dirty="0">
                <a:solidFill>
                  <a:srgbClr val="660066"/>
                </a:solidFill>
                <a:latin typeface="+mj-lt"/>
                <a:ea typeface="Times New Roman" panose="02020603050405020304" pitchFamily="18" charset="0"/>
              </a:rPr>
              <a:t> </a:t>
            </a:r>
            <a:r>
              <a:rPr lang="en-US" sz="2800" b="1" dirty="0" smtClean="0">
                <a:solidFill>
                  <a:srgbClr val="660066"/>
                </a:solidFill>
                <a:latin typeface="+mj-lt"/>
                <a:ea typeface="Times New Roman" panose="02020603050405020304" pitchFamily="18" charset="0"/>
              </a:rPr>
              <a:t> </a:t>
            </a:r>
            <a:endParaRPr lang="en-US" sz="2800" b="1" dirty="0">
              <a:solidFill>
                <a:srgbClr val="660066"/>
              </a:solidFill>
              <a:latin typeface="+mj-lt"/>
            </a:endParaRPr>
          </a:p>
        </p:txBody>
      </p:sp>
      <p:sp>
        <p:nvSpPr>
          <p:cNvPr id="6" name="Rectangle 5"/>
          <p:cNvSpPr/>
          <p:nvPr/>
        </p:nvSpPr>
        <p:spPr>
          <a:xfrm>
            <a:off x="5170287" y="3877407"/>
            <a:ext cx="2116285" cy="523220"/>
          </a:xfrm>
          <a:prstGeom prst="rect">
            <a:avLst/>
          </a:prstGeom>
        </p:spPr>
        <p:txBody>
          <a:bodyPr wrap="none">
            <a:spAutoFit/>
          </a:bodyPr>
          <a:lstStyle/>
          <a:p>
            <a:r>
              <a:rPr lang="en-US" sz="2800" b="1" dirty="0" err="1" smtClean="0">
                <a:solidFill>
                  <a:srgbClr val="0033CC"/>
                </a:solidFill>
                <a:latin typeface="+mj-lt"/>
                <a:ea typeface="Times New Roman" panose="02020603050405020304" pitchFamily="18" charset="0"/>
              </a:rPr>
              <a:t>Lực</a:t>
            </a:r>
            <a:r>
              <a:rPr lang="en-US" sz="2800" b="1" dirty="0" smtClean="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lượng</a:t>
            </a:r>
            <a:r>
              <a:rPr lang="en-US" sz="2800" b="1" dirty="0">
                <a:solidFill>
                  <a:srgbClr val="0033CC"/>
                </a:solidFill>
                <a:latin typeface="+mj-lt"/>
                <a:ea typeface="Times New Roman" panose="02020603050405020304" pitchFamily="18" charset="0"/>
              </a:rPr>
              <a:t> </a:t>
            </a:r>
            <a:endParaRPr lang="en-US" sz="2800" b="1" dirty="0">
              <a:solidFill>
                <a:srgbClr val="0033CC"/>
              </a:solidFill>
              <a:latin typeface="+mj-lt"/>
            </a:endParaRPr>
          </a:p>
        </p:txBody>
      </p:sp>
      <p:sp>
        <p:nvSpPr>
          <p:cNvPr id="12" name="Rectangle 11"/>
          <p:cNvSpPr/>
          <p:nvPr/>
        </p:nvSpPr>
        <p:spPr>
          <a:xfrm>
            <a:off x="4646673" y="4688718"/>
            <a:ext cx="2223686" cy="523220"/>
          </a:xfrm>
          <a:prstGeom prst="rect">
            <a:avLst/>
          </a:prstGeom>
        </p:spPr>
        <p:txBody>
          <a:bodyPr wrap="none">
            <a:spAutoFit/>
          </a:bodyPr>
          <a:lstStyle/>
          <a:p>
            <a:r>
              <a:rPr lang="en-US" sz="2800" b="1" dirty="0" err="1" smtClean="0">
                <a:solidFill>
                  <a:srgbClr val="FF00FF"/>
                </a:solidFill>
                <a:latin typeface="+mj-lt"/>
                <a:ea typeface="Times New Roman" panose="02020603050405020304" pitchFamily="18" charset="0"/>
              </a:rPr>
              <a:t>Nguyên</a:t>
            </a:r>
            <a:r>
              <a:rPr lang="en-US" sz="2800" b="1" dirty="0" smtClean="0">
                <a:solidFill>
                  <a:srgbClr val="FF00FF"/>
                </a:solidFill>
                <a:latin typeface="+mj-lt"/>
                <a:ea typeface="Times New Roman" panose="02020603050405020304" pitchFamily="18" charset="0"/>
              </a:rPr>
              <a:t> </a:t>
            </a:r>
            <a:r>
              <a:rPr lang="en-US" sz="2800" b="1" dirty="0" err="1">
                <a:solidFill>
                  <a:srgbClr val="FF00FF"/>
                </a:solidFill>
                <a:latin typeface="+mj-lt"/>
                <a:ea typeface="Times New Roman" panose="02020603050405020304" pitchFamily="18" charset="0"/>
              </a:rPr>
              <a:t>tắc</a:t>
            </a:r>
            <a:r>
              <a:rPr lang="en-US" sz="2800" b="1" dirty="0">
                <a:solidFill>
                  <a:srgbClr val="FF00FF"/>
                </a:solidFill>
                <a:latin typeface="+mj-lt"/>
                <a:ea typeface="Times New Roman" panose="02020603050405020304" pitchFamily="18" charset="0"/>
              </a:rPr>
              <a:t> </a:t>
            </a:r>
            <a:endParaRPr lang="en-US" sz="2800" b="1" dirty="0">
              <a:solidFill>
                <a:srgbClr val="FF00FF"/>
              </a:solidFill>
              <a:latin typeface="+mj-lt"/>
            </a:endParaRPr>
          </a:p>
        </p:txBody>
      </p:sp>
      <p:sp>
        <p:nvSpPr>
          <p:cNvPr id="13" name="Rectangle 12"/>
          <p:cNvSpPr/>
          <p:nvPr/>
        </p:nvSpPr>
        <p:spPr>
          <a:xfrm>
            <a:off x="4228185" y="5368491"/>
            <a:ext cx="1580882" cy="523220"/>
          </a:xfrm>
          <a:prstGeom prst="rect">
            <a:avLst/>
          </a:prstGeom>
        </p:spPr>
        <p:txBody>
          <a:bodyPr wrap="none">
            <a:spAutoFit/>
          </a:bodyPr>
          <a:lstStyle/>
          <a:p>
            <a:r>
              <a:rPr lang="en-US" sz="2800" b="1" dirty="0" err="1" smtClean="0">
                <a:solidFill>
                  <a:srgbClr val="00CCFF"/>
                </a:solidFill>
                <a:latin typeface="+mj-lt"/>
                <a:ea typeface="Times New Roman" panose="02020603050405020304" pitchFamily="18" charset="0"/>
              </a:rPr>
              <a:t>Ứng</a:t>
            </a:r>
            <a:r>
              <a:rPr lang="en-US" sz="2800" b="1" dirty="0" smtClean="0">
                <a:solidFill>
                  <a:srgbClr val="00CCFF"/>
                </a:solidFill>
                <a:latin typeface="+mj-lt"/>
                <a:ea typeface="Times New Roman" panose="02020603050405020304" pitchFamily="18" charset="0"/>
              </a:rPr>
              <a:t> </a:t>
            </a:r>
            <a:r>
              <a:rPr lang="en-US" sz="2800" b="1" dirty="0" err="1">
                <a:solidFill>
                  <a:srgbClr val="00CCFF"/>
                </a:solidFill>
                <a:latin typeface="+mj-lt"/>
                <a:ea typeface="Times New Roman" panose="02020603050405020304" pitchFamily="18" charset="0"/>
              </a:rPr>
              <a:t>xử</a:t>
            </a:r>
            <a:r>
              <a:rPr lang="en-US" sz="2800" b="1" dirty="0">
                <a:solidFill>
                  <a:srgbClr val="00CCFF"/>
                </a:solidFill>
                <a:latin typeface="+mj-lt"/>
                <a:ea typeface="Times New Roman" panose="02020603050405020304" pitchFamily="18" charset="0"/>
              </a:rPr>
              <a:t> </a:t>
            </a:r>
            <a:endParaRPr lang="en-US" sz="2800" b="1" dirty="0">
              <a:solidFill>
                <a:srgbClr val="00CCFF"/>
              </a:solidFill>
              <a:latin typeface="+mj-lt"/>
            </a:endParaRPr>
          </a:p>
        </p:txBody>
      </p:sp>
      <p:sp>
        <p:nvSpPr>
          <p:cNvPr id="14" name="Rectangle 13"/>
          <p:cNvSpPr/>
          <p:nvPr/>
        </p:nvSpPr>
        <p:spPr>
          <a:xfrm>
            <a:off x="3858033" y="6184161"/>
            <a:ext cx="3241593" cy="523220"/>
          </a:xfrm>
          <a:prstGeom prst="rect">
            <a:avLst/>
          </a:prstGeom>
        </p:spPr>
        <p:txBody>
          <a:bodyPr wrap="none">
            <a:spAutoFit/>
          </a:bodyPr>
          <a:lstStyle/>
          <a:p>
            <a:r>
              <a:rPr lang="en-US" sz="2800" b="1" dirty="0" err="1" smtClean="0">
                <a:solidFill>
                  <a:srgbClr val="996633"/>
                </a:solidFill>
                <a:latin typeface="+mj-lt"/>
                <a:ea typeface="Times New Roman" panose="02020603050405020304" pitchFamily="18" charset="0"/>
              </a:rPr>
              <a:t>Chủ</a:t>
            </a:r>
            <a:r>
              <a:rPr lang="en-US" sz="2800" b="1" dirty="0" smtClean="0">
                <a:solidFill>
                  <a:srgbClr val="996633"/>
                </a:solidFill>
                <a:latin typeface="+mj-lt"/>
                <a:ea typeface="Times New Roman" panose="02020603050405020304" pitchFamily="18" charset="0"/>
              </a:rPr>
              <a:t> </a:t>
            </a:r>
            <a:r>
              <a:rPr lang="en-US" sz="2800" b="1" dirty="0" err="1">
                <a:solidFill>
                  <a:srgbClr val="996633"/>
                </a:solidFill>
                <a:latin typeface="+mj-lt"/>
                <a:ea typeface="Times New Roman" panose="02020603050405020304" pitchFamily="18" charset="0"/>
              </a:rPr>
              <a:t>thể</a:t>
            </a:r>
            <a:r>
              <a:rPr lang="en-US" sz="2800" b="1" dirty="0">
                <a:solidFill>
                  <a:srgbClr val="996633"/>
                </a:solidFill>
                <a:latin typeface="+mj-lt"/>
                <a:ea typeface="Times New Roman" panose="02020603050405020304" pitchFamily="18" charset="0"/>
              </a:rPr>
              <a:t> </a:t>
            </a:r>
            <a:r>
              <a:rPr lang="en-US" sz="2800" b="1" dirty="0" err="1" smtClean="0">
                <a:solidFill>
                  <a:srgbClr val="996633"/>
                </a:solidFill>
                <a:latin typeface="+mj-lt"/>
                <a:ea typeface="Times New Roman" panose="02020603050405020304" pitchFamily="18" charset="0"/>
              </a:rPr>
              <a:t>xây</a:t>
            </a:r>
            <a:r>
              <a:rPr lang="en-US" sz="2800" b="1" dirty="0" smtClean="0">
                <a:solidFill>
                  <a:srgbClr val="996633"/>
                </a:solidFill>
                <a:latin typeface="+mj-lt"/>
                <a:ea typeface="Times New Roman" panose="02020603050405020304" pitchFamily="18" charset="0"/>
              </a:rPr>
              <a:t> </a:t>
            </a:r>
            <a:r>
              <a:rPr lang="en-US" sz="2800" b="1" dirty="0" err="1" smtClean="0">
                <a:solidFill>
                  <a:srgbClr val="996633"/>
                </a:solidFill>
                <a:latin typeface="+mj-lt"/>
                <a:ea typeface="Times New Roman" panose="02020603050405020304" pitchFamily="18" charset="0"/>
              </a:rPr>
              <a:t>dựng</a:t>
            </a:r>
            <a:endParaRPr lang="en-US" sz="2800" b="1" dirty="0">
              <a:solidFill>
                <a:srgbClr val="996633"/>
              </a:solidFill>
              <a:latin typeface="+mj-lt"/>
            </a:endParaRPr>
          </a:p>
        </p:txBody>
      </p:sp>
      <p:cxnSp>
        <p:nvCxnSpPr>
          <p:cNvPr id="24" name="Straight Connector 23">
            <a:extLst>
              <a:ext uri="{FF2B5EF4-FFF2-40B4-BE49-F238E27FC236}">
                <a16:creationId xmlns="" xmlns:a16="http://schemas.microsoft.com/office/drawing/2014/main" id="{3AEFA7AC-34B4-45A5-BE3F-7C686A56B498}"/>
              </a:ext>
            </a:extLst>
          </p:cNvPr>
          <p:cNvCxnSpPr>
            <a:cxnSpLocks/>
          </p:cNvCxnSpPr>
          <p:nvPr/>
        </p:nvCxnSpPr>
        <p:spPr>
          <a:xfrm flipH="1">
            <a:off x="3285134" y="1752800"/>
            <a:ext cx="3230534" cy="5105200"/>
          </a:xfrm>
          <a:prstGeom prst="line">
            <a:avLst/>
          </a:prstGeom>
          <a:ln w="76200" cap="rnd">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215424562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2120" y="154610"/>
            <a:ext cx="4238661" cy="523220"/>
          </a:xfrm>
          <a:prstGeom prst="rect">
            <a:avLst/>
          </a:prstGeom>
        </p:spPr>
        <p:txBody>
          <a:bodyPr wrap="none">
            <a:spAutoFit/>
          </a:bodyPr>
          <a:lstStyle/>
          <a:p>
            <a:pPr marL="457200" indent="-457200">
              <a:buFont typeface="Wingdings" panose="05000000000000000000" pitchFamily="2" charset="2"/>
              <a:buChar char="v"/>
            </a:pPr>
            <a:r>
              <a:rPr lang="en-US" sz="2800" b="1" dirty="0" err="1">
                <a:solidFill>
                  <a:srgbClr val="0033CC"/>
                </a:solidFill>
                <a:latin typeface="+mj-lt"/>
                <a:ea typeface="Times New Roman" panose="02020603050405020304" pitchFamily="18" charset="0"/>
              </a:rPr>
              <a:t>Về</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vị</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trí</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Đảng</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chỉ</a:t>
            </a:r>
            <a:r>
              <a:rPr lang="en-US" sz="2800" b="1" dirty="0">
                <a:solidFill>
                  <a:srgbClr val="0033CC"/>
                </a:solidFill>
                <a:latin typeface="+mj-lt"/>
                <a:ea typeface="Times New Roman" panose="02020603050405020304" pitchFamily="18" charset="0"/>
              </a:rPr>
              <a:t> </a:t>
            </a:r>
            <a:r>
              <a:rPr lang="en-US" sz="2800" b="1" dirty="0" err="1">
                <a:solidFill>
                  <a:srgbClr val="0033CC"/>
                </a:solidFill>
                <a:latin typeface="+mj-lt"/>
                <a:ea typeface="Times New Roman" panose="02020603050405020304" pitchFamily="18" charset="0"/>
              </a:rPr>
              <a:t>rõ</a:t>
            </a:r>
            <a:r>
              <a:rPr lang="en-US" sz="2800" b="1" dirty="0">
                <a:solidFill>
                  <a:srgbClr val="0033CC"/>
                </a:solidFill>
                <a:latin typeface="+mj-lt"/>
                <a:ea typeface="Times New Roman" panose="02020603050405020304" pitchFamily="18" charset="0"/>
              </a:rPr>
              <a:t>: </a:t>
            </a:r>
            <a:endParaRPr lang="en-US" sz="2800" b="1" dirty="0">
              <a:solidFill>
                <a:srgbClr val="0033CC"/>
              </a:solidFill>
              <a:latin typeface="+mj-lt"/>
            </a:endParaRPr>
          </a:p>
        </p:txBody>
      </p:sp>
      <p:sp>
        <p:nvSpPr>
          <p:cNvPr id="4" name="Rectangle 3"/>
          <p:cNvSpPr/>
          <p:nvPr/>
        </p:nvSpPr>
        <p:spPr>
          <a:xfrm>
            <a:off x="917483" y="1097876"/>
            <a:ext cx="10372725" cy="830997"/>
          </a:xfrm>
          <a:prstGeom prst="rect">
            <a:avLst/>
          </a:prstGeom>
        </p:spPr>
        <p:txBody>
          <a:bodyPr wrap="square">
            <a:spAutoFit/>
          </a:bodyPr>
          <a:lstStyle/>
          <a:p>
            <a:pPr marL="342900" indent="-342900" algn="ctr">
              <a:spcAft>
                <a:spcPts val="0"/>
              </a:spcAft>
              <a:buFont typeface="Wingdings" panose="05000000000000000000" pitchFamily="2" charset="2"/>
              <a:buChar char="Ø"/>
            </a:pPr>
            <a:r>
              <a:rPr lang="en-US" sz="2400" dirty="0" err="1" smtClean="0">
                <a:solidFill>
                  <a:srgbClr val="7030A0"/>
                </a:solidFill>
                <a:latin typeface="+mj-lt"/>
                <a:ea typeface="Times New Roman" panose="02020603050405020304" pitchFamily="18" charset="0"/>
                <a:cs typeface="Times New Roman" panose="02020603050405020304" pitchFamily="18" charset="0"/>
              </a:rPr>
              <a:t>Vấn</a:t>
            </a:r>
            <a:r>
              <a:rPr lang="en-US" sz="2400" dirty="0" smtClean="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đề</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dân</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tộc</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và</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khối</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đại</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đoàn</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kết</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toàn</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dân</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tộc</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vừa</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là</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chiến</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lược</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cơ</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bản</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lâu</a:t>
            </a:r>
            <a:r>
              <a:rPr lang="en-US" sz="2400" b="1" dirty="0">
                <a:solidFill>
                  <a:srgbClr val="00B050"/>
                </a:solidFill>
                <a:latin typeface="+mj-lt"/>
                <a:ea typeface="Times New Roman" panose="02020603050405020304" pitchFamily="18" charset="0"/>
                <a:cs typeface="Times New Roman" panose="02020603050405020304" pitchFamily="18" charset="0"/>
              </a:rPr>
              <a:t> </a:t>
            </a:r>
            <a:r>
              <a:rPr lang="en-US" sz="2400" b="1" dirty="0" err="1">
                <a:solidFill>
                  <a:srgbClr val="00B050"/>
                </a:solidFill>
                <a:latin typeface="+mj-lt"/>
                <a:ea typeface="Times New Roman" panose="02020603050405020304" pitchFamily="18" charset="0"/>
                <a:cs typeface="Times New Roman" panose="02020603050405020304" pitchFamily="18" charset="0"/>
              </a:rPr>
              <a:t>dài</a:t>
            </a:r>
            <a:r>
              <a:rPr lang="en-US" sz="2400" b="1" dirty="0">
                <a:solidFill>
                  <a:srgbClr val="00B050"/>
                </a:solidFill>
                <a:latin typeface="+mj-lt"/>
                <a:ea typeface="Times New Roman" panose="02020603050405020304" pitchFamily="18" charset="0"/>
                <a:cs typeface="Times New Roman" panose="02020603050405020304" pitchFamily="18" charset="0"/>
              </a:rPr>
              <a:t>,</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vừa</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là</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vấn</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đề</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cấp</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b="1" dirty="0" err="1">
                <a:solidFill>
                  <a:srgbClr val="00B0F0"/>
                </a:solidFill>
                <a:latin typeface="+mj-lt"/>
                <a:ea typeface="Times New Roman" panose="02020603050405020304" pitchFamily="18" charset="0"/>
                <a:cs typeface="Times New Roman" panose="02020603050405020304" pitchFamily="18" charset="0"/>
              </a:rPr>
              <a:t>bách</a:t>
            </a:r>
            <a:r>
              <a:rPr lang="en-US" sz="2400" b="1"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của</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cách</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mạng</a:t>
            </a:r>
            <a:r>
              <a:rPr lang="en-US" sz="2400" dirty="0">
                <a:solidFill>
                  <a:srgbClr val="7030A0"/>
                </a:solidFill>
                <a:latin typeface="+mj-lt"/>
                <a:ea typeface="Times New Roman" panose="02020603050405020304" pitchFamily="18" charset="0"/>
                <a:cs typeface="Times New Roman" panose="02020603050405020304" pitchFamily="18" charset="0"/>
              </a:rPr>
              <a:t> </a:t>
            </a:r>
            <a:r>
              <a:rPr lang="en-US" sz="2400" dirty="0" err="1">
                <a:solidFill>
                  <a:srgbClr val="7030A0"/>
                </a:solidFill>
                <a:latin typeface="+mj-lt"/>
                <a:ea typeface="Times New Roman" panose="02020603050405020304" pitchFamily="18" charset="0"/>
                <a:cs typeface="Times New Roman" panose="02020603050405020304" pitchFamily="18" charset="0"/>
              </a:rPr>
              <a:t>Việt</a:t>
            </a:r>
            <a:r>
              <a:rPr lang="en-US" sz="2400" dirty="0">
                <a:solidFill>
                  <a:srgbClr val="7030A0"/>
                </a:solidFill>
                <a:latin typeface="+mj-lt"/>
                <a:ea typeface="Times New Roman" panose="02020603050405020304" pitchFamily="18" charset="0"/>
                <a:cs typeface="Times New Roman" panose="02020603050405020304" pitchFamily="18" charset="0"/>
              </a:rPr>
              <a:t> Nam.</a:t>
            </a:r>
            <a:endParaRPr lang="en-US" sz="2400" dirty="0">
              <a:solidFill>
                <a:srgbClr val="7030A0"/>
              </a:solidFill>
              <a:effectLst/>
              <a:latin typeface="+mj-lt"/>
              <a:ea typeface="Calibri" panose="020F0502020204030204" pitchFamily="34" charset="0"/>
              <a:cs typeface="Times New Roman" panose="02020603050405020304" pitchFamily="18" charset="0"/>
            </a:endParaRPr>
          </a:p>
        </p:txBody>
      </p:sp>
      <p:sp>
        <p:nvSpPr>
          <p:cNvPr id="5" name="Rectangle 4"/>
          <p:cNvSpPr/>
          <p:nvPr/>
        </p:nvSpPr>
        <p:spPr>
          <a:xfrm>
            <a:off x="2629209" y="2561805"/>
            <a:ext cx="8866466" cy="523220"/>
          </a:xfrm>
          <a:prstGeom prst="rect">
            <a:avLst/>
          </a:prstGeom>
        </p:spPr>
        <p:txBody>
          <a:bodyPr wrap="none">
            <a:spAutoFit/>
          </a:bodyPr>
          <a:lstStyle/>
          <a:p>
            <a:pPr marL="457200" indent="-457200">
              <a:buFont typeface="Wingdings" panose="05000000000000000000" pitchFamily="2" charset="2"/>
              <a:buChar char="v"/>
            </a:pPr>
            <a:r>
              <a:rPr lang="en-US" sz="2800" b="1" dirty="0" err="1">
                <a:solidFill>
                  <a:srgbClr val="D60093"/>
                </a:solidFill>
                <a:latin typeface="+mj-lt"/>
                <a:ea typeface="Times New Roman" panose="02020603050405020304" pitchFamily="18" charset="0"/>
              </a:rPr>
              <a:t>Về</a:t>
            </a:r>
            <a:r>
              <a:rPr lang="en-US" sz="2800" b="1" dirty="0">
                <a:solidFill>
                  <a:srgbClr val="D60093"/>
                </a:solidFill>
                <a:latin typeface="+mj-lt"/>
                <a:ea typeface="Times New Roman" panose="02020603050405020304" pitchFamily="18" charset="0"/>
              </a:rPr>
              <a:t> </a:t>
            </a:r>
            <a:r>
              <a:rPr lang="en-US" sz="2800" b="1" dirty="0" err="1">
                <a:solidFill>
                  <a:srgbClr val="D60093"/>
                </a:solidFill>
                <a:latin typeface="+mj-lt"/>
                <a:ea typeface="Times New Roman" panose="02020603050405020304" pitchFamily="18" charset="0"/>
              </a:rPr>
              <a:t>vai</a:t>
            </a:r>
            <a:r>
              <a:rPr lang="en-US" sz="2800" b="1" dirty="0">
                <a:solidFill>
                  <a:srgbClr val="D60093"/>
                </a:solidFill>
                <a:latin typeface="+mj-lt"/>
                <a:ea typeface="Times New Roman" panose="02020603050405020304" pitchFamily="18" charset="0"/>
              </a:rPr>
              <a:t> </a:t>
            </a:r>
            <a:r>
              <a:rPr lang="en-US" sz="2800" b="1" dirty="0" err="1">
                <a:solidFill>
                  <a:srgbClr val="D60093"/>
                </a:solidFill>
                <a:latin typeface="+mj-lt"/>
                <a:ea typeface="Times New Roman" panose="02020603050405020304" pitchFamily="18" charset="0"/>
              </a:rPr>
              <a:t>trò</a:t>
            </a:r>
            <a:r>
              <a:rPr lang="en-US" sz="2800" b="1" dirty="0">
                <a:solidFill>
                  <a:srgbClr val="D60093"/>
                </a:solidFill>
                <a:latin typeface="+mj-lt"/>
                <a:ea typeface="Times New Roman" panose="02020603050405020304" pitchFamily="18" charset="0"/>
              </a:rPr>
              <a:t>, </a:t>
            </a:r>
            <a:r>
              <a:rPr lang="en-US" sz="2800" b="1" dirty="0" err="1">
                <a:solidFill>
                  <a:srgbClr val="D60093"/>
                </a:solidFill>
                <a:latin typeface="+mj-lt"/>
                <a:ea typeface="Times New Roman" panose="02020603050405020304" pitchFamily="18" charset="0"/>
              </a:rPr>
              <a:t>Đảng</a:t>
            </a:r>
            <a:r>
              <a:rPr lang="en-US" sz="2800" b="1" dirty="0">
                <a:solidFill>
                  <a:srgbClr val="D60093"/>
                </a:solidFill>
                <a:latin typeface="+mj-lt"/>
                <a:ea typeface="Times New Roman" panose="02020603050405020304" pitchFamily="18" charset="0"/>
              </a:rPr>
              <a:t> </a:t>
            </a:r>
            <a:r>
              <a:rPr lang="en-US" sz="2800" b="1" dirty="0" err="1">
                <a:solidFill>
                  <a:srgbClr val="D60093"/>
                </a:solidFill>
                <a:latin typeface="+mj-lt"/>
                <a:ea typeface="Times New Roman" panose="02020603050405020304" pitchFamily="18" charset="0"/>
              </a:rPr>
              <a:t>Cộng</a:t>
            </a:r>
            <a:r>
              <a:rPr lang="en-US" sz="2800" b="1" dirty="0">
                <a:solidFill>
                  <a:srgbClr val="D60093"/>
                </a:solidFill>
                <a:latin typeface="+mj-lt"/>
                <a:ea typeface="Times New Roman" panose="02020603050405020304" pitchFamily="18" charset="0"/>
              </a:rPr>
              <a:t> </a:t>
            </a:r>
            <a:r>
              <a:rPr lang="en-US" sz="2800" b="1" dirty="0" err="1">
                <a:solidFill>
                  <a:srgbClr val="D60093"/>
                </a:solidFill>
                <a:latin typeface="+mj-lt"/>
                <a:ea typeface="Times New Roman" panose="02020603050405020304" pitchFamily="18" charset="0"/>
              </a:rPr>
              <a:t>sản</a:t>
            </a:r>
            <a:r>
              <a:rPr lang="en-US" sz="2800" b="1" dirty="0">
                <a:solidFill>
                  <a:srgbClr val="D60093"/>
                </a:solidFill>
                <a:latin typeface="+mj-lt"/>
                <a:ea typeface="Times New Roman" panose="02020603050405020304" pitchFamily="18" charset="0"/>
              </a:rPr>
              <a:t> </a:t>
            </a:r>
            <a:r>
              <a:rPr lang="en-US" sz="2800" b="1" dirty="0" err="1">
                <a:solidFill>
                  <a:srgbClr val="D60093"/>
                </a:solidFill>
                <a:latin typeface="+mj-lt"/>
                <a:ea typeface="Times New Roman" panose="02020603050405020304" pitchFamily="18" charset="0"/>
              </a:rPr>
              <a:t>Việt</a:t>
            </a:r>
            <a:r>
              <a:rPr lang="en-US" sz="2800" b="1" dirty="0">
                <a:solidFill>
                  <a:srgbClr val="D60093"/>
                </a:solidFill>
                <a:latin typeface="+mj-lt"/>
                <a:ea typeface="Times New Roman" panose="02020603050405020304" pitchFamily="18" charset="0"/>
              </a:rPr>
              <a:t> Nam </a:t>
            </a:r>
            <a:r>
              <a:rPr lang="en-US" sz="2800" b="1" dirty="0" err="1">
                <a:solidFill>
                  <a:srgbClr val="D60093"/>
                </a:solidFill>
                <a:latin typeface="+mj-lt"/>
                <a:ea typeface="Times New Roman" panose="02020603050405020304" pitchFamily="18" charset="0"/>
              </a:rPr>
              <a:t>khẳng</a:t>
            </a:r>
            <a:r>
              <a:rPr lang="en-US" sz="2800" b="1" dirty="0">
                <a:solidFill>
                  <a:srgbClr val="D60093"/>
                </a:solidFill>
                <a:latin typeface="+mj-lt"/>
                <a:ea typeface="Times New Roman" panose="02020603050405020304" pitchFamily="18" charset="0"/>
              </a:rPr>
              <a:t> </a:t>
            </a:r>
            <a:r>
              <a:rPr lang="en-US" sz="2800" b="1" dirty="0" err="1" smtClean="0">
                <a:solidFill>
                  <a:srgbClr val="D60093"/>
                </a:solidFill>
                <a:latin typeface="+mj-lt"/>
                <a:ea typeface="Times New Roman" panose="02020603050405020304" pitchFamily="18" charset="0"/>
              </a:rPr>
              <a:t>định</a:t>
            </a:r>
            <a:r>
              <a:rPr lang="en-US" sz="2800" b="1" dirty="0" smtClean="0">
                <a:solidFill>
                  <a:srgbClr val="D60093"/>
                </a:solidFill>
                <a:latin typeface="+mj-lt"/>
                <a:ea typeface="Times New Roman" panose="02020603050405020304" pitchFamily="18" charset="0"/>
              </a:rPr>
              <a:t>:</a:t>
            </a:r>
            <a:endParaRPr lang="en-US" sz="2800" b="1" dirty="0">
              <a:solidFill>
                <a:srgbClr val="D60093"/>
              </a:solidFill>
              <a:latin typeface="+mj-lt"/>
            </a:endParaRPr>
          </a:p>
        </p:txBody>
      </p:sp>
      <p:sp>
        <p:nvSpPr>
          <p:cNvPr id="6" name="Rectangle 5"/>
          <p:cNvSpPr/>
          <p:nvPr/>
        </p:nvSpPr>
        <p:spPr>
          <a:xfrm>
            <a:off x="3352121" y="3606786"/>
            <a:ext cx="7938087" cy="1569660"/>
          </a:xfrm>
          <a:prstGeom prst="rect">
            <a:avLst/>
          </a:prstGeom>
        </p:spPr>
        <p:txBody>
          <a:bodyPr wrap="square">
            <a:spAutoFit/>
          </a:bodyPr>
          <a:lstStyle/>
          <a:p>
            <a:pPr marL="342900" indent="-342900" algn="ctr">
              <a:spcAft>
                <a:spcPts val="0"/>
              </a:spcAft>
              <a:buFont typeface="Wingdings" panose="05000000000000000000" pitchFamily="2" charset="2"/>
              <a:buChar char="Ø"/>
            </a:pPr>
            <a:r>
              <a:rPr lang="en-US" sz="2400" dirty="0" err="1">
                <a:solidFill>
                  <a:srgbClr val="996633"/>
                </a:solidFill>
                <a:latin typeface="+mj-lt"/>
                <a:ea typeface="Times New Roman" panose="02020603050405020304" pitchFamily="18" charset="0"/>
                <a:cs typeface="Times New Roman" panose="02020603050405020304" pitchFamily="18" charset="0"/>
              </a:rPr>
              <a:t>Đại</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đoàn</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kết</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toàn</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dân</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tộc</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là</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b="1" dirty="0" err="1">
                <a:solidFill>
                  <a:srgbClr val="660066"/>
                </a:solidFill>
                <a:latin typeface="+mj-lt"/>
                <a:ea typeface="Times New Roman" panose="02020603050405020304" pitchFamily="18" charset="0"/>
                <a:cs typeface="Times New Roman" panose="02020603050405020304" pitchFamily="18" charset="0"/>
              </a:rPr>
              <a:t>nguồn</a:t>
            </a:r>
            <a:r>
              <a:rPr lang="en-US" sz="2400" b="1" dirty="0">
                <a:solidFill>
                  <a:srgbClr val="660066"/>
                </a:solidFill>
                <a:latin typeface="+mj-lt"/>
                <a:ea typeface="Times New Roman" panose="02020603050405020304" pitchFamily="18" charset="0"/>
                <a:cs typeface="Times New Roman" panose="02020603050405020304" pitchFamily="18" charset="0"/>
              </a:rPr>
              <a:t> </a:t>
            </a:r>
            <a:r>
              <a:rPr lang="en-US" sz="2400" b="1" dirty="0" err="1">
                <a:solidFill>
                  <a:srgbClr val="660066"/>
                </a:solidFill>
                <a:latin typeface="+mj-lt"/>
                <a:ea typeface="Times New Roman" panose="02020603050405020304" pitchFamily="18" charset="0"/>
                <a:cs typeface="Times New Roman" panose="02020603050405020304" pitchFamily="18" charset="0"/>
              </a:rPr>
              <a:t>sức</a:t>
            </a:r>
            <a:r>
              <a:rPr lang="en-US" sz="2400" b="1" dirty="0">
                <a:solidFill>
                  <a:srgbClr val="660066"/>
                </a:solidFill>
                <a:latin typeface="+mj-lt"/>
                <a:ea typeface="Times New Roman" panose="02020603050405020304" pitchFamily="18" charset="0"/>
                <a:cs typeface="Times New Roman" panose="02020603050405020304" pitchFamily="18" charset="0"/>
              </a:rPr>
              <a:t> </a:t>
            </a:r>
            <a:r>
              <a:rPr lang="en-US" sz="2400" b="1" dirty="0" err="1">
                <a:solidFill>
                  <a:srgbClr val="660066"/>
                </a:solidFill>
                <a:latin typeface="+mj-lt"/>
                <a:ea typeface="Times New Roman" panose="02020603050405020304" pitchFamily="18" charset="0"/>
                <a:cs typeface="Times New Roman" panose="02020603050405020304" pitchFamily="18" charset="0"/>
              </a:rPr>
              <a:t>mạnh</a:t>
            </a:r>
            <a:r>
              <a:rPr lang="en-US" sz="2400" b="1" dirty="0">
                <a:solidFill>
                  <a:srgbClr val="660066"/>
                </a:solidFill>
                <a:latin typeface="+mj-lt"/>
                <a:ea typeface="Times New Roman" panose="02020603050405020304" pitchFamily="18" charset="0"/>
                <a:cs typeface="Times New Roman" panose="02020603050405020304" pitchFamily="18" charset="0"/>
              </a:rPr>
              <a:t>, </a:t>
            </a:r>
            <a:r>
              <a:rPr lang="en-US" sz="2400" b="1" dirty="0" err="1">
                <a:solidFill>
                  <a:srgbClr val="660066"/>
                </a:solidFill>
                <a:latin typeface="+mj-lt"/>
                <a:ea typeface="Times New Roman" panose="02020603050405020304" pitchFamily="18" charset="0"/>
                <a:cs typeface="Times New Roman" panose="02020603050405020304" pitchFamily="18" charset="0"/>
              </a:rPr>
              <a:t>động</a:t>
            </a:r>
            <a:r>
              <a:rPr lang="en-US" sz="2400" b="1" dirty="0">
                <a:solidFill>
                  <a:srgbClr val="660066"/>
                </a:solidFill>
                <a:latin typeface="+mj-lt"/>
                <a:ea typeface="Times New Roman" panose="02020603050405020304" pitchFamily="18" charset="0"/>
                <a:cs typeface="Times New Roman" panose="02020603050405020304" pitchFamily="18" charset="0"/>
              </a:rPr>
              <a:t> </a:t>
            </a:r>
            <a:r>
              <a:rPr lang="en-US" sz="2400" b="1" dirty="0" err="1">
                <a:solidFill>
                  <a:srgbClr val="660066"/>
                </a:solidFill>
                <a:latin typeface="+mj-lt"/>
                <a:ea typeface="Times New Roman" panose="02020603050405020304" pitchFamily="18" charset="0"/>
                <a:cs typeface="Times New Roman" panose="02020603050405020304" pitchFamily="18" charset="0"/>
              </a:rPr>
              <a:t>lực</a:t>
            </a:r>
            <a:r>
              <a:rPr lang="en-US" sz="2400" b="1" dirty="0">
                <a:solidFill>
                  <a:srgbClr val="660066"/>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chủ</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yếu</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và</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là</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b="1" dirty="0" err="1">
                <a:solidFill>
                  <a:srgbClr val="0033CC"/>
                </a:solidFill>
                <a:latin typeface="+mj-lt"/>
                <a:ea typeface="Times New Roman" panose="02020603050405020304" pitchFamily="18" charset="0"/>
                <a:cs typeface="Times New Roman" panose="02020603050405020304" pitchFamily="18" charset="0"/>
              </a:rPr>
              <a:t>nhân</a:t>
            </a:r>
            <a:r>
              <a:rPr lang="en-US" sz="2400" b="1" dirty="0">
                <a:solidFill>
                  <a:srgbClr val="0033CC"/>
                </a:solidFill>
                <a:latin typeface="+mj-lt"/>
                <a:ea typeface="Times New Roman" panose="02020603050405020304" pitchFamily="18" charset="0"/>
                <a:cs typeface="Times New Roman" panose="02020603050405020304" pitchFamily="18" charset="0"/>
              </a:rPr>
              <a:t> </a:t>
            </a:r>
            <a:r>
              <a:rPr lang="en-US" sz="2400" b="1" dirty="0" err="1">
                <a:solidFill>
                  <a:srgbClr val="0033CC"/>
                </a:solidFill>
                <a:latin typeface="+mj-lt"/>
                <a:ea typeface="Times New Roman" panose="02020603050405020304" pitchFamily="18" charset="0"/>
                <a:cs typeface="Times New Roman" panose="02020603050405020304" pitchFamily="18" charset="0"/>
              </a:rPr>
              <a:t>tố</a:t>
            </a:r>
            <a:r>
              <a:rPr lang="en-US" sz="2400" b="1" dirty="0">
                <a:solidFill>
                  <a:srgbClr val="0033CC"/>
                </a:solidFill>
                <a:latin typeface="+mj-lt"/>
                <a:ea typeface="Times New Roman" panose="02020603050405020304" pitchFamily="18" charset="0"/>
                <a:cs typeface="Times New Roman" panose="02020603050405020304" pitchFamily="18" charset="0"/>
              </a:rPr>
              <a:t> </a:t>
            </a:r>
            <a:r>
              <a:rPr lang="en-US" sz="2400" b="1" dirty="0" err="1">
                <a:solidFill>
                  <a:srgbClr val="0033CC"/>
                </a:solidFill>
                <a:latin typeface="+mj-lt"/>
                <a:ea typeface="Times New Roman" panose="02020603050405020304" pitchFamily="18" charset="0"/>
                <a:cs typeface="Times New Roman" panose="02020603050405020304" pitchFamily="18" charset="0"/>
              </a:rPr>
              <a:t>có</a:t>
            </a:r>
            <a:r>
              <a:rPr lang="en-US" sz="2400" b="1" dirty="0">
                <a:solidFill>
                  <a:srgbClr val="0033CC"/>
                </a:solidFill>
                <a:latin typeface="+mj-lt"/>
                <a:ea typeface="Times New Roman" panose="02020603050405020304" pitchFamily="18" charset="0"/>
                <a:cs typeface="Times New Roman" panose="02020603050405020304" pitchFamily="18" charset="0"/>
              </a:rPr>
              <a:t> ý </a:t>
            </a:r>
            <a:r>
              <a:rPr lang="en-US" sz="2400" b="1" dirty="0" err="1">
                <a:solidFill>
                  <a:srgbClr val="0033CC"/>
                </a:solidFill>
                <a:latin typeface="+mj-lt"/>
                <a:ea typeface="Times New Roman" panose="02020603050405020304" pitchFamily="18" charset="0"/>
                <a:cs typeface="Times New Roman" panose="02020603050405020304" pitchFamily="18" charset="0"/>
              </a:rPr>
              <a:t>nghĩa</a:t>
            </a:r>
            <a:r>
              <a:rPr lang="en-US" sz="2400" b="1" dirty="0">
                <a:solidFill>
                  <a:srgbClr val="0033CC"/>
                </a:solidFill>
                <a:latin typeface="+mj-lt"/>
                <a:ea typeface="Times New Roman" panose="02020603050405020304" pitchFamily="18" charset="0"/>
                <a:cs typeface="Times New Roman" panose="02020603050405020304" pitchFamily="18" charset="0"/>
              </a:rPr>
              <a:t> </a:t>
            </a:r>
            <a:r>
              <a:rPr lang="en-US" sz="2400" b="1" dirty="0" err="1">
                <a:solidFill>
                  <a:srgbClr val="0033CC"/>
                </a:solidFill>
                <a:latin typeface="+mj-lt"/>
                <a:ea typeface="Times New Roman" panose="02020603050405020304" pitchFamily="18" charset="0"/>
                <a:cs typeface="Times New Roman" panose="02020603050405020304" pitchFamily="18" charset="0"/>
              </a:rPr>
              <a:t>quyết</a:t>
            </a:r>
            <a:r>
              <a:rPr lang="en-US" sz="2400" b="1" dirty="0">
                <a:solidFill>
                  <a:srgbClr val="0033CC"/>
                </a:solidFill>
                <a:latin typeface="+mj-lt"/>
                <a:ea typeface="Times New Roman" panose="02020603050405020304" pitchFamily="18" charset="0"/>
                <a:cs typeface="Times New Roman" panose="02020603050405020304" pitchFamily="18" charset="0"/>
              </a:rPr>
              <a:t> </a:t>
            </a:r>
            <a:r>
              <a:rPr lang="en-US" sz="2400" b="1" dirty="0" err="1">
                <a:solidFill>
                  <a:srgbClr val="0033CC"/>
                </a:solidFill>
                <a:latin typeface="+mj-lt"/>
                <a:ea typeface="Times New Roman" panose="02020603050405020304" pitchFamily="18" charset="0"/>
                <a:cs typeface="Times New Roman" panose="02020603050405020304" pitchFamily="18" charset="0"/>
              </a:rPr>
              <a:t>định</a:t>
            </a:r>
            <a:r>
              <a:rPr lang="en-US" sz="2400" b="1"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bảo</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đảm</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cho</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thắng</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lợi</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của</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sự</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nghiệp</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xây</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dựng</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và</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bảo</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vệ</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Tổ</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quốc</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Việt</a:t>
            </a:r>
            <a:r>
              <a:rPr lang="en-US" sz="2400" dirty="0">
                <a:solidFill>
                  <a:srgbClr val="996633"/>
                </a:solidFill>
                <a:latin typeface="+mj-lt"/>
                <a:ea typeface="Times New Roman" panose="02020603050405020304" pitchFamily="18" charset="0"/>
                <a:cs typeface="Times New Roman" panose="02020603050405020304" pitchFamily="18" charset="0"/>
              </a:rPr>
              <a:t> Nam </a:t>
            </a:r>
            <a:r>
              <a:rPr lang="en-US" sz="2400" dirty="0" err="1">
                <a:solidFill>
                  <a:srgbClr val="996633"/>
                </a:solidFill>
                <a:latin typeface="+mj-lt"/>
                <a:ea typeface="Times New Roman" panose="02020603050405020304" pitchFamily="18" charset="0"/>
                <a:cs typeface="Times New Roman" panose="02020603050405020304" pitchFamily="18" charset="0"/>
              </a:rPr>
              <a:t>xã</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hội</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chủ</a:t>
            </a:r>
            <a:r>
              <a:rPr lang="en-US" sz="2400" dirty="0">
                <a:solidFill>
                  <a:srgbClr val="996633"/>
                </a:solidFill>
                <a:latin typeface="+mj-lt"/>
                <a:ea typeface="Times New Roman" panose="02020603050405020304" pitchFamily="18" charset="0"/>
                <a:cs typeface="Times New Roman" panose="02020603050405020304" pitchFamily="18" charset="0"/>
              </a:rPr>
              <a:t> </a:t>
            </a:r>
            <a:r>
              <a:rPr lang="en-US" sz="2400" dirty="0" err="1">
                <a:solidFill>
                  <a:srgbClr val="996633"/>
                </a:solidFill>
                <a:latin typeface="+mj-lt"/>
                <a:ea typeface="Times New Roman" panose="02020603050405020304" pitchFamily="18" charset="0"/>
                <a:cs typeface="Times New Roman" panose="02020603050405020304" pitchFamily="18" charset="0"/>
              </a:rPr>
              <a:t>nghĩa</a:t>
            </a:r>
            <a:r>
              <a:rPr lang="en-US" sz="2400" dirty="0">
                <a:solidFill>
                  <a:srgbClr val="996633"/>
                </a:solidFill>
                <a:latin typeface="+mj-lt"/>
                <a:ea typeface="Times New Roman" panose="02020603050405020304" pitchFamily="18" charset="0"/>
                <a:cs typeface="Times New Roman" panose="02020603050405020304" pitchFamily="18" charset="0"/>
              </a:rPr>
              <a:t>.</a:t>
            </a:r>
            <a:endParaRPr lang="en-US" sz="2400" dirty="0">
              <a:solidFill>
                <a:srgbClr val="996633"/>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350941851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2851" y="256436"/>
            <a:ext cx="5731432" cy="830997"/>
          </a:xfrm>
          <a:prstGeom prst="rect">
            <a:avLst/>
          </a:prstGeom>
        </p:spPr>
        <p:txBody>
          <a:bodyPr wrap="square">
            <a:spAutoFit/>
          </a:bodyPr>
          <a:lstStyle/>
          <a:p>
            <a:pPr marL="342900" indent="-342900" algn="ctr">
              <a:buFont typeface="Wingdings" panose="05000000000000000000" pitchFamily="2" charset="2"/>
              <a:buChar char="v"/>
            </a:pPr>
            <a:r>
              <a:rPr lang="en-US" sz="2400" b="1" dirty="0" err="1">
                <a:solidFill>
                  <a:srgbClr val="008000"/>
                </a:solidFill>
                <a:latin typeface="+mj-lt"/>
                <a:ea typeface="Times New Roman" panose="02020603050405020304" pitchFamily="18" charset="0"/>
              </a:rPr>
              <a:t>Về</a:t>
            </a:r>
            <a:r>
              <a:rPr lang="en-US" sz="2400" b="1" dirty="0">
                <a:solidFill>
                  <a:srgbClr val="008000"/>
                </a:solidFill>
                <a:latin typeface="+mj-lt"/>
                <a:ea typeface="Times New Roman" panose="02020603050405020304" pitchFamily="18" charset="0"/>
              </a:rPr>
              <a:t> </a:t>
            </a:r>
            <a:r>
              <a:rPr lang="en-US" sz="2400" b="1" dirty="0" err="1">
                <a:solidFill>
                  <a:srgbClr val="008000"/>
                </a:solidFill>
                <a:latin typeface="+mj-lt"/>
                <a:ea typeface="Times New Roman" panose="02020603050405020304" pitchFamily="18" charset="0"/>
              </a:rPr>
              <a:t>cơ</a:t>
            </a:r>
            <a:r>
              <a:rPr lang="en-US" sz="2400" b="1" dirty="0">
                <a:solidFill>
                  <a:srgbClr val="008000"/>
                </a:solidFill>
                <a:latin typeface="+mj-lt"/>
                <a:ea typeface="Times New Roman" panose="02020603050405020304" pitchFamily="18" charset="0"/>
              </a:rPr>
              <a:t> </a:t>
            </a:r>
            <a:r>
              <a:rPr lang="en-US" sz="2400" b="1" dirty="0" err="1">
                <a:solidFill>
                  <a:srgbClr val="008000"/>
                </a:solidFill>
                <a:latin typeface="+mj-lt"/>
                <a:ea typeface="Times New Roman" panose="02020603050405020304" pitchFamily="18" charset="0"/>
              </a:rPr>
              <a:t>sở</a:t>
            </a:r>
            <a:r>
              <a:rPr lang="en-US" sz="2400" b="1" dirty="0">
                <a:solidFill>
                  <a:srgbClr val="008000"/>
                </a:solidFill>
                <a:latin typeface="+mj-lt"/>
                <a:ea typeface="Times New Roman" panose="02020603050405020304" pitchFamily="18" charset="0"/>
              </a:rPr>
              <a:t> </a:t>
            </a:r>
            <a:r>
              <a:rPr lang="en-US" sz="2400" b="1" dirty="0" err="1">
                <a:solidFill>
                  <a:srgbClr val="008000"/>
                </a:solidFill>
                <a:latin typeface="+mj-lt"/>
                <a:ea typeface="Times New Roman" panose="02020603050405020304" pitchFamily="18" charset="0"/>
              </a:rPr>
              <a:t>xây</a:t>
            </a:r>
            <a:r>
              <a:rPr lang="en-US" sz="2400" b="1" dirty="0">
                <a:solidFill>
                  <a:srgbClr val="008000"/>
                </a:solidFill>
                <a:latin typeface="+mj-lt"/>
                <a:ea typeface="Times New Roman" panose="02020603050405020304" pitchFamily="18" charset="0"/>
              </a:rPr>
              <a:t> </a:t>
            </a:r>
            <a:r>
              <a:rPr lang="en-US" sz="2400" b="1" dirty="0" err="1">
                <a:solidFill>
                  <a:srgbClr val="008000"/>
                </a:solidFill>
                <a:latin typeface="+mj-lt"/>
                <a:ea typeface="Times New Roman" panose="02020603050405020304" pitchFamily="18" charset="0"/>
              </a:rPr>
              <a:t>dựng</a:t>
            </a:r>
            <a:r>
              <a:rPr lang="en-US" sz="2400" b="1" dirty="0">
                <a:solidFill>
                  <a:srgbClr val="008000"/>
                </a:solidFill>
                <a:latin typeface="+mj-lt"/>
                <a:ea typeface="Times New Roman" panose="02020603050405020304" pitchFamily="18" charset="0"/>
              </a:rPr>
              <a:t> </a:t>
            </a:r>
            <a:r>
              <a:rPr lang="en-US" sz="2400" b="1" dirty="0" err="1">
                <a:solidFill>
                  <a:srgbClr val="008000"/>
                </a:solidFill>
                <a:latin typeface="+mj-lt"/>
                <a:ea typeface="Times New Roman" panose="02020603050405020304" pitchFamily="18" charset="0"/>
              </a:rPr>
              <a:t>khối</a:t>
            </a:r>
            <a:r>
              <a:rPr lang="en-US" sz="2400" b="1" dirty="0">
                <a:solidFill>
                  <a:srgbClr val="008000"/>
                </a:solidFill>
                <a:latin typeface="+mj-lt"/>
                <a:ea typeface="Times New Roman" panose="02020603050405020304" pitchFamily="18" charset="0"/>
              </a:rPr>
              <a:t> </a:t>
            </a:r>
            <a:r>
              <a:rPr lang="en-US" sz="2400" b="1" dirty="0" err="1">
                <a:solidFill>
                  <a:srgbClr val="008000"/>
                </a:solidFill>
                <a:latin typeface="+mj-lt"/>
                <a:ea typeface="Times New Roman" panose="02020603050405020304" pitchFamily="18" charset="0"/>
              </a:rPr>
              <a:t>đại</a:t>
            </a:r>
            <a:r>
              <a:rPr lang="en-US" sz="2400" b="1" dirty="0">
                <a:solidFill>
                  <a:srgbClr val="008000"/>
                </a:solidFill>
                <a:latin typeface="+mj-lt"/>
                <a:ea typeface="Times New Roman" panose="02020603050405020304" pitchFamily="18" charset="0"/>
              </a:rPr>
              <a:t> </a:t>
            </a:r>
            <a:r>
              <a:rPr lang="en-US" sz="2400" b="1" dirty="0" err="1">
                <a:solidFill>
                  <a:srgbClr val="008000"/>
                </a:solidFill>
                <a:latin typeface="+mj-lt"/>
                <a:ea typeface="Times New Roman" panose="02020603050405020304" pitchFamily="18" charset="0"/>
              </a:rPr>
              <a:t>đoàn</a:t>
            </a:r>
            <a:r>
              <a:rPr lang="en-US" sz="2400" b="1" dirty="0">
                <a:solidFill>
                  <a:srgbClr val="008000"/>
                </a:solidFill>
                <a:latin typeface="+mj-lt"/>
                <a:ea typeface="Times New Roman" panose="02020603050405020304" pitchFamily="18" charset="0"/>
              </a:rPr>
              <a:t> </a:t>
            </a:r>
            <a:r>
              <a:rPr lang="en-US" sz="2400" b="1" dirty="0" err="1">
                <a:solidFill>
                  <a:srgbClr val="008000"/>
                </a:solidFill>
                <a:latin typeface="+mj-lt"/>
                <a:ea typeface="Times New Roman" panose="02020603050405020304" pitchFamily="18" charset="0"/>
              </a:rPr>
              <a:t>kết</a:t>
            </a:r>
            <a:r>
              <a:rPr lang="en-US" sz="2400" b="1" dirty="0">
                <a:solidFill>
                  <a:srgbClr val="008000"/>
                </a:solidFill>
                <a:latin typeface="+mj-lt"/>
                <a:ea typeface="Times New Roman" panose="02020603050405020304" pitchFamily="18" charset="0"/>
              </a:rPr>
              <a:t> </a:t>
            </a:r>
            <a:r>
              <a:rPr lang="en-US" sz="2400" b="1" dirty="0" err="1">
                <a:solidFill>
                  <a:srgbClr val="008000"/>
                </a:solidFill>
                <a:latin typeface="+mj-lt"/>
                <a:ea typeface="Times New Roman" panose="02020603050405020304" pitchFamily="18" charset="0"/>
              </a:rPr>
              <a:t>dân</a:t>
            </a:r>
            <a:r>
              <a:rPr lang="en-US" sz="2400" b="1" dirty="0">
                <a:solidFill>
                  <a:srgbClr val="008000"/>
                </a:solidFill>
                <a:latin typeface="+mj-lt"/>
                <a:ea typeface="Times New Roman" panose="02020603050405020304" pitchFamily="18" charset="0"/>
              </a:rPr>
              <a:t> </a:t>
            </a:r>
            <a:r>
              <a:rPr lang="en-US" sz="2400" b="1" dirty="0" err="1" smtClean="0">
                <a:solidFill>
                  <a:srgbClr val="008000"/>
                </a:solidFill>
                <a:latin typeface="+mj-lt"/>
                <a:ea typeface="Times New Roman" panose="02020603050405020304" pitchFamily="18" charset="0"/>
              </a:rPr>
              <a:t>tộc</a:t>
            </a:r>
            <a:r>
              <a:rPr lang="en-US" sz="2400" b="1" dirty="0" smtClean="0">
                <a:solidFill>
                  <a:srgbClr val="008000"/>
                </a:solidFill>
                <a:latin typeface="+mj-lt"/>
                <a:ea typeface="Times New Roman" panose="02020603050405020304" pitchFamily="18" charset="0"/>
              </a:rPr>
              <a:t>:</a:t>
            </a:r>
            <a:endParaRPr lang="en-US" sz="2400" b="1" dirty="0">
              <a:solidFill>
                <a:srgbClr val="008000"/>
              </a:solidFill>
              <a:latin typeface="+mj-lt"/>
            </a:endParaRPr>
          </a:p>
        </p:txBody>
      </p:sp>
      <p:sp>
        <p:nvSpPr>
          <p:cNvPr id="4" name="Rectangle 3"/>
          <p:cNvSpPr/>
          <p:nvPr/>
        </p:nvSpPr>
        <p:spPr>
          <a:xfrm>
            <a:off x="386367" y="1187130"/>
            <a:ext cx="5705340" cy="1569660"/>
          </a:xfrm>
          <a:prstGeom prst="rect">
            <a:avLst/>
          </a:prstGeom>
        </p:spPr>
        <p:txBody>
          <a:bodyPr wrap="square">
            <a:spAutoFit/>
          </a:bodyPr>
          <a:lstStyle/>
          <a:p>
            <a:pPr marL="285750" indent="-285750" algn="ctr">
              <a:buFont typeface="Wingdings" panose="05000000000000000000" pitchFamily="2" charset="2"/>
              <a:buChar char="Ø"/>
            </a:pPr>
            <a:r>
              <a:rPr lang="en-US" sz="2400" dirty="0" err="1" smtClean="0">
                <a:solidFill>
                  <a:srgbClr val="0033CC"/>
                </a:solidFill>
                <a:latin typeface="+mj-lt"/>
                <a:ea typeface="Times New Roman" panose="02020603050405020304" pitchFamily="18" charset="0"/>
              </a:rPr>
              <a:t>Thực</a:t>
            </a:r>
            <a:r>
              <a:rPr lang="en-US" sz="2400" dirty="0" smtClean="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hiện</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trên</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cơ</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sở</a:t>
            </a:r>
            <a:r>
              <a:rPr lang="en-US" sz="2400" dirty="0">
                <a:solidFill>
                  <a:srgbClr val="0033CC"/>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lợi</a:t>
            </a:r>
            <a:r>
              <a:rPr lang="en-US" sz="2400" b="1" dirty="0">
                <a:solidFill>
                  <a:srgbClr val="D60093"/>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ích</a:t>
            </a:r>
            <a:r>
              <a:rPr lang="en-US" sz="2400" b="1" dirty="0">
                <a:solidFill>
                  <a:srgbClr val="D60093"/>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và</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đảm</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bảo</a:t>
            </a:r>
            <a:r>
              <a:rPr lang="en-US" sz="2400" dirty="0">
                <a:solidFill>
                  <a:srgbClr val="0033CC"/>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hài</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hòa</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các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lợi</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ích</a:t>
            </a:r>
            <a:r>
              <a:rPr lang="en-US" sz="2400" b="1" dirty="0">
                <a:solidFill>
                  <a:srgbClr val="FF0000"/>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chính</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đáng</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hợp</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pháp</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của</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các</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giai</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cấp</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tầng</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lớp</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xã</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hội</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các</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dân</a:t>
            </a:r>
            <a:r>
              <a:rPr lang="en-US" sz="2400" dirty="0">
                <a:solidFill>
                  <a:srgbClr val="0033CC"/>
                </a:solidFill>
                <a:latin typeface="+mj-lt"/>
                <a:ea typeface="Times New Roman" panose="02020603050405020304" pitchFamily="18" charset="0"/>
              </a:rPr>
              <a:t> </a:t>
            </a:r>
            <a:r>
              <a:rPr lang="en-US" sz="2400" dirty="0" err="1">
                <a:solidFill>
                  <a:srgbClr val="0033CC"/>
                </a:solidFill>
                <a:latin typeface="+mj-lt"/>
                <a:ea typeface="Times New Roman" panose="02020603050405020304" pitchFamily="18" charset="0"/>
              </a:rPr>
              <a:t>tộc</a:t>
            </a:r>
            <a:r>
              <a:rPr lang="en-US" sz="2400" dirty="0">
                <a:solidFill>
                  <a:srgbClr val="0033CC"/>
                </a:solidFill>
                <a:latin typeface="+mj-lt"/>
                <a:ea typeface="Times New Roman" panose="02020603050405020304" pitchFamily="18" charset="0"/>
              </a:rPr>
              <a:t>. </a:t>
            </a:r>
            <a:endParaRPr lang="en-US" sz="2400" dirty="0">
              <a:solidFill>
                <a:srgbClr val="0033CC"/>
              </a:solidFill>
              <a:latin typeface="+mj-lt"/>
            </a:endParaRPr>
          </a:p>
        </p:txBody>
      </p:sp>
      <p:sp>
        <p:nvSpPr>
          <p:cNvPr id="5" name="Rectangle 4"/>
          <p:cNvSpPr/>
          <p:nvPr/>
        </p:nvSpPr>
        <p:spPr>
          <a:xfrm>
            <a:off x="5686022" y="2499511"/>
            <a:ext cx="5988675" cy="830997"/>
          </a:xfrm>
          <a:prstGeom prst="rect">
            <a:avLst/>
          </a:prstGeom>
        </p:spPr>
        <p:txBody>
          <a:bodyPr wrap="square">
            <a:spAutoFit/>
          </a:bodyPr>
          <a:lstStyle/>
          <a:p>
            <a:pPr marL="285750" indent="-285750" algn="ctr">
              <a:buFont typeface="Wingdings" panose="05000000000000000000" pitchFamily="2" charset="2"/>
              <a:buChar char="v"/>
            </a:pPr>
            <a:r>
              <a:rPr lang="en-US" sz="2400" b="1" dirty="0" smtClean="0">
                <a:solidFill>
                  <a:srgbClr val="C00000"/>
                </a:solidFill>
                <a:latin typeface="+mj-lt"/>
                <a:ea typeface="Times New Roman" panose="02020603050405020304" pitchFamily="18" charset="0"/>
              </a:rPr>
              <a:t> </a:t>
            </a:r>
            <a:r>
              <a:rPr lang="en-US" sz="2400" b="1" dirty="0" err="1" smtClean="0">
                <a:solidFill>
                  <a:srgbClr val="C00000"/>
                </a:solidFill>
                <a:latin typeface="+mj-lt"/>
                <a:ea typeface="Times New Roman" panose="02020603050405020304" pitchFamily="18" charset="0"/>
              </a:rPr>
              <a:t>Về</a:t>
            </a:r>
            <a:r>
              <a:rPr lang="en-US" sz="2400" b="1" dirty="0" smtClean="0">
                <a:solidFill>
                  <a:srgbClr val="C00000"/>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lực</a:t>
            </a:r>
            <a:r>
              <a:rPr lang="en-US" sz="2400" b="1" dirty="0">
                <a:solidFill>
                  <a:srgbClr val="C00000"/>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lượng</a:t>
            </a:r>
            <a:r>
              <a:rPr lang="en-US" sz="2400" b="1" dirty="0">
                <a:solidFill>
                  <a:srgbClr val="C00000"/>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của</a:t>
            </a:r>
            <a:r>
              <a:rPr lang="en-US" sz="2400" b="1" dirty="0">
                <a:solidFill>
                  <a:srgbClr val="C00000"/>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khối</a:t>
            </a:r>
            <a:r>
              <a:rPr lang="en-US" sz="2400" b="1" dirty="0">
                <a:solidFill>
                  <a:srgbClr val="C00000"/>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đại</a:t>
            </a:r>
            <a:r>
              <a:rPr lang="en-US" sz="2400" b="1" dirty="0">
                <a:solidFill>
                  <a:srgbClr val="C00000"/>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đoàn</a:t>
            </a:r>
            <a:r>
              <a:rPr lang="en-US" sz="2400" b="1" dirty="0">
                <a:solidFill>
                  <a:srgbClr val="C00000"/>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kết</a:t>
            </a:r>
            <a:r>
              <a:rPr lang="en-US" sz="2400" b="1" dirty="0">
                <a:solidFill>
                  <a:srgbClr val="C00000"/>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toàn</a:t>
            </a:r>
            <a:r>
              <a:rPr lang="en-US" sz="2400" b="1" dirty="0">
                <a:solidFill>
                  <a:srgbClr val="C00000"/>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dân</a:t>
            </a:r>
            <a:r>
              <a:rPr lang="en-US" sz="2400" b="1" dirty="0">
                <a:solidFill>
                  <a:srgbClr val="C00000"/>
                </a:solidFill>
                <a:latin typeface="+mj-lt"/>
                <a:ea typeface="Times New Roman" panose="02020603050405020304" pitchFamily="18" charset="0"/>
              </a:rPr>
              <a:t> </a:t>
            </a:r>
            <a:r>
              <a:rPr lang="en-US" sz="2400" b="1" dirty="0" err="1">
                <a:solidFill>
                  <a:srgbClr val="C00000"/>
                </a:solidFill>
                <a:latin typeface="+mj-lt"/>
                <a:ea typeface="Times New Roman" panose="02020603050405020304" pitchFamily="18" charset="0"/>
              </a:rPr>
              <a:t>tộc</a:t>
            </a:r>
            <a:r>
              <a:rPr lang="en-US" sz="2400" b="1" dirty="0">
                <a:solidFill>
                  <a:srgbClr val="C00000"/>
                </a:solidFill>
                <a:latin typeface="+mj-lt"/>
                <a:ea typeface="Times New Roman" panose="02020603050405020304" pitchFamily="18" charset="0"/>
              </a:rPr>
              <a:t>:</a:t>
            </a:r>
            <a:endParaRPr lang="en-US" sz="2400" b="1" dirty="0">
              <a:solidFill>
                <a:srgbClr val="C00000"/>
              </a:solidFill>
              <a:latin typeface="+mj-lt"/>
            </a:endParaRPr>
          </a:p>
        </p:txBody>
      </p:sp>
      <p:sp>
        <p:nvSpPr>
          <p:cNvPr id="6" name="Rectangle 5"/>
          <p:cNvSpPr/>
          <p:nvPr/>
        </p:nvSpPr>
        <p:spPr>
          <a:xfrm>
            <a:off x="5615189" y="3494846"/>
            <a:ext cx="6130343" cy="2677656"/>
          </a:xfrm>
          <a:prstGeom prst="rect">
            <a:avLst/>
          </a:prstGeom>
        </p:spPr>
        <p:txBody>
          <a:bodyPr wrap="square">
            <a:spAutoFit/>
          </a:bodyPr>
          <a:lstStyle/>
          <a:p>
            <a:pPr marL="285750" indent="-285750" algn="ctr">
              <a:spcAft>
                <a:spcPts val="0"/>
              </a:spcAft>
              <a:buFont typeface="Wingdings" panose="05000000000000000000" pitchFamily="2" charset="2"/>
              <a:buChar char="Ø"/>
            </a:pPr>
            <a:r>
              <a:rPr lang="en-US" sz="2400" dirty="0" smtClean="0">
                <a:solidFill>
                  <a:srgbClr val="00B0F0"/>
                </a:solidFill>
                <a:latin typeface="+mj-lt"/>
                <a:ea typeface="Times New Roman" panose="02020603050405020304" pitchFamily="18" charset="0"/>
                <a:cs typeface="Times New Roman" panose="02020603050405020304" pitchFamily="18" charset="0"/>
              </a:rPr>
              <a:t> </a:t>
            </a:r>
            <a:r>
              <a:rPr lang="en-US" sz="2400" dirty="0" err="1" smtClean="0">
                <a:solidFill>
                  <a:srgbClr val="00B0F0"/>
                </a:solidFill>
                <a:latin typeface="+mj-lt"/>
                <a:ea typeface="Times New Roman" panose="02020603050405020304" pitchFamily="18" charset="0"/>
                <a:cs typeface="Times New Roman" panose="02020603050405020304" pitchFamily="18" charset="0"/>
              </a:rPr>
              <a:t>Sức</a:t>
            </a:r>
            <a:r>
              <a:rPr lang="en-US" sz="2400" dirty="0" smtClean="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mạnh</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của</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khối</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đại</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đoàn</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kết</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toàn</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dân</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tộc</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là</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sức</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mạnh</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của</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cả</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cộng</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đồng</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các</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dân</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tộc</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Việt</a:t>
            </a:r>
            <a:r>
              <a:rPr lang="en-US" sz="2400" b="1" dirty="0">
                <a:solidFill>
                  <a:srgbClr val="FF0000"/>
                </a:solidFill>
                <a:latin typeface="+mj-lt"/>
                <a:ea typeface="Times New Roman" panose="02020603050405020304" pitchFamily="18" charset="0"/>
                <a:cs typeface="Times New Roman" panose="02020603050405020304" pitchFamily="18" charset="0"/>
              </a:rPr>
              <a:t> Nam</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bao</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gồm</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đồng</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bào</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các</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dân</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tộc</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tôn</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giáo</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các</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giai</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cấp</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tầng</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lớp</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xã</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hội</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các</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thành</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phần</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kinh</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tế</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các</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lứa</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tuổi</a:t>
            </a:r>
            <a:r>
              <a:rPr lang="en-US" sz="2400" dirty="0">
                <a:solidFill>
                  <a:srgbClr val="00B0F0"/>
                </a:solidFill>
                <a:latin typeface="+mj-lt"/>
                <a:ea typeface="Times New Roman" panose="02020603050405020304" pitchFamily="18" charset="0"/>
                <a:cs typeface="Times New Roman" panose="02020603050405020304" pitchFamily="18" charset="0"/>
              </a:rPr>
              <a:t> ở </a:t>
            </a:r>
            <a:r>
              <a:rPr lang="en-US" sz="2400" dirty="0" err="1">
                <a:solidFill>
                  <a:srgbClr val="00B0F0"/>
                </a:solidFill>
                <a:latin typeface="+mj-lt"/>
                <a:ea typeface="Times New Roman" panose="02020603050405020304" pitchFamily="18" charset="0"/>
                <a:cs typeface="Times New Roman" panose="02020603050405020304" pitchFamily="18" charset="0"/>
              </a:rPr>
              <a:t>mọi</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vùng</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miền</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của</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đất</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nước</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và</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đồng</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bào</a:t>
            </a:r>
            <a:r>
              <a:rPr lang="en-US" sz="2400" dirty="0">
                <a:solidFill>
                  <a:srgbClr val="00B0F0"/>
                </a:solidFill>
                <a:latin typeface="+mj-lt"/>
                <a:ea typeface="Times New Roman" panose="02020603050405020304" pitchFamily="18" charset="0"/>
                <a:cs typeface="Times New Roman" panose="02020603050405020304" pitchFamily="18" charset="0"/>
              </a:rPr>
              <a:t> ta </a:t>
            </a:r>
            <a:r>
              <a:rPr lang="en-US" sz="2400" dirty="0" err="1">
                <a:solidFill>
                  <a:srgbClr val="00B0F0"/>
                </a:solidFill>
                <a:latin typeface="+mj-lt"/>
                <a:ea typeface="Times New Roman" panose="02020603050405020304" pitchFamily="18" charset="0"/>
                <a:cs typeface="Times New Roman" panose="02020603050405020304" pitchFamily="18" charset="0"/>
              </a:rPr>
              <a:t>cư</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trú</a:t>
            </a:r>
            <a:r>
              <a:rPr lang="en-US" sz="2400" dirty="0">
                <a:solidFill>
                  <a:srgbClr val="00B0F0"/>
                </a:solidFill>
                <a:latin typeface="+mj-lt"/>
                <a:ea typeface="Times New Roman" panose="02020603050405020304" pitchFamily="18" charset="0"/>
                <a:cs typeface="Times New Roman" panose="02020603050405020304" pitchFamily="18" charset="0"/>
              </a:rPr>
              <a:t> ở </a:t>
            </a:r>
            <a:r>
              <a:rPr lang="en-US" sz="2400" dirty="0" err="1">
                <a:solidFill>
                  <a:srgbClr val="00B0F0"/>
                </a:solidFill>
                <a:latin typeface="+mj-lt"/>
                <a:ea typeface="Times New Roman" panose="02020603050405020304" pitchFamily="18" charset="0"/>
                <a:cs typeface="Times New Roman" panose="02020603050405020304" pitchFamily="18" charset="0"/>
              </a:rPr>
              <a:t>nước</a:t>
            </a:r>
            <a:r>
              <a:rPr lang="en-US" sz="2400" dirty="0">
                <a:solidFill>
                  <a:srgbClr val="00B0F0"/>
                </a:solidFill>
                <a:latin typeface="+mj-lt"/>
                <a:ea typeface="Times New Roman" panose="02020603050405020304" pitchFamily="18" charset="0"/>
                <a:cs typeface="Times New Roman" panose="02020603050405020304" pitchFamily="18" charset="0"/>
              </a:rPr>
              <a:t> </a:t>
            </a:r>
            <a:r>
              <a:rPr lang="en-US" sz="2400" dirty="0" err="1">
                <a:solidFill>
                  <a:srgbClr val="00B0F0"/>
                </a:solidFill>
                <a:latin typeface="+mj-lt"/>
                <a:ea typeface="Times New Roman" panose="02020603050405020304" pitchFamily="18" charset="0"/>
                <a:cs typeface="Times New Roman" panose="02020603050405020304" pitchFamily="18" charset="0"/>
              </a:rPr>
              <a:t>ngoài</a:t>
            </a:r>
            <a:endParaRPr lang="en-US" sz="2400" dirty="0">
              <a:solidFill>
                <a:srgbClr val="00B0F0"/>
              </a:solidFill>
              <a:effectLst/>
              <a:latin typeface="+mj-lt"/>
              <a:ea typeface="Calibri" panose="020F0502020204030204" pitchFamily="34" charset="0"/>
              <a:cs typeface="Times New Roman" panose="02020603050405020304" pitchFamily="18" charset="0"/>
            </a:endParaRPr>
          </a:p>
        </p:txBody>
      </p:sp>
      <p:pic>
        <p:nvPicPr>
          <p:cNvPr id="2050" name="Picture 2" descr="Image result for lực lượng của khối đại đoàn kết toàn dân tộc:"/>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83002" y="2838959"/>
            <a:ext cx="4896589" cy="2943655"/>
          </a:xfrm>
          <a:prstGeom prst="rect">
            <a:avLst/>
          </a:prstGeom>
          <a:noFill/>
          <a:extLst>
            <a:ext uri="{909E8E84-426E-40DD-AFC4-6F175D3DCCD1}">
              <a14:hiddenFill xmlns="" xmlns:a14="http://schemas.microsoft.com/office/drawing/2010/main">
                <a:solidFill>
                  <a:srgbClr val="FFFFFF"/>
                </a:solidFill>
              </a14:hiddenFill>
            </a:ext>
          </a:extLst>
        </p:spPr>
      </p:pic>
      <p:pic>
        <p:nvPicPr>
          <p:cNvPr id="2052" name="Picture 4" descr="Image result for các giai cấp, tầng lớp xã hội, các dân tộc"/>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091707" y="0"/>
            <a:ext cx="6100293" cy="249951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6791364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73707" y="204920"/>
            <a:ext cx="7220246" cy="461665"/>
          </a:xfrm>
          <a:prstGeom prst="rect">
            <a:avLst/>
          </a:prstGeom>
        </p:spPr>
        <p:txBody>
          <a:bodyPr wrap="none">
            <a:spAutoFit/>
          </a:bodyPr>
          <a:lstStyle/>
          <a:p>
            <a:pPr marL="285750" indent="-285750">
              <a:buFont typeface="Wingdings" panose="05000000000000000000" pitchFamily="2" charset="2"/>
              <a:buChar char="v"/>
            </a:pPr>
            <a:r>
              <a:rPr lang="en-US" sz="2400" dirty="0" smtClean="0">
                <a:solidFill>
                  <a:srgbClr val="FF0000"/>
                </a:solidFill>
                <a:latin typeface="+mj-lt"/>
                <a:ea typeface="Times New Roman" panose="02020603050405020304" pitchFamily="18" charset="0"/>
              </a:rPr>
              <a:t> </a:t>
            </a:r>
            <a:r>
              <a:rPr lang="en-US" sz="2400" b="1" dirty="0" err="1" smtClean="0">
                <a:solidFill>
                  <a:srgbClr val="FF0000"/>
                </a:solidFill>
                <a:latin typeface="+mj-lt"/>
                <a:ea typeface="Times New Roman" panose="02020603050405020304" pitchFamily="18" charset="0"/>
              </a:rPr>
              <a:t>Về</a:t>
            </a:r>
            <a:r>
              <a:rPr lang="en-US" sz="2400" b="1" dirty="0" smtClean="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nguyên</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tắc</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đoàn</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kết</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dân</a:t>
            </a:r>
            <a:r>
              <a:rPr lang="en-US" sz="2400" b="1" dirty="0">
                <a:solidFill>
                  <a:srgbClr val="FF0000"/>
                </a:solidFill>
                <a:latin typeface="+mj-lt"/>
                <a:ea typeface="Times New Roman" panose="02020603050405020304" pitchFamily="18" charset="0"/>
              </a:rPr>
              <a:t> </a:t>
            </a:r>
            <a:r>
              <a:rPr lang="en-US" sz="2400" b="1" dirty="0" err="1" smtClean="0">
                <a:solidFill>
                  <a:srgbClr val="FF0000"/>
                </a:solidFill>
                <a:latin typeface="+mj-lt"/>
                <a:ea typeface="Times New Roman" panose="02020603050405020304" pitchFamily="18" charset="0"/>
              </a:rPr>
              <a:t>tộc</a:t>
            </a:r>
            <a:r>
              <a:rPr lang="en-US" sz="2400" b="1" dirty="0">
                <a:solidFill>
                  <a:srgbClr val="FF0000"/>
                </a:solidFill>
                <a:latin typeface="+mj-lt"/>
                <a:ea typeface="Times New Roman" panose="02020603050405020304" pitchFamily="18" charset="0"/>
              </a:rPr>
              <a:t>,</a:t>
            </a:r>
            <a:r>
              <a:rPr lang="en-US" sz="2400" b="1" dirty="0" smtClean="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Đảng</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chỉ</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rõ</a:t>
            </a:r>
            <a:r>
              <a:rPr lang="en-US" sz="2400" b="1" dirty="0">
                <a:solidFill>
                  <a:srgbClr val="FF0000"/>
                </a:solidFill>
                <a:latin typeface="+mj-lt"/>
                <a:ea typeface="Times New Roman" panose="02020603050405020304" pitchFamily="18" charset="0"/>
              </a:rPr>
              <a:t>: </a:t>
            </a:r>
            <a:endParaRPr lang="en-US" sz="2400" b="1" dirty="0">
              <a:solidFill>
                <a:srgbClr val="FF0000"/>
              </a:solidFill>
              <a:latin typeface="+mj-lt"/>
            </a:endParaRPr>
          </a:p>
        </p:txBody>
      </p:sp>
      <p:sp>
        <p:nvSpPr>
          <p:cNvPr id="4" name="Rounded Rectangle 3"/>
          <p:cNvSpPr/>
          <p:nvPr/>
        </p:nvSpPr>
        <p:spPr>
          <a:xfrm>
            <a:off x="373488" y="965914"/>
            <a:ext cx="11410682" cy="170001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a:spcAft>
                <a:spcPts val="0"/>
              </a:spcAft>
            </a:pPr>
            <a:r>
              <a:rPr lang="en-US" sz="2400" dirty="0" err="1">
                <a:latin typeface="+mj-lt"/>
                <a:ea typeface="Times New Roman" panose="02020603050405020304" pitchFamily="18" charset="0"/>
                <a:cs typeface="Times New Roman" panose="02020603050405020304" pitchFamily="18" charset="0"/>
              </a:rPr>
              <a:t>Đoàn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kết</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dân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tộc</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trên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nền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tảng</a:t>
            </a:r>
            <a:r>
              <a:rPr lang="en-US" sz="2400" dirty="0">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liên</a:t>
            </a:r>
            <a:r>
              <a:rPr lang="en-US" sz="2400" b="1" u="sng" dirty="0">
                <a:solidFill>
                  <a:srgbClr val="FFFF00"/>
                </a:solidFill>
                <a:latin typeface="+mj-lt"/>
                <a:ea typeface="Times New Roman" panose="02020603050405020304" pitchFamily="18" charset="0"/>
                <a:cs typeface="Times New Roman" panose="02020603050405020304" pitchFamily="18" charset="0"/>
              </a:rPr>
              <a:t> minh </a:t>
            </a:r>
            <a:r>
              <a:rPr lang="en-US" sz="2400" b="1" u="sng" dirty="0" err="1">
                <a:solidFill>
                  <a:srgbClr val="FFFF00"/>
                </a:solidFill>
                <a:latin typeface="+mj-lt"/>
                <a:ea typeface="Times New Roman" panose="02020603050405020304" pitchFamily="18" charset="0"/>
                <a:cs typeface="Times New Roman" panose="02020603050405020304" pitchFamily="18" charset="0"/>
              </a:rPr>
              <a:t>giai</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cấp</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công</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nhân</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với</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giai</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cấp</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nông</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dân</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và</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đội</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ngũ</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trí</a:t>
            </a:r>
            <a:r>
              <a:rPr lang="en-US" sz="2400" b="1" u="sng" dirty="0">
                <a:solidFill>
                  <a:srgbClr val="FFFF00"/>
                </a:solidFill>
                <a:latin typeface="+mj-lt"/>
                <a:ea typeface="Times New Roman" panose="02020603050405020304" pitchFamily="18" charset="0"/>
                <a:cs typeface="Times New Roman" panose="02020603050405020304" pitchFamily="18" charset="0"/>
              </a:rPr>
              <a:t> </a:t>
            </a:r>
            <a:r>
              <a:rPr lang="en-US" sz="2400" b="1" u="sng" dirty="0" err="1">
                <a:solidFill>
                  <a:srgbClr val="FFFF00"/>
                </a:solidFill>
                <a:latin typeface="+mj-lt"/>
                <a:ea typeface="Times New Roman" panose="02020603050405020304" pitchFamily="18" charset="0"/>
                <a:cs typeface="Times New Roman" panose="02020603050405020304" pitchFamily="18" charset="0"/>
              </a:rPr>
              <a:t>thức</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tập</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hợp</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trong</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Mặt</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trận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dân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tộc</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thống</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nhất</a:t>
            </a:r>
            <a:r>
              <a:rPr lang="en-US" sz="2400" dirty="0">
                <a:latin typeface="+mj-lt"/>
                <a:ea typeface="Times New Roman" panose="02020603050405020304" pitchFamily="18" charset="0"/>
                <a:cs typeface="Times New Roman" panose="02020603050405020304" pitchFamily="18" charset="0"/>
              </a:rPr>
              <a:t> do </a:t>
            </a:r>
            <a:r>
              <a:rPr lang="en-US" sz="2400" dirty="0" err="1">
                <a:latin typeface="+mj-lt"/>
                <a:ea typeface="Times New Roman" panose="02020603050405020304" pitchFamily="18" charset="0"/>
                <a:cs typeface="Times New Roman" panose="02020603050405020304" pitchFamily="18" charset="0"/>
              </a:rPr>
              <a:t>Đảng</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Cộng</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sản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Việt</a:t>
            </a:r>
            <a:r>
              <a:rPr lang="en-US" sz="2400" dirty="0">
                <a:latin typeface="+mj-lt"/>
                <a:ea typeface="Times New Roman" panose="02020603050405020304" pitchFamily="18" charset="0"/>
                <a:cs typeface="Times New Roman" panose="02020603050405020304" pitchFamily="18" charset="0"/>
              </a:rPr>
              <a:t> Nam </a:t>
            </a:r>
            <a:r>
              <a:rPr lang="en-US" sz="2400" dirty="0" err="1">
                <a:latin typeface="+mj-lt"/>
                <a:ea typeface="Times New Roman" panose="02020603050405020304" pitchFamily="18" charset="0"/>
                <a:cs typeface="Times New Roman" panose="02020603050405020304" pitchFamily="18" charset="0"/>
              </a:rPr>
              <a:t>lãnh</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đạo</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Đảng</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là</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hạt</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nhân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lãnh</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đạo</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của</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khối</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đại</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đoàn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kết</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toàn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dân</a:t>
            </a:r>
            <a:r>
              <a:rPr lang="en-US" sz="2400" dirty="0">
                <a:latin typeface="+mj-lt"/>
                <a:ea typeface="Times New Roman" panose="02020603050405020304" pitchFamily="18" charset="0"/>
                <a:cs typeface="Times New Roman" panose="02020603050405020304" pitchFamily="18" charset="0"/>
              </a:rPr>
              <a:t> </a:t>
            </a:r>
            <a:r>
              <a:rPr lang="en-US" sz="2400" dirty="0" err="1">
                <a:latin typeface="+mj-lt"/>
                <a:ea typeface="Times New Roman" panose="02020603050405020304" pitchFamily="18" charset="0"/>
                <a:cs typeface="Times New Roman" panose="02020603050405020304" pitchFamily="18" charset="0"/>
              </a:rPr>
              <a:t>tộc</a:t>
            </a:r>
            <a:r>
              <a:rPr lang="en-US" sz="2400" dirty="0">
                <a:latin typeface="+mj-lt"/>
                <a:ea typeface="Times New Roman" panose="02020603050405020304" pitchFamily="18" charset="0"/>
                <a:cs typeface="Times New Roman" panose="02020603050405020304" pitchFamily="18" charset="0"/>
              </a:rPr>
              <a:t>.</a:t>
            </a:r>
            <a:endParaRPr lang="en-US" sz="2400" dirty="0">
              <a:latin typeface="+mj-lt"/>
              <a:ea typeface="Calibri" panose="020F0502020204030204" pitchFamily="34" charset="0"/>
              <a:cs typeface="Times New Roman" panose="02020603050405020304" pitchFamily="18" charset="0"/>
            </a:endParaRPr>
          </a:p>
        </p:txBody>
      </p:sp>
      <p:sp>
        <p:nvSpPr>
          <p:cNvPr id="5" name="Rectangle 4"/>
          <p:cNvSpPr/>
          <p:nvPr/>
        </p:nvSpPr>
        <p:spPr>
          <a:xfrm>
            <a:off x="2773707" y="1475426"/>
            <a:ext cx="8945077" cy="461665"/>
          </a:xfrm>
          <a:prstGeom prst="rect">
            <a:avLst/>
          </a:prstGeom>
        </p:spPr>
        <p:txBody>
          <a:bodyPr wrap="none">
            <a:spAutoFit/>
          </a:bodyPr>
          <a:lstStyle/>
          <a:p>
            <a:pPr marL="285750" indent="-285750">
              <a:buFont typeface="Wingdings" panose="05000000000000000000" pitchFamily="2" charset="2"/>
              <a:buChar char="v"/>
            </a:pPr>
            <a:r>
              <a:rPr lang="en-US" sz="2400" b="1" dirty="0" smtClean="0">
                <a:solidFill>
                  <a:srgbClr val="660066"/>
                </a:solidFill>
                <a:latin typeface="+mj-lt"/>
                <a:ea typeface="Times New Roman" panose="02020603050405020304" pitchFamily="18" charset="0"/>
              </a:rPr>
              <a:t> </a:t>
            </a:r>
            <a:r>
              <a:rPr lang="en-US" sz="2400" b="1" dirty="0" err="1" smtClean="0">
                <a:solidFill>
                  <a:srgbClr val="660066"/>
                </a:solidFill>
                <a:latin typeface="+mj-lt"/>
                <a:ea typeface="Times New Roman" panose="02020603050405020304" pitchFamily="18" charset="0"/>
              </a:rPr>
              <a:t>Về</a:t>
            </a:r>
            <a:r>
              <a:rPr lang="en-US" sz="2400" b="1" dirty="0" smtClean="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ứng</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xử</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trong</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xây</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dựng</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khối</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đại</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đoàn</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kết</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toàn</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dân</a:t>
            </a:r>
            <a:r>
              <a:rPr lang="en-US" sz="2400" b="1" dirty="0">
                <a:solidFill>
                  <a:srgbClr val="660066"/>
                </a:solidFill>
                <a:latin typeface="+mj-lt"/>
                <a:ea typeface="Times New Roman" panose="02020603050405020304" pitchFamily="18" charset="0"/>
              </a:rPr>
              <a:t> </a:t>
            </a:r>
            <a:r>
              <a:rPr lang="en-US" sz="2400" b="1" dirty="0" err="1">
                <a:solidFill>
                  <a:srgbClr val="660066"/>
                </a:solidFill>
                <a:latin typeface="+mj-lt"/>
                <a:ea typeface="Times New Roman" panose="02020603050405020304" pitchFamily="18" charset="0"/>
              </a:rPr>
              <a:t>tộc</a:t>
            </a:r>
            <a:endParaRPr lang="en-US" sz="2400" b="1" dirty="0">
              <a:solidFill>
                <a:srgbClr val="660066"/>
              </a:solidFill>
              <a:latin typeface="+mj-lt"/>
            </a:endParaRPr>
          </a:p>
        </p:txBody>
      </p:sp>
      <p:sp>
        <p:nvSpPr>
          <p:cNvPr id="6" name="Rounded Rectangle 5"/>
          <p:cNvSpPr/>
          <p:nvPr/>
        </p:nvSpPr>
        <p:spPr>
          <a:xfrm>
            <a:off x="373488" y="2138687"/>
            <a:ext cx="11345296" cy="2200315"/>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a:t>Đảng</a:t>
            </a:r>
            <a:r>
              <a:rPr lang="en-US" sz="2400" dirty="0"/>
              <a:t> </a:t>
            </a:r>
            <a:r>
              <a:rPr lang="en-US" sz="2400" dirty="0" err="1"/>
              <a:t>chỉ</a:t>
            </a:r>
            <a:r>
              <a:rPr lang="en-US" sz="2400" dirty="0"/>
              <a:t> </a:t>
            </a:r>
            <a:r>
              <a:rPr lang="en-US" sz="2400" dirty="0" err="1"/>
              <a:t>rõ</a:t>
            </a:r>
            <a:r>
              <a:rPr lang="en-US" sz="2400" dirty="0"/>
              <a:t>: “</a:t>
            </a:r>
            <a:r>
              <a:rPr lang="en-US" sz="2400" u="sng" dirty="0" err="1"/>
              <a:t>xóa</a:t>
            </a:r>
            <a:r>
              <a:rPr lang="en-US" sz="2400" u="sng" dirty="0"/>
              <a:t> </a:t>
            </a:r>
            <a:r>
              <a:rPr lang="en-US" sz="2400" u="sng" dirty="0" err="1"/>
              <a:t>bỏ</a:t>
            </a:r>
            <a:r>
              <a:rPr lang="en-US" sz="2400" u="sng" dirty="0"/>
              <a:t> </a:t>
            </a:r>
            <a:r>
              <a:rPr lang="en-US" sz="2400" u="sng" dirty="0" err="1"/>
              <a:t>mặc</a:t>
            </a:r>
            <a:r>
              <a:rPr lang="en-US" sz="2400" u="sng" dirty="0"/>
              <a:t> </a:t>
            </a:r>
            <a:r>
              <a:rPr lang="en-US" sz="2400" u="sng" dirty="0" err="1"/>
              <a:t>cảm</a:t>
            </a:r>
            <a:r>
              <a:rPr lang="en-US" sz="2400" u="sng" dirty="0"/>
              <a:t>, </a:t>
            </a:r>
            <a:r>
              <a:rPr lang="en-US" sz="2400" u="sng" dirty="0" err="1"/>
              <a:t>định</a:t>
            </a:r>
            <a:r>
              <a:rPr lang="en-US" sz="2400" u="sng" dirty="0"/>
              <a:t> </a:t>
            </a:r>
            <a:r>
              <a:rPr lang="en-US" sz="2400" u="sng" dirty="0" err="1"/>
              <a:t>kiến</a:t>
            </a:r>
            <a:r>
              <a:rPr lang="en-US" sz="2400" u="sng" dirty="0"/>
              <a:t> </a:t>
            </a:r>
            <a:r>
              <a:rPr lang="en-US" sz="2400" dirty="0" err="1"/>
              <a:t>về</a:t>
            </a:r>
            <a:r>
              <a:rPr lang="en-US" sz="2400" dirty="0"/>
              <a:t> </a:t>
            </a:r>
            <a:r>
              <a:rPr lang="en-US" sz="2400" dirty="0" err="1"/>
              <a:t>quá</a:t>
            </a:r>
            <a:r>
              <a:rPr lang="en-US" sz="2400" dirty="0"/>
              <a:t> </a:t>
            </a:r>
            <a:r>
              <a:rPr lang="en-US" sz="2400" dirty="0" err="1"/>
              <a:t>khứ</a:t>
            </a:r>
            <a:r>
              <a:rPr lang="en-US" sz="2400" dirty="0"/>
              <a:t>, </a:t>
            </a:r>
            <a:r>
              <a:rPr lang="en-US" sz="2400" dirty="0" err="1"/>
              <a:t>thành</a:t>
            </a:r>
            <a:r>
              <a:rPr lang="en-US" sz="2400" dirty="0"/>
              <a:t> </a:t>
            </a:r>
            <a:r>
              <a:rPr lang="en-US" sz="2400" dirty="0" err="1"/>
              <a:t>phần</a:t>
            </a:r>
            <a:r>
              <a:rPr lang="en-US" sz="2400" dirty="0"/>
              <a:t> </a:t>
            </a:r>
            <a:r>
              <a:rPr lang="en-US" sz="2400" dirty="0" err="1"/>
              <a:t>giai</a:t>
            </a:r>
            <a:r>
              <a:rPr lang="en-US" sz="2400" dirty="0"/>
              <a:t> </a:t>
            </a:r>
            <a:r>
              <a:rPr lang="en-US" sz="2400" dirty="0" err="1"/>
              <a:t>cấp</a:t>
            </a:r>
            <a:r>
              <a:rPr lang="en-US" sz="2400" dirty="0"/>
              <a:t>, </a:t>
            </a:r>
            <a:r>
              <a:rPr lang="en-US" sz="2400" u="sng" dirty="0" err="1"/>
              <a:t>chấp</a:t>
            </a:r>
            <a:r>
              <a:rPr lang="en-US" sz="2400" u="sng" dirty="0"/>
              <a:t> </a:t>
            </a:r>
            <a:r>
              <a:rPr lang="en-US" sz="2400" u="sng" dirty="0" err="1"/>
              <a:t>nhận</a:t>
            </a:r>
            <a:r>
              <a:rPr lang="en-US" sz="2400" u="sng" dirty="0"/>
              <a:t> </a:t>
            </a:r>
            <a:r>
              <a:rPr lang="en-US" sz="2400" u="sng" dirty="0" err="1"/>
              <a:t>những</a:t>
            </a:r>
            <a:r>
              <a:rPr lang="en-US" sz="2400" u="sng" dirty="0"/>
              <a:t> </a:t>
            </a:r>
            <a:r>
              <a:rPr lang="en-US" sz="2400" u="sng" dirty="0" err="1"/>
              <a:t>điểm</a:t>
            </a:r>
            <a:r>
              <a:rPr lang="en-US" sz="2400" u="sng" dirty="0"/>
              <a:t> </a:t>
            </a:r>
            <a:r>
              <a:rPr lang="en-US" sz="2400" u="sng" dirty="0" err="1"/>
              <a:t>khác</a:t>
            </a:r>
            <a:r>
              <a:rPr lang="en-US" sz="2400" u="sng" dirty="0"/>
              <a:t> </a:t>
            </a:r>
            <a:r>
              <a:rPr lang="en-US" sz="2400" u="sng" dirty="0" err="1"/>
              <a:t>nhau</a:t>
            </a:r>
            <a:r>
              <a:rPr lang="en-US" sz="2400" dirty="0"/>
              <a:t> </a:t>
            </a:r>
            <a:r>
              <a:rPr lang="en-US" sz="2400" dirty="0" err="1"/>
              <a:t>không</a:t>
            </a:r>
            <a:r>
              <a:rPr lang="en-US" sz="2400" dirty="0"/>
              <a:t> </a:t>
            </a:r>
            <a:r>
              <a:rPr lang="en-US" sz="2400" dirty="0" err="1"/>
              <a:t>trái</a:t>
            </a:r>
            <a:r>
              <a:rPr lang="en-US" sz="2400" dirty="0"/>
              <a:t> </a:t>
            </a:r>
            <a:r>
              <a:rPr lang="en-US" sz="2400" dirty="0" err="1"/>
              <a:t>với</a:t>
            </a:r>
            <a:r>
              <a:rPr lang="en-US" sz="2400" dirty="0"/>
              <a:t> </a:t>
            </a:r>
            <a:r>
              <a:rPr lang="en-US" sz="2400" dirty="0" err="1"/>
              <a:t>lợi</a:t>
            </a:r>
            <a:r>
              <a:rPr lang="en-US" sz="2400" dirty="0"/>
              <a:t> </a:t>
            </a:r>
            <a:r>
              <a:rPr lang="en-US" sz="2400" dirty="0" err="1"/>
              <a:t>ích</a:t>
            </a:r>
            <a:r>
              <a:rPr lang="en-US" sz="2400" dirty="0"/>
              <a:t> </a:t>
            </a:r>
            <a:r>
              <a:rPr lang="en-US" sz="2400" dirty="0" err="1"/>
              <a:t>chung</a:t>
            </a:r>
            <a:r>
              <a:rPr lang="en-US" sz="2400" dirty="0"/>
              <a:t> </a:t>
            </a:r>
            <a:r>
              <a:rPr lang="en-US" sz="2400" dirty="0" err="1"/>
              <a:t>của</a:t>
            </a:r>
            <a:r>
              <a:rPr lang="en-US" sz="2400" dirty="0"/>
              <a:t> </a:t>
            </a:r>
            <a:r>
              <a:rPr lang="en-US" sz="2400" dirty="0" err="1"/>
              <a:t>dân</a:t>
            </a:r>
            <a:r>
              <a:rPr lang="en-US" sz="2400" dirty="0"/>
              <a:t> </a:t>
            </a:r>
            <a:r>
              <a:rPr lang="en-US" sz="2400" dirty="0" err="1"/>
              <a:t>tộc</a:t>
            </a:r>
            <a:r>
              <a:rPr lang="en-US" sz="2400" dirty="0"/>
              <a:t>, </a:t>
            </a:r>
            <a:r>
              <a:rPr lang="en-US" sz="2400" dirty="0" err="1"/>
              <a:t>đề</a:t>
            </a:r>
            <a:r>
              <a:rPr lang="en-US" sz="2400" dirty="0"/>
              <a:t> </a:t>
            </a:r>
            <a:r>
              <a:rPr lang="en-US" sz="2400" dirty="0" err="1"/>
              <a:t>cao</a:t>
            </a:r>
            <a:r>
              <a:rPr lang="en-US" sz="2400" dirty="0"/>
              <a:t> </a:t>
            </a:r>
            <a:r>
              <a:rPr lang="en-US" sz="2400" u="sng" dirty="0" err="1"/>
              <a:t>tinh</a:t>
            </a:r>
            <a:r>
              <a:rPr lang="en-US" sz="2400" u="sng" dirty="0"/>
              <a:t> </a:t>
            </a:r>
            <a:r>
              <a:rPr lang="en-US" sz="2400" u="sng" dirty="0" err="1"/>
              <a:t>thần</a:t>
            </a:r>
            <a:r>
              <a:rPr lang="en-US" sz="2400" u="sng" dirty="0"/>
              <a:t> </a:t>
            </a:r>
            <a:r>
              <a:rPr lang="en-US" sz="2400" u="sng" dirty="0" err="1"/>
              <a:t>dân</a:t>
            </a:r>
            <a:r>
              <a:rPr lang="en-US" sz="2400" u="sng" dirty="0"/>
              <a:t> </a:t>
            </a:r>
            <a:r>
              <a:rPr lang="en-US" sz="2400" u="sng" dirty="0" err="1"/>
              <a:t>tộc</a:t>
            </a:r>
            <a:r>
              <a:rPr lang="en-US" sz="2400" u="sng" dirty="0"/>
              <a:t>, </a:t>
            </a:r>
            <a:r>
              <a:rPr lang="en-US" sz="2400" u="sng" dirty="0" err="1"/>
              <a:t>truyền</a:t>
            </a:r>
            <a:r>
              <a:rPr lang="en-US" sz="2400" u="sng" dirty="0"/>
              <a:t> </a:t>
            </a:r>
            <a:r>
              <a:rPr lang="en-US" sz="2400" u="sng" dirty="0" err="1"/>
              <a:t>thống</a:t>
            </a:r>
            <a:r>
              <a:rPr lang="en-US" sz="2400" u="sng" dirty="0"/>
              <a:t> </a:t>
            </a:r>
            <a:r>
              <a:rPr lang="en-US" sz="2400" u="sng" dirty="0" err="1"/>
              <a:t>nhân</a:t>
            </a:r>
            <a:r>
              <a:rPr lang="en-US" sz="2400" u="sng" dirty="0"/>
              <a:t> </a:t>
            </a:r>
            <a:r>
              <a:rPr lang="en-US" sz="2400" u="sng" dirty="0" err="1"/>
              <a:t>nghĩa</a:t>
            </a:r>
            <a:r>
              <a:rPr lang="en-US" sz="2400" u="sng" dirty="0"/>
              <a:t>, </a:t>
            </a:r>
            <a:r>
              <a:rPr lang="en-US" sz="2400" u="sng" dirty="0" err="1"/>
              <a:t>khoan</a:t>
            </a:r>
            <a:r>
              <a:rPr lang="en-US" sz="2400" u="sng" dirty="0"/>
              <a:t> dung</a:t>
            </a:r>
            <a:r>
              <a:rPr lang="en-US" sz="2400" dirty="0"/>
              <a:t>… </a:t>
            </a:r>
            <a:r>
              <a:rPr lang="en-US" sz="2400" dirty="0" err="1"/>
              <a:t>để</a:t>
            </a:r>
            <a:r>
              <a:rPr lang="en-US" sz="2400" dirty="0"/>
              <a:t> </a:t>
            </a:r>
            <a:r>
              <a:rPr lang="en-US" sz="2400" dirty="0" err="1"/>
              <a:t>tập</a:t>
            </a:r>
            <a:r>
              <a:rPr lang="en-US" sz="2400" dirty="0"/>
              <a:t> </a:t>
            </a:r>
            <a:r>
              <a:rPr lang="en-US" sz="2400" dirty="0" err="1"/>
              <a:t>hợp</a:t>
            </a:r>
            <a:r>
              <a:rPr lang="en-US" sz="2400" dirty="0"/>
              <a:t>, </a:t>
            </a:r>
            <a:r>
              <a:rPr lang="en-US" sz="2400" dirty="0" err="1"/>
              <a:t>đoàn</a:t>
            </a:r>
            <a:r>
              <a:rPr lang="en-US" sz="2400" dirty="0"/>
              <a:t> </a:t>
            </a:r>
            <a:r>
              <a:rPr lang="en-US" sz="2400" dirty="0" err="1"/>
              <a:t>kết</a:t>
            </a:r>
            <a:r>
              <a:rPr lang="en-US" sz="2400" dirty="0"/>
              <a:t> </a:t>
            </a:r>
            <a:r>
              <a:rPr lang="en-US" sz="2400" dirty="0" err="1"/>
              <a:t>mọi</a:t>
            </a:r>
            <a:r>
              <a:rPr lang="en-US" sz="2400" dirty="0"/>
              <a:t> </a:t>
            </a:r>
            <a:r>
              <a:rPr lang="en-US" sz="2400" dirty="0" err="1"/>
              <a:t>người</a:t>
            </a:r>
            <a:r>
              <a:rPr lang="en-US" sz="2400" dirty="0"/>
              <a:t> </a:t>
            </a:r>
            <a:r>
              <a:rPr lang="en-US" sz="2400" dirty="0" err="1"/>
              <a:t>vào</a:t>
            </a:r>
            <a:r>
              <a:rPr lang="en-US" sz="2400" dirty="0"/>
              <a:t> </a:t>
            </a:r>
            <a:r>
              <a:rPr lang="en-US" sz="2400" dirty="0" err="1"/>
              <a:t>mặt</a:t>
            </a:r>
            <a:r>
              <a:rPr lang="en-US" sz="2400" dirty="0"/>
              <a:t> </a:t>
            </a:r>
            <a:r>
              <a:rPr lang="en-US" sz="2400" dirty="0" err="1"/>
              <a:t>trận</a:t>
            </a:r>
            <a:r>
              <a:rPr lang="en-US" sz="2400" dirty="0"/>
              <a:t> </a:t>
            </a:r>
            <a:r>
              <a:rPr lang="en-US" sz="2400" dirty="0" err="1"/>
              <a:t>chung</a:t>
            </a:r>
            <a:r>
              <a:rPr lang="en-US" sz="2400" dirty="0"/>
              <a:t>, </a:t>
            </a:r>
            <a:r>
              <a:rPr lang="en-US" sz="2400" dirty="0" err="1"/>
              <a:t>tăng</a:t>
            </a:r>
            <a:r>
              <a:rPr lang="en-US" sz="2400" dirty="0"/>
              <a:t> </a:t>
            </a:r>
            <a:r>
              <a:rPr lang="en-US" sz="2400" dirty="0" err="1"/>
              <a:t>cường</a:t>
            </a:r>
            <a:r>
              <a:rPr lang="en-US" sz="2400" dirty="0"/>
              <a:t> </a:t>
            </a:r>
            <a:r>
              <a:rPr lang="en-US" sz="2400" dirty="0" err="1"/>
              <a:t>đồng</a:t>
            </a:r>
            <a:r>
              <a:rPr lang="en-US" sz="2400" dirty="0"/>
              <a:t> </a:t>
            </a:r>
            <a:r>
              <a:rPr lang="en-US" sz="2400" dirty="0" err="1"/>
              <a:t>thuận</a:t>
            </a:r>
            <a:r>
              <a:rPr lang="en-US" sz="2400" dirty="0"/>
              <a:t> </a:t>
            </a:r>
            <a:r>
              <a:rPr lang="en-US" sz="2400" dirty="0" err="1"/>
              <a:t>xã</a:t>
            </a:r>
            <a:r>
              <a:rPr lang="en-US" sz="2400" dirty="0"/>
              <a:t> </a:t>
            </a:r>
            <a:r>
              <a:rPr lang="en-US" sz="2400" dirty="0" err="1"/>
              <a:t>hội</a:t>
            </a:r>
            <a:r>
              <a:rPr lang="en-US" sz="2400" dirty="0"/>
              <a:t>”</a:t>
            </a:r>
          </a:p>
        </p:txBody>
      </p:sp>
    </p:spTree>
    <p:extLst>
      <p:ext uri="{BB962C8B-B14F-4D97-AF65-F5344CB8AC3E}">
        <p14:creationId xmlns="" xmlns:p14="http://schemas.microsoft.com/office/powerpoint/2010/main" val="3672812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4"/>
                                        </p:tgtEl>
                                        <p:attrNameLst>
                                          <p:attrName>ppt_x</p:attrName>
                                        </p:attrNameLst>
                                      </p:cBhvr>
                                      <p:tavLst>
                                        <p:tav tm="0">
                                          <p:val>
                                            <p:strVal val="ppt_x"/>
                                          </p:val>
                                        </p:tav>
                                        <p:tav tm="100000">
                                          <p:val>
                                            <p:strVal val="ppt_x"/>
                                          </p:val>
                                        </p:tav>
                                      </p:tavLst>
                                    </p:anim>
                                    <p:anim calcmode="lin" valueType="num">
                                      <p:cBhvr additive="base">
                                        <p:cTn id="7" dur="500"/>
                                        <p:tgtEl>
                                          <p:spTgt spid="4"/>
                                        </p:tgtEl>
                                        <p:attrNameLst>
                                          <p:attrName>ppt_y</p:attrName>
                                        </p:attrNameLst>
                                      </p:cBhvr>
                                      <p:tavLst>
                                        <p:tav tm="0">
                                          <p:val>
                                            <p:strVal val="ppt_y"/>
                                          </p:val>
                                        </p:tav>
                                        <p:tav tm="100000">
                                          <p:val>
                                            <p:strVal val="1+ppt_h/2"/>
                                          </p:val>
                                        </p:tav>
                                      </p:tavLst>
                                    </p:anim>
                                    <p:set>
                                      <p:cBhvr>
                                        <p:cTn id="8" dur="1" fill="hold">
                                          <p:stCondLst>
                                            <p:cond delay="499"/>
                                          </p:stCondLst>
                                        </p:cTn>
                                        <p:tgtEl>
                                          <p:spTgt spid="4"/>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2073" y="285362"/>
            <a:ext cx="11427854" cy="830997"/>
          </a:xfrm>
          <a:prstGeom prst="rect">
            <a:avLst/>
          </a:prstGeom>
        </p:spPr>
        <p:txBody>
          <a:bodyPr wrap="square">
            <a:spAutoFit/>
          </a:bodyPr>
          <a:lstStyle/>
          <a:p>
            <a:pPr marL="285750" indent="-285750" algn="ctr">
              <a:buFont typeface="Wingdings" panose="05000000000000000000" pitchFamily="2" charset="2"/>
              <a:buChar char="v"/>
            </a:pPr>
            <a:r>
              <a:rPr lang="en-US" sz="2400" b="1" dirty="0" smtClean="0">
                <a:solidFill>
                  <a:srgbClr val="D60093"/>
                </a:solidFill>
                <a:latin typeface="+mj-lt"/>
                <a:ea typeface="Times New Roman" panose="02020603050405020304" pitchFamily="18" charset="0"/>
              </a:rPr>
              <a:t> </a:t>
            </a:r>
            <a:r>
              <a:rPr lang="en-US" sz="2400" b="1" dirty="0" err="1" smtClean="0">
                <a:solidFill>
                  <a:srgbClr val="D60093"/>
                </a:solidFill>
                <a:latin typeface="+mj-lt"/>
                <a:ea typeface="Times New Roman" panose="02020603050405020304" pitchFamily="18" charset="0"/>
              </a:rPr>
              <a:t>Về</a:t>
            </a:r>
            <a:r>
              <a:rPr lang="en-US" sz="2400" b="1" dirty="0" smtClean="0">
                <a:solidFill>
                  <a:srgbClr val="D60093"/>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chủ</a:t>
            </a:r>
            <a:r>
              <a:rPr lang="en-US" sz="2400" b="1" dirty="0">
                <a:solidFill>
                  <a:srgbClr val="D60093"/>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thể</a:t>
            </a:r>
            <a:r>
              <a:rPr lang="en-US" sz="2400" b="1" dirty="0">
                <a:solidFill>
                  <a:srgbClr val="D60093"/>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xây</a:t>
            </a:r>
            <a:r>
              <a:rPr lang="en-US" sz="2400" b="1" dirty="0">
                <a:solidFill>
                  <a:srgbClr val="D60093"/>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dựng</a:t>
            </a:r>
            <a:r>
              <a:rPr lang="en-US" sz="2400" b="1" dirty="0">
                <a:solidFill>
                  <a:srgbClr val="D60093"/>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khối</a:t>
            </a:r>
            <a:r>
              <a:rPr lang="en-US" sz="2400" b="1" dirty="0">
                <a:solidFill>
                  <a:srgbClr val="D60093"/>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đại</a:t>
            </a:r>
            <a:r>
              <a:rPr lang="en-US" sz="2400" b="1" dirty="0">
                <a:solidFill>
                  <a:srgbClr val="D60093"/>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đoàn</a:t>
            </a:r>
            <a:r>
              <a:rPr lang="en-US" sz="2400" b="1" dirty="0">
                <a:solidFill>
                  <a:srgbClr val="D60093"/>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kết</a:t>
            </a:r>
            <a:r>
              <a:rPr lang="en-US" sz="2400" b="1" dirty="0">
                <a:solidFill>
                  <a:srgbClr val="D60093"/>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dân</a:t>
            </a:r>
            <a:r>
              <a:rPr lang="en-US" sz="2400" b="1" dirty="0">
                <a:solidFill>
                  <a:srgbClr val="D60093"/>
                </a:solidFill>
                <a:latin typeface="+mj-lt"/>
                <a:ea typeface="Times New Roman" panose="02020603050405020304" pitchFamily="18" charset="0"/>
              </a:rPr>
              <a:t> </a:t>
            </a:r>
            <a:r>
              <a:rPr lang="en-US" sz="2400" b="1" dirty="0" err="1" smtClean="0">
                <a:solidFill>
                  <a:srgbClr val="D60093"/>
                </a:solidFill>
                <a:latin typeface="+mj-lt"/>
                <a:ea typeface="Times New Roman" panose="02020603050405020304" pitchFamily="18" charset="0"/>
              </a:rPr>
              <a:t>tộc</a:t>
            </a:r>
            <a:r>
              <a:rPr lang="en-US" sz="2400" b="1" dirty="0" smtClean="0">
                <a:solidFill>
                  <a:srgbClr val="D60093"/>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Đảng</a:t>
            </a:r>
            <a:r>
              <a:rPr lang="en-US" sz="2400" b="1" dirty="0">
                <a:solidFill>
                  <a:srgbClr val="D60093"/>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Cộng</a:t>
            </a:r>
            <a:r>
              <a:rPr lang="en-US" sz="2400" b="1" dirty="0">
                <a:solidFill>
                  <a:srgbClr val="D60093"/>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sản</a:t>
            </a:r>
            <a:r>
              <a:rPr lang="en-US" sz="2400" b="1" dirty="0">
                <a:solidFill>
                  <a:srgbClr val="D60093"/>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Việt</a:t>
            </a:r>
            <a:r>
              <a:rPr lang="en-US" sz="2400" b="1" dirty="0">
                <a:solidFill>
                  <a:srgbClr val="D60093"/>
                </a:solidFill>
                <a:latin typeface="+mj-lt"/>
                <a:ea typeface="Times New Roman" panose="02020603050405020304" pitchFamily="18" charset="0"/>
              </a:rPr>
              <a:t> Nam </a:t>
            </a:r>
            <a:r>
              <a:rPr lang="en-US" sz="2400" b="1" dirty="0" err="1">
                <a:solidFill>
                  <a:srgbClr val="D60093"/>
                </a:solidFill>
                <a:latin typeface="+mj-lt"/>
                <a:ea typeface="Times New Roman" panose="02020603050405020304" pitchFamily="18" charset="0"/>
              </a:rPr>
              <a:t>chỉ</a:t>
            </a:r>
            <a:r>
              <a:rPr lang="en-US" sz="2400" b="1" dirty="0">
                <a:solidFill>
                  <a:srgbClr val="D60093"/>
                </a:solidFill>
                <a:latin typeface="+mj-lt"/>
                <a:ea typeface="Times New Roman" panose="02020603050405020304" pitchFamily="18" charset="0"/>
              </a:rPr>
              <a:t> </a:t>
            </a:r>
            <a:r>
              <a:rPr lang="en-US" sz="2400" b="1" dirty="0" err="1">
                <a:solidFill>
                  <a:srgbClr val="D60093"/>
                </a:solidFill>
                <a:latin typeface="+mj-lt"/>
                <a:ea typeface="Times New Roman" panose="02020603050405020304" pitchFamily="18" charset="0"/>
              </a:rPr>
              <a:t>rõ</a:t>
            </a:r>
            <a:r>
              <a:rPr lang="en-US" sz="2400" b="1" dirty="0">
                <a:solidFill>
                  <a:srgbClr val="D60093"/>
                </a:solidFill>
                <a:latin typeface="+mj-lt"/>
                <a:ea typeface="Times New Roman" panose="02020603050405020304" pitchFamily="18" charset="0"/>
              </a:rPr>
              <a:t>: </a:t>
            </a:r>
            <a:endParaRPr lang="en-US" sz="2400" b="1" dirty="0">
              <a:solidFill>
                <a:srgbClr val="D60093"/>
              </a:solidFill>
              <a:latin typeface="+mj-lt"/>
            </a:endParaRPr>
          </a:p>
        </p:txBody>
      </p:sp>
      <p:sp>
        <p:nvSpPr>
          <p:cNvPr id="4" name="Rectangle 3"/>
          <p:cNvSpPr/>
          <p:nvPr/>
        </p:nvSpPr>
        <p:spPr>
          <a:xfrm>
            <a:off x="1322232" y="1245148"/>
            <a:ext cx="9805115" cy="1200329"/>
          </a:xfrm>
          <a:prstGeom prst="rect">
            <a:avLst/>
          </a:prstGeom>
        </p:spPr>
        <p:txBody>
          <a:bodyPr wrap="square">
            <a:spAutoFit/>
          </a:bodyPr>
          <a:lstStyle/>
          <a:p>
            <a:pPr indent="457200" algn="ctr">
              <a:spcAft>
                <a:spcPts val="0"/>
              </a:spcAft>
            </a:pPr>
            <a:r>
              <a:rPr lang="en-US" sz="2400" dirty="0" err="1" smtClean="0">
                <a:solidFill>
                  <a:srgbClr val="0033CC"/>
                </a:solidFill>
                <a:latin typeface="+mj-lt"/>
                <a:ea typeface="Times New Roman" panose="02020603050405020304" pitchFamily="18" charset="0"/>
                <a:cs typeface="Times New Roman" panose="02020603050405020304" pitchFamily="18" charset="0"/>
              </a:rPr>
              <a:t>Xây</a:t>
            </a:r>
            <a:r>
              <a:rPr lang="en-US" sz="2400" dirty="0" smtClean="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dựng</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và</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phát</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huy</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sức</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mạnh</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đại</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đoàn</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kết</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dân</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tộc</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là</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sự</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nghiệp</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của</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toàn</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dân</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tộc</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của</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cả</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hệ</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thống</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chính</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b="1" dirty="0" err="1">
                <a:solidFill>
                  <a:srgbClr val="FF0000"/>
                </a:solidFill>
                <a:latin typeface="+mj-lt"/>
                <a:ea typeface="Times New Roman" panose="02020603050405020304" pitchFamily="18" charset="0"/>
                <a:cs typeface="Times New Roman" panose="02020603050405020304" pitchFamily="18" charset="0"/>
              </a:rPr>
              <a:t>trị</a:t>
            </a:r>
            <a:r>
              <a:rPr lang="en-US" sz="2400" b="1" dirty="0">
                <a:solidFill>
                  <a:srgbClr val="FF0000"/>
                </a:solidFill>
                <a:latin typeface="+mj-lt"/>
                <a:ea typeface="Times New Roman" panose="02020603050405020304" pitchFamily="18" charset="0"/>
                <a:cs typeface="Times New Roman" panose="02020603050405020304" pitchFamily="18" charset="0"/>
              </a:rPr>
              <a:t> </a:t>
            </a:r>
            <a:r>
              <a:rPr lang="en-US" sz="2400" dirty="0" err="1">
                <a:solidFill>
                  <a:srgbClr val="0033CC"/>
                </a:solidFill>
                <a:latin typeface="+mj-lt"/>
                <a:ea typeface="Times New Roman" panose="02020603050405020304" pitchFamily="18" charset="0"/>
                <a:cs typeface="Times New Roman" panose="02020603050405020304" pitchFamily="18" charset="0"/>
              </a:rPr>
              <a:t>mà</a:t>
            </a:r>
            <a:r>
              <a:rPr lang="en-US" sz="2400" dirty="0">
                <a:solidFill>
                  <a:srgbClr val="0033CC"/>
                </a:solidFill>
                <a:latin typeface="+mj-lt"/>
                <a:ea typeface="Times New Roman" panose="02020603050405020304" pitchFamily="18" charset="0"/>
                <a:cs typeface="Times New Roman" panose="02020603050405020304" pitchFamily="18" charset="0"/>
              </a:rPr>
              <a:t> </a:t>
            </a:r>
            <a:r>
              <a:rPr lang="en-US" sz="2400" b="1" dirty="0" err="1">
                <a:solidFill>
                  <a:srgbClr val="996633"/>
                </a:solidFill>
                <a:latin typeface="+mj-lt"/>
                <a:ea typeface="Times New Roman" panose="02020603050405020304" pitchFamily="18" charset="0"/>
                <a:cs typeface="Times New Roman" panose="02020603050405020304" pitchFamily="18" charset="0"/>
              </a:rPr>
              <a:t>hạt</a:t>
            </a:r>
            <a:r>
              <a:rPr lang="en-US" sz="2400" b="1" dirty="0">
                <a:solidFill>
                  <a:srgbClr val="996633"/>
                </a:solidFill>
                <a:latin typeface="+mj-lt"/>
                <a:ea typeface="Times New Roman" panose="02020603050405020304" pitchFamily="18" charset="0"/>
                <a:cs typeface="Times New Roman" panose="02020603050405020304" pitchFamily="18" charset="0"/>
              </a:rPr>
              <a:t> </a:t>
            </a:r>
            <a:r>
              <a:rPr lang="en-US" sz="2400" b="1" dirty="0" err="1">
                <a:solidFill>
                  <a:srgbClr val="996633"/>
                </a:solidFill>
                <a:latin typeface="+mj-lt"/>
                <a:ea typeface="Times New Roman" panose="02020603050405020304" pitchFamily="18" charset="0"/>
                <a:cs typeface="Times New Roman" panose="02020603050405020304" pitchFamily="18" charset="0"/>
              </a:rPr>
              <a:t>nhân</a:t>
            </a:r>
            <a:r>
              <a:rPr lang="en-US" sz="2400" b="1" dirty="0">
                <a:solidFill>
                  <a:srgbClr val="996633"/>
                </a:solidFill>
                <a:latin typeface="+mj-lt"/>
                <a:ea typeface="Times New Roman" panose="02020603050405020304" pitchFamily="18" charset="0"/>
                <a:cs typeface="Times New Roman" panose="02020603050405020304" pitchFamily="18" charset="0"/>
              </a:rPr>
              <a:t> </a:t>
            </a:r>
            <a:r>
              <a:rPr lang="en-US" sz="2400" b="1" dirty="0" err="1">
                <a:solidFill>
                  <a:srgbClr val="996633"/>
                </a:solidFill>
                <a:latin typeface="+mj-lt"/>
                <a:ea typeface="Times New Roman" panose="02020603050405020304" pitchFamily="18" charset="0"/>
                <a:cs typeface="Times New Roman" panose="02020603050405020304" pitchFamily="18" charset="0"/>
              </a:rPr>
              <a:t>lãnh</a:t>
            </a:r>
            <a:r>
              <a:rPr lang="en-US" sz="2400" b="1" dirty="0">
                <a:solidFill>
                  <a:srgbClr val="996633"/>
                </a:solidFill>
                <a:latin typeface="+mj-lt"/>
                <a:ea typeface="Times New Roman" panose="02020603050405020304" pitchFamily="18" charset="0"/>
                <a:cs typeface="Times New Roman" panose="02020603050405020304" pitchFamily="18" charset="0"/>
              </a:rPr>
              <a:t> </a:t>
            </a:r>
            <a:r>
              <a:rPr lang="en-US" sz="2400" b="1" dirty="0" err="1">
                <a:solidFill>
                  <a:srgbClr val="996633"/>
                </a:solidFill>
                <a:latin typeface="+mj-lt"/>
                <a:ea typeface="Times New Roman" panose="02020603050405020304" pitchFamily="18" charset="0"/>
                <a:cs typeface="Times New Roman" panose="02020603050405020304" pitchFamily="18" charset="0"/>
              </a:rPr>
              <a:t>đạo</a:t>
            </a:r>
            <a:r>
              <a:rPr lang="en-US" sz="2400" b="1" dirty="0">
                <a:solidFill>
                  <a:srgbClr val="996633"/>
                </a:solidFill>
                <a:latin typeface="+mj-lt"/>
                <a:ea typeface="Times New Roman" panose="02020603050405020304" pitchFamily="18" charset="0"/>
                <a:cs typeface="Times New Roman" panose="02020603050405020304" pitchFamily="18" charset="0"/>
              </a:rPr>
              <a:t> </a:t>
            </a:r>
            <a:r>
              <a:rPr lang="en-US" sz="2400" b="1" dirty="0" err="1">
                <a:solidFill>
                  <a:srgbClr val="996633"/>
                </a:solidFill>
                <a:latin typeface="+mj-lt"/>
                <a:ea typeface="Times New Roman" panose="02020603050405020304" pitchFamily="18" charset="0"/>
                <a:cs typeface="Times New Roman" panose="02020603050405020304" pitchFamily="18" charset="0"/>
              </a:rPr>
              <a:t>là</a:t>
            </a:r>
            <a:r>
              <a:rPr lang="en-US" sz="2400" b="1" dirty="0">
                <a:solidFill>
                  <a:srgbClr val="996633"/>
                </a:solidFill>
                <a:latin typeface="+mj-lt"/>
                <a:ea typeface="Times New Roman" panose="02020603050405020304" pitchFamily="18" charset="0"/>
                <a:cs typeface="Times New Roman" panose="02020603050405020304" pitchFamily="18" charset="0"/>
              </a:rPr>
              <a:t> </a:t>
            </a:r>
            <a:r>
              <a:rPr lang="en-US" sz="2400" b="1" dirty="0" err="1">
                <a:solidFill>
                  <a:srgbClr val="996633"/>
                </a:solidFill>
                <a:latin typeface="+mj-lt"/>
                <a:ea typeface="Times New Roman" panose="02020603050405020304" pitchFamily="18" charset="0"/>
                <a:cs typeface="Times New Roman" panose="02020603050405020304" pitchFamily="18" charset="0"/>
              </a:rPr>
              <a:t>các</a:t>
            </a:r>
            <a:r>
              <a:rPr lang="en-US" sz="2400" b="1" dirty="0">
                <a:solidFill>
                  <a:srgbClr val="996633"/>
                </a:solidFill>
                <a:latin typeface="+mj-lt"/>
                <a:ea typeface="Times New Roman" panose="02020603050405020304" pitchFamily="18" charset="0"/>
                <a:cs typeface="Times New Roman" panose="02020603050405020304" pitchFamily="18" charset="0"/>
              </a:rPr>
              <a:t> </a:t>
            </a:r>
            <a:r>
              <a:rPr lang="en-US" sz="2400" b="1" dirty="0" err="1">
                <a:solidFill>
                  <a:srgbClr val="996633"/>
                </a:solidFill>
                <a:latin typeface="+mj-lt"/>
                <a:ea typeface="Times New Roman" panose="02020603050405020304" pitchFamily="18" charset="0"/>
                <a:cs typeface="Times New Roman" panose="02020603050405020304" pitchFamily="18" charset="0"/>
              </a:rPr>
              <a:t>tổ</a:t>
            </a:r>
            <a:r>
              <a:rPr lang="en-US" sz="2400" b="1" dirty="0">
                <a:solidFill>
                  <a:srgbClr val="996633"/>
                </a:solidFill>
                <a:latin typeface="+mj-lt"/>
                <a:ea typeface="Times New Roman" panose="02020603050405020304" pitchFamily="18" charset="0"/>
                <a:cs typeface="Times New Roman" panose="02020603050405020304" pitchFamily="18" charset="0"/>
              </a:rPr>
              <a:t> </a:t>
            </a:r>
            <a:r>
              <a:rPr lang="en-US" sz="2400" b="1" dirty="0" err="1">
                <a:solidFill>
                  <a:srgbClr val="996633"/>
                </a:solidFill>
                <a:latin typeface="+mj-lt"/>
                <a:ea typeface="Times New Roman" panose="02020603050405020304" pitchFamily="18" charset="0"/>
                <a:cs typeface="Times New Roman" panose="02020603050405020304" pitchFamily="18" charset="0"/>
              </a:rPr>
              <a:t>chức</a:t>
            </a:r>
            <a:r>
              <a:rPr lang="en-US" sz="2400" b="1" dirty="0">
                <a:solidFill>
                  <a:srgbClr val="996633"/>
                </a:solidFill>
                <a:latin typeface="+mj-lt"/>
                <a:ea typeface="Times New Roman" panose="02020603050405020304" pitchFamily="18" charset="0"/>
                <a:cs typeface="Times New Roman" panose="02020603050405020304" pitchFamily="18" charset="0"/>
              </a:rPr>
              <a:t> </a:t>
            </a:r>
            <a:r>
              <a:rPr lang="en-US" sz="2400" b="1" dirty="0" err="1">
                <a:solidFill>
                  <a:srgbClr val="996633"/>
                </a:solidFill>
                <a:latin typeface="+mj-lt"/>
                <a:ea typeface="Times New Roman" panose="02020603050405020304" pitchFamily="18" charset="0"/>
                <a:cs typeface="Times New Roman" panose="02020603050405020304" pitchFamily="18" charset="0"/>
              </a:rPr>
              <a:t>đảng</a:t>
            </a:r>
            <a:r>
              <a:rPr lang="en-US" sz="2400" b="1" dirty="0" smtClean="0">
                <a:solidFill>
                  <a:srgbClr val="996633"/>
                </a:solidFill>
                <a:latin typeface="+mj-lt"/>
                <a:ea typeface="Times New Roman" panose="02020603050405020304" pitchFamily="18" charset="0"/>
                <a:cs typeface="Times New Roman" panose="02020603050405020304" pitchFamily="18" charset="0"/>
              </a:rPr>
              <a:t>”</a:t>
            </a:r>
            <a:endParaRPr lang="en-US" sz="2400" b="1" dirty="0">
              <a:solidFill>
                <a:srgbClr val="996633"/>
              </a:solidFill>
              <a:latin typeface="+mj-lt"/>
              <a:ea typeface="Calibri" panose="020F0502020204030204" pitchFamily="34" charset="0"/>
              <a:cs typeface="Times New Roman" panose="02020603050405020304" pitchFamily="18" charset="0"/>
            </a:endParaRPr>
          </a:p>
        </p:txBody>
      </p:sp>
      <p:pic>
        <p:nvPicPr>
          <p:cNvPr id="1026" name="Picture 2" descr="Image result for xây dựng và phát huy sức mạnh đại đoàn kết dân tộc là “sự nghiệp của toàn dân tộc, của cả hệ thống chính trị mà hạt nhân lãnh đạo là các tổ chức đản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11380" y="2574266"/>
            <a:ext cx="7070502" cy="348615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97272602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64901" y="43124"/>
            <a:ext cx="11462197" cy="830997"/>
          </a:xfrm>
          <a:prstGeom prst="rect">
            <a:avLst/>
          </a:prstGeom>
        </p:spPr>
        <p:txBody>
          <a:bodyPr wrap="square">
            <a:spAutoFit/>
          </a:bodyPr>
          <a:lstStyle/>
          <a:p>
            <a:pPr indent="457200" algn="ctr">
              <a:spcBef>
                <a:spcPts val="1000"/>
              </a:spcBef>
              <a:spcAft>
                <a:spcPts val="0"/>
              </a:spcAft>
            </a:pPr>
            <a:r>
              <a:rPr lang="en-US" sz="2400" b="1" dirty="0">
                <a:solidFill>
                  <a:srgbClr val="008000"/>
                </a:solidFill>
                <a:latin typeface="+mj-lt"/>
                <a:ea typeface="Times New Roman" panose="02020603050405020304" pitchFamily="18" charset="0"/>
                <a:cs typeface="Times New Roman" panose="02020603050405020304" pitchFamily="18" charset="0"/>
              </a:rPr>
              <a:t>2.2. </a:t>
            </a:r>
            <a:r>
              <a:rPr lang="en-US" sz="2400" b="1" dirty="0" err="1">
                <a:solidFill>
                  <a:srgbClr val="008000"/>
                </a:solidFill>
                <a:latin typeface="+mj-lt"/>
                <a:ea typeface="Times New Roman" panose="02020603050405020304" pitchFamily="18" charset="0"/>
                <a:cs typeface="Times New Roman" panose="02020603050405020304" pitchFamily="18" charset="0"/>
              </a:rPr>
              <a:t>Phương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hướng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và</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giải</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pháp</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phát</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huy</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sức</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mạnh</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đại</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đoàn</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kết</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dân</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tộc</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trong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xây</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dựng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và</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bảo</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vệ</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Tổ</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quốc</a:t>
            </a:r>
            <a:endParaRPr lang="en-US" sz="2400" b="1" dirty="0">
              <a:solidFill>
                <a:srgbClr val="008000"/>
              </a:solidFill>
              <a:effectLst/>
              <a:latin typeface="+mj-lt"/>
              <a:ea typeface="Times New Roman" panose="02020603050405020304" pitchFamily="18" charset="0"/>
              <a:cs typeface="Times New Roman" panose="02020603050405020304" pitchFamily="18" charset="0"/>
            </a:endParaRPr>
          </a:p>
        </p:txBody>
      </p:sp>
      <p:sp>
        <p:nvSpPr>
          <p:cNvPr id="4" name="Rectangle 3"/>
          <p:cNvSpPr/>
          <p:nvPr/>
        </p:nvSpPr>
        <p:spPr>
          <a:xfrm>
            <a:off x="3207705" y="984491"/>
            <a:ext cx="5254965" cy="356829"/>
          </a:xfrm>
          <a:prstGeom prst="rect">
            <a:avLst/>
          </a:prstGeom>
        </p:spPr>
        <p:txBody>
          <a:bodyPr wrap="none">
            <a:spAutoFit/>
          </a:bodyPr>
          <a:lstStyle/>
          <a:p>
            <a:pPr indent="457200" algn="just">
              <a:lnSpc>
                <a:spcPts val="2000"/>
              </a:lnSpc>
              <a:spcAft>
                <a:spcPts val="0"/>
              </a:spcAft>
            </a:pP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2.2.1.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hướng</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bản</a:t>
            </a:r>
            <a:endParaRPr lang="en-US" sz="2400"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702664" y="1503488"/>
            <a:ext cx="8067849" cy="800219"/>
          </a:xfrm>
          <a:prstGeom prst="rect">
            <a:avLst/>
          </a:prstGeom>
        </p:spPr>
        <p:txBody>
          <a:bodyPr wrap="square">
            <a:spAutoFit/>
          </a:bodyPr>
          <a:lstStyle/>
          <a:p>
            <a:pPr algn="ctr"/>
            <a:r>
              <a:rPr lang="en-US" sz="2400" b="1" i="1" u="sng" dirty="0" err="1">
                <a:solidFill>
                  <a:srgbClr val="FF0000"/>
                </a:solidFill>
                <a:latin typeface="Times New Roman" panose="02020603050405020304" pitchFamily="18" charset="0"/>
                <a:ea typeface="Times New Roman" panose="02020603050405020304" pitchFamily="18" charset="0"/>
              </a:rPr>
              <a:t>Một</a:t>
            </a:r>
            <a:r>
              <a:rPr lang="en-US" sz="2400" b="1" i="1" u="sng" dirty="0">
                <a:solidFill>
                  <a:srgbClr val="FF0000"/>
                </a:solidFill>
                <a:latin typeface="Times New Roman" panose="02020603050405020304" pitchFamily="18" charset="0"/>
                <a:ea typeface="Times New Roman" panose="02020603050405020304" pitchFamily="18" charset="0"/>
              </a:rPr>
              <a:t> </a:t>
            </a:r>
            <a:r>
              <a:rPr lang="en-US" sz="2400" b="1" i="1" u="sng" dirty="0" err="1">
                <a:solidFill>
                  <a:srgbClr val="FF0000"/>
                </a:solidFill>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200" b="1" dirty="0" err="1">
                <a:solidFill>
                  <a:srgbClr val="996633"/>
                </a:solidFill>
                <a:latin typeface="+mj-lt"/>
                <a:ea typeface="Times New Roman" panose="02020603050405020304" pitchFamily="18" charset="0"/>
              </a:rPr>
              <a:t>quán</a:t>
            </a:r>
            <a:r>
              <a:rPr lang="en-US" sz="2200" b="1" dirty="0">
                <a:solidFill>
                  <a:srgbClr val="996633"/>
                </a:solidFill>
                <a:latin typeface="+mj-lt"/>
                <a:ea typeface="Times New Roman" panose="02020603050405020304" pitchFamily="18" charset="0"/>
              </a:rPr>
              <a:t> </a:t>
            </a:r>
            <a:r>
              <a:rPr lang="en-US" sz="2200" b="1" dirty="0" err="1">
                <a:solidFill>
                  <a:srgbClr val="996633"/>
                </a:solidFill>
                <a:latin typeface="+mj-lt"/>
                <a:ea typeface="Times New Roman" panose="02020603050405020304" pitchFamily="18" charset="0"/>
              </a:rPr>
              <a:t>triệt</a:t>
            </a:r>
            <a:r>
              <a:rPr lang="en-US" sz="2200" b="1" dirty="0">
                <a:solidFill>
                  <a:srgbClr val="996633"/>
                </a:solidFill>
                <a:latin typeface="+mj-lt"/>
                <a:ea typeface="Times New Roman" panose="02020603050405020304" pitchFamily="18" charset="0"/>
              </a:rPr>
              <a:t> </a:t>
            </a:r>
            <a:r>
              <a:rPr lang="en-US" sz="2200" b="1" dirty="0" err="1">
                <a:solidFill>
                  <a:srgbClr val="996633"/>
                </a:solidFill>
                <a:latin typeface="+mj-lt"/>
                <a:ea typeface="Times New Roman" panose="02020603050405020304" pitchFamily="18" charset="0"/>
              </a:rPr>
              <a:t>sâu</a:t>
            </a:r>
            <a:r>
              <a:rPr lang="en-US" sz="2200" b="1" dirty="0">
                <a:solidFill>
                  <a:srgbClr val="996633"/>
                </a:solidFill>
                <a:latin typeface="+mj-lt"/>
                <a:ea typeface="Times New Roman" panose="02020603050405020304" pitchFamily="18" charset="0"/>
              </a:rPr>
              <a:t> </a:t>
            </a:r>
            <a:r>
              <a:rPr lang="en-US" sz="2200" b="1" dirty="0" err="1">
                <a:solidFill>
                  <a:srgbClr val="996633"/>
                </a:solidFill>
                <a:latin typeface="+mj-lt"/>
                <a:ea typeface="Times New Roman" panose="02020603050405020304" pitchFamily="18" charset="0"/>
              </a:rPr>
              <a:t>sắc</a:t>
            </a:r>
            <a:r>
              <a:rPr lang="en-US" sz="2200" b="1" dirty="0">
                <a:solidFill>
                  <a:srgbClr val="996633"/>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thực</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hiện</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đồng</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bộ</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các</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quan</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điểm</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đường</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lối</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của</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Đảng</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chính</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sách</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pháp</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luật</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của</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Nhà</a:t>
            </a:r>
            <a:r>
              <a:rPr lang="en-US" sz="2200" dirty="0">
                <a:solidFill>
                  <a:srgbClr val="0033CC"/>
                </a:solidFill>
                <a:latin typeface="+mj-lt"/>
                <a:ea typeface="Times New Roman" panose="02020603050405020304" pitchFamily="18" charset="0"/>
              </a:rPr>
              <a:t> </a:t>
            </a:r>
            <a:r>
              <a:rPr lang="en-US" sz="2200" dirty="0" err="1">
                <a:solidFill>
                  <a:srgbClr val="0033CC"/>
                </a:solidFill>
                <a:latin typeface="+mj-lt"/>
                <a:ea typeface="Times New Roman" panose="02020603050405020304" pitchFamily="18" charset="0"/>
              </a:rPr>
              <a:t>nước</a:t>
            </a:r>
            <a:r>
              <a:rPr lang="en-US" sz="2200" dirty="0">
                <a:solidFill>
                  <a:srgbClr val="0033CC"/>
                </a:solidFill>
                <a:latin typeface="+mj-lt"/>
                <a:ea typeface="Times New Roman" panose="02020603050405020304" pitchFamily="18" charset="0"/>
              </a:rPr>
              <a:t> </a:t>
            </a:r>
            <a:endParaRPr lang="en-US" sz="2200" dirty="0">
              <a:solidFill>
                <a:srgbClr val="0033CC"/>
              </a:solidFill>
              <a:latin typeface="+mj-lt"/>
            </a:endParaRPr>
          </a:p>
        </p:txBody>
      </p:sp>
      <p:sp>
        <p:nvSpPr>
          <p:cNvPr id="6" name="Rectangle 5"/>
          <p:cNvSpPr/>
          <p:nvPr/>
        </p:nvSpPr>
        <p:spPr>
          <a:xfrm>
            <a:off x="1180563" y="2469589"/>
            <a:ext cx="8336924" cy="800219"/>
          </a:xfrm>
          <a:prstGeom prst="rect">
            <a:avLst/>
          </a:prstGeom>
        </p:spPr>
        <p:txBody>
          <a:bodyPr wrap="square">
            <a:spAutoFit/>
          </a:bodyPr>
          <a:lstStyle/>
          <a:p>
            <a:pPr indent="457200" algn="just">
              <a:spcAft>
                <a:spcPts val="0"/>
              </a:spcAft>
            </a:pP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thực</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hiện</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và</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b="1" dirty="0" err="1">
                <a:solidFill>
                  <a:srgbClr val="00CCFF"/>
                </a:solidFill>
                <a:latin typeface="+mj-lt"/>
                <a:ea typeface="Times New Roman" panose="02020603050405020304" pitchFamily="18" charset="0"/>
                <a:cs typeface="Times New Roman" panose="02020603050405020304" pitchFamily="18" charset="0"/>
              </a:rPr>
              <a:t>phát</a:t>
            </a:r>
            <a:r>
              <a:rPr lang="en-US" sz="2200" b="1" dirty="0">
                <a:solidFill>
                  <a:srgbClr val="00CCFF"/>
                </a:solidFill>
                <a:latin typeface="+mj-lt"/>
                <a:ea typeface="Times New Roman" panose="02020603050405020304" pitchFamily="18" charset="0"/>
                <a:cs typeface="Times New Roman" panose="02020603050405020304" pitchFamily="18" charset="0"/>
              </a:rPr>
              <a:t> </a:t>
            </a:r>
            <a:r>
              <a:rPr lang="en-US" sz="2200" b="1" dirty="0" err="1">
                <a:solidFill>
                  <a:srgbClr val="00CCFF"/>
                </a:solidFill>
                <a:latin typeface="+mj-lt"/>
                <a:ea typeface="Times New Roman" panose="02020603050405020304" pitchFamily="18" charset="0"/>
                <a:cs typeface="Times New Roman" panose="02020603050405020304" pitchFamily="18" charset="0"/>
              </a:rPr>
              <a:t>huy</a:t>
            </a:r>
            <a:r>
              <a:rPr lang="en-US" sz="2200" b="1" dirty="0">
                <a:solidFill>
                  <a:srgbClr val="00CCFF"/>
                </a:solidFill>
                <a:latin typeface="+mj-lt"/>
                <a:ea typeface="Times New Roman" panose="02020603050405020304" pitchFamily="18" charset="0"/>
                <a:cs typeface="Times New Roman" panose="02020603050405020304" pitchFamily="18" charset="0"/>
              </a:rPr>
              <a:t> </a:t>
            </a:r>
            <a:r>
              <a:rPr lang="en-US" sz="2200" b="1" dirty="0" err="1">
                <a:solidFill>
                  <a:srgbClr val="00CCFF"/>
                </a:solidFill>
                <a:latin typeface="+mj-lt"/>
                <a:ea typeface="Times New Roman" panose="02020603050405020304" pitchFamily="18" charset="0"/>
                <a:cs typeface="Times New Roman" panose="02020603050405020304" pitchFamily="18" charset="0"/>
              </a:rPr>
              <a:t>dân</a:t>
            </a:r>
            <a:r>
              <a:rPr lang="en-US" sz="2200" b="1" dirty="0">
                <a:solidFill>
                  <a:srgbClr val="00CCFF"/>
                </a:solidFill>
                <a:latin typeface="+mj-lt"/>
                <a:ea typeface="Times New Roman" panose="02020603050405020304" pitchFamily="18" charset="0"/>
                <a:cs typeface="Times New Roman" panose="02020603050405020304" pitchFamily="18" charset="0"/>
              </a:rPr>
              <a:t> </a:t>
            </a:r>
            <a:r>
              <a:rPr lang="en-US" sz="2200" b="1" dirty="0" err="1">
                <a:solidFill>
                  <a:srgbClr val="00CCFF"/>
                </a:solidFill>
                <a:latin typeface="+mj-lt"/>
                <a:ea typeface="Times New Roman" panose="02020603050405020304" pitchFamily="18" charset="0"/>
                <a:cs typeface="Times New Roman" panose="02020603050405020304" pitchFamily="18" charset="0"/>
              </a:rPr>
              <a:t>chủ</a:t>
            </a:r>
            <a:r>
              <a:rPr lang="en-US" sz="2200" b="1" dirty="0">
                <a:solidFill>
                  <a:srgbClr val="00CCFF"/>
                </a:solidFill>
                <a:latin typeface="+mj-lt"/>
                <a:ea typeface="Times New Roman" panose="02020603050405020304" pitchFamily="18" charset="0"/>
                <a:cs typeface="Times New Roman" panose="02020603050405020304" pitchFamily="18" charset="0"/>
              </a:rPr>
              <a:t> </a:t>
            </a:r>
            <a:r>
              <a:rPr lang="en-US" sz="2200" b="1" dirty="0" smtClean="0">
                <a:solidFill>
                  <a:srgbClr val="00CCFF"/>
                </a:solidFill>
                <a:latin typeface="+mj-lt"/>
                <a:ea typeface="Times New Roman" panose="02020603050405020304" pitchFamily="18" charset="0"/>
                <a:cs typeface="Times New Roman" panose="02020603050405020304" pitchFamily="18" charset="0"/>
              </a:rPr>
              <a:t>XHCN </a:t>
            </a:r>
            <a:r>
              <a:rPr lang="en-US" sz="2200" dirty="0" err="1" smtClean="0">
                <a:solidFill>
                  <a:srgbClr val="660066"/>
                </a:solidFill>
                <a:latin typeface="+mj-lt"/>
                <a:ea typeface="Times New Roman" panose="02020603050405020304" pitchFamily="18" charset="0"/>
                <a:cs typeface="Times New Roman" panose="02020603050405020304" pitchFamily="18" charset="0"/>
              </a:rPr>
              <a:t>trong</a:t>
            </a:r>
            <a:r>
              <a:rPr lang="en-US" sz="2200" dirty="0" smtClean="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mọi</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lĩnh</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vực</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đời</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sống</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xã</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hội</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quan</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hệ</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xã</a:t>
            </a:r>
            <a:r>
              <a:rPr lang="en-US" sz="2200" dirty="0">
                <a:solidFill>
                  <a:srgbClr val="660066"/>
                </a:solidFill>
                <a:latin typeface="+mj-lt"/>
                <a:ea typeface="Times New Roman" panose="02020603050405020304" pitchFamily="18" charset="0"/>
                <a:cs typeface="Times New Roman" panose="02020603050405020304" pitchFamily="18" charset="0"/>
              </a:rPr>
              <a:t> </a:t>
            </a:r>
            <a:r>
              <a:rPr lang="en-US" sz="2200" dirty="0" err="1">
                <a:solidFill>
                  <a:srgbClr val="660066"/>
                </a:solidFill>
                <a:latin typeface="+mj-lt"/>
                <a:ea typeface="Times New Roman" panose="02020603050405020304" pitchFamily="18" charset="0"/>
                <a:cs typeface="Times New Roman" panose="02020603050405020304" pitchFamily="18" charset="0"/>
              </a:rPr>
              <a:t>hội</a:t>
            </a:r>
            <a:r>
              <a:rPr lang="en-US" sz="2200" dirty="0">
                <a:solidFill>
                  <a:srgbClr val="660066"/>
                </a:solidFill>
                <a:latin typeface="+mj-lt"/>
                <a:ea typeface="Times New Roman" panose="02020603050405020304" pitchFamily="18" charset="0"/>
                <a:cs typeface="Times New Roman" panose="02020603050405020304" pitchFamily="18" charset="0"/>
              </a:rPr>
              <a:t>.</a:t>
            </a:r>
            <a:endParaRPr lang="en-US" sz="2200" dirty="0">
              <a:solidFill>
                <a:srgbClr val="660066"/>
              </a:solidFill>
              <a:effectLst/>
              <a:latin typeface="+mj-lt"/>
              <a:ea typeface="Calibri" panose="020F0502020204030204" pitchFamily="34" charset="0"/>
              <a:cs typeface="Times New Roman" panose="02020603050405020304" pitchFamily="18" charset="0"/>
            </a:endParaRPr>
          </a:p>
        </p:txBody>
      </p:sp>
      <p:sp>
        <p:nvSpPr>
          <p:cNvPr id="7" name="Rectangle 6"/>
          <p:cNvSpPr/>
          <p:nvPr/>
        </p:nvSpPr>
        <p:spPr>
          <a:xfrm>
            <a:off x="2135202" y="3417671"/>
            <a:ext cx="8790920" cy="1138773"/>
          </a:xfrm>
          <a:prstGeom prst="rect">
            <a:avLst/>
          </a:prstGeom>
        </p:spPr>
        <p:txBody>
          <a:bodyPr wrap="square">
            <a:spAutoFit/>
          </a:bodyPr>
          <a:lstStyle/>
          <a:p>
            <a:pPr indent="457200" algn="just">
              <a:spcAft>
                <a:spcPts val="0"/>
              </a:spcAft>
            </a:pP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Ba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tổ</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chức</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và</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động</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viên</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các</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tầng</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lớp</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nhân</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dân</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các</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dân</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tộc</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tham</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gia</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các</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b="1" dirty="0" err="1">
                <a:solidFill>
                  <a:srgbClr val="D60093"/>
                </a:solidFill>
                <a:latin typeface="+mj-lt"/>
                <a:ea typeface="Times New Roman" panose="02020603050405020304" pitchFamily="18" charset="0"/>
                <a:cs typeface="Times New Roman" panose="02020603050405020304" pitchFamily="18" charset="0"/>
              </a:rPr>
              <a:t>phong</a:t>
            </a:r>
            <a:r>
              <a:rPr lang="en-US" sz="2200" b="1" dirty="0">
                <a:solidFill>
                  <a:srgbClr val="D60093"/>
                </a:solidFill>
                <a:latin typeface="+mj-lt"/>
                <a:ea typeface="Times New Roman" panose="02020603050405020304" pitchFamily="18" charset="0"/>
                <a:cs typeface="Times New Roman" panose="02020603050405020304" pitchFamily="18" charset="0"/>
              </a:rPr>
              <a:t> </a:t>
            </a:r>
            <a:r>
              <a:rPr lang="en-US" sz="2200" b="1" dirty="0" err="1">
                <a:solidFill>
                  <a:srgbClr val="D60093"/>
                </a:solidFill>
                <a:latin typeface="+mj-lt"/>
                <a:ea typeface="Times New Roman" panose="02020603050405020304" pitchFamily="18" charset="0"/>
                <a:cs typeface="Times New Roman" panose="02020603050405020304" pitchFamily="18" charset="0"/>
              </a:rPr>
              <a:t>trào</a:t>
            </a:r>
            <a:r>
              <a:rPr lang="en-US" sz="2200" b="1" dirty="0">
                <a:solidFill>
                  <a:srgbClr val="D60093"/>
                </a:solidFill>
                <a:latin typeface="+mj-lt"/>
                <a:ea typeface="Times New Roman" panose="02020603050405020304" pitchFamily="18" charset="0"/>
                <a:cs typeface="Times New Roman" panose="02020603050405020304" pitchFamily="18" charset="0"/>
              </a:rPr>
              <a:t> </a:t>
            </a:r>
            <a:r>
              <a:rPr lang="en-US" sz="2200" b="1" dirty="0" err="1">
                <a:solidFill>
                  <a:srgbClr val="D60093"/>
                </a:solidFill>
                <a:latin typeface="+mj-lt"/>
                <a:ea typeface="Times New Roman" panose="02020603050405020304" pitchFamily="18" charset="0"/>
                <a:cs typeface="Times New Roman" panose="02020603050405020304" pitchFamily="18" charset="0"/>
              </a:rPr>
              <a:t>thi</a:t>
            </a:r>
            <a:r>
              <a:rPr lang="en-US" sz="2200" b="1" dirty="0">
                <a:solidFill>
                  <a:srgbClr val="D60093"/>
                </a:solidFill>
                <a:latin typeface="+mj-lt"/>
                <a:ea typeface="Times New Roman" panose="02020603050405020304" pitchFamily="18" charset="0"/>
                <a:cs typeface="Times New Roman" panose="02020603050405020304" pitchFamily="18" charset="0"/>
              </a:rPr>
              <a:t> </a:t>
            </a:r>
            <a:r>
              <a:rPr lang="en-US" sz="2200" b="1" dirty="0" err="1">
                <a:solidFill>
                  <a:srgbClr val="D60093"/>
                </a:solidFill>
                <a:latin typeface="+mj-lt"/>
                <a:ea typeface="Times New Roman" panose="02020603050405020304" pitchFamily="18" charset="0"/>
                <a:cs typeface="Times New Roman" panose="02020603050405020304" pitchFamily="18" charset="0"/>
              </a:rPr>
              <a:t>đua</a:t>
            </a:r>
            <a:r>
              <a:rPr lang="en-US" sz="2200" b="1" dirty="0">
                <a:solidFill>
                  <a:srgbClr val="D60093"/>
                </a:solidFill>
                <a:latin typeface="+mj-lt"/>
                <a:ea typeface="Times New Roman" panose="02020603050405020304" pitchFamily="18" charset="0"/>
                <a:cs typeface="Times New Roman" panose="02020603050405020304" pitchFamily="18" charset="0"/>
              </a:rPr>
              <a:t> </a:t>
            </a:r>
            <a:r>
              <a:rPr lang="en-US" sz="2200" b="1" dirty="0" err="1">
                <a:solidFill>
                  <a:srgbClr val="D60093"/>
                </a:solidFill>
                <a:latin typeface="+mj-lt"/>
                <a:ea typeface="Times New Roman" panose="02020603050405020304" pitchFamily="18" charset="0"/>
                <a:cs typeface="Times New Roman" panose="02020603050405020304" pitchFamily="18" charset="0"/>
              </a:rPr>
              <a:t>yêu</a:t>
            </a:r>
            <a:r>
              <a:rPr lang="en-US" sz="2200" b="1" dirty="0">
                <a:solidFill>
                  <a:srgbClr val="D60093"/>
                </a:solidFill>
                <a:latin typeface="+mj-lt"/>
                <a:ea typeface="Times New Roman" panose="02020603050405020304" pitchFamily="18" charset="0"/>
                <a:cs typeface="Times New Roman" panose="02020603050405020304" pitchFamily="18" charset="0"/>
              </a:rPr>
              <a:t> </a:t>
            </a:r>
            <a:r>
              <a:rPr lang="en-US" sz="2200" b="1" dirty="0" err="1">
                <a:solidFill>
                  <a:srgbClr val="D60093"/>
                </a:solidFill>
                <a:latin typeface="+mj-lt"/>
                <a:ea typeface="Times New Roman" panose="02020603050405020304" pitchFamily="18" charset="0"/>
                <a:cs typeface="Times New Roman" panose="02020603050405020304" pitchFamily="18" charset="0"/>
              </a:rPr>
              <a:t>nước</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để</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tập</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hợp</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động</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viên</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nhân</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dân</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tích</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cực</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xây</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dựng</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khối</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đại</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đoàn</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kết</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toàn</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dân</a:t>
            </a:r>
            <a:r>
              <a:rPr lang="en-US" sz="2200" dirty="0">
                <a:solidFill>
                  <a:srgbClr val="008000"/>
                </a:solidFill>
                <a:latin typeface="+mj-lt"/>
                <a:ea typeface="Times New Roman" panose="02020603050405020304" pitchFamily="18" charset="0"/>
                <a:cs typeface="Times New Roman" panose="02020603050405020304" pitchFamily="18" charset="0"/>
              </a:rPr>
              <a:t> </a:t>
            </a:r>
            <a:r>
              <a:rPr lang="en-US" sz="2200" dirty="0" err="1">
                <a:solidFill>
                  <a:srgbClr val="008000"/>
                </a:solidFill>
                <a:latin typeface="+mj-lt"/>
                <a:ea typeface="Times New Roman" panose="02020603050405020304" pitchFamily="18" charset="0"/>
                <a:cs typeface="Times New Roman" panose="02020603050405020304" pitchFamily="18" charset="0"/>
              </a:rPr>
              <a:t>tộc</a:t>
            </a:r>
            <a:endParaRPr lang="en-US" sz="2200" dirty="0">
              <a:solidFill>
                <a:srgbClr val="008000"/>
              </a:solidFill>
              <a:effectLst/>
              <a:latin typeface="+mj-lt"/>
              <a:ea typeface="Calibri" panose="020F0502020204030204" pitchFamily="34" charset="0"/>
              <a:cs typeface="Times New Roman" panose="02020603050405020304" pitchFamily="18" charset="0"/>
            </a:endParaRPr>
          </a:p>
        </p:txBody>
      </p:sp>
      <p:sp>
        <p:nvSpPr>
          <p:cNvPr id="8" name="Rectangle 7"/>
          <p:cNvSpPr/>
          <p:nvPr/>
        </p:nvSpPr>
        <p:spPr>
          <a:xfrm>
            <a:off x="2604283" y="4807272"/>
            <a:ext cx="9279999" cy="1477328"/>
          </a:xfrm>
          <a:prstGeom prst="rect">
            <a:avLst/>
          </a:prstGeom>
        </p:spPr>
        <p:txBody>
          <a:bodyPr wrap="square">
            <a:spAutoFit/>
          </a:bodyPr>
          <a:lstStyle/>
          <a:p>
            <a:pPr indent="457200" algn="just">
              <a:spcAft>
                <a:spcPts val="0"/>
              </a:spcAft>
            </a:pPr>
            <a:r>
              <a:rPr lang="en-US" sz="2400" b="1" i="1" u="sng"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Bốn</a:t>
            </a:r>
            <a:r>
              <a:rPr lang="en-US" sz="2400" b="1" i="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thực</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hiện</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hệ</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thống</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các</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chính</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sách</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đúng</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đắn</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kịp</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b="1" dirty="0" err="1">
                <a:solidFill>
                  <a:srgbClr val="7030A0"/>
                </a:solidFill>
                <a:latin typeface="+mj-lt"/>
                <a:ea typeface="Times New Roman" panose="02020603050405020304" pitchFamily="18" charset="0"/>
                <a:cs typeface="Times New Roman" panose="02020603050405020304" pitchFamily="18" charset="0"/>
              </a:rPr>
              <a:t>thời</a:t>
            </a:r>
            <a:r>
              <a:rPr lang="en-US" sz="2200" b="1" dirty="0">
                <a:solidFill>
                  <a:srgbClr val="7030A0"/>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đối</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với</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các</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giai</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cấp</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tầng</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lớp</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xã</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hội</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tạo</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nên</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một</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cơ</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cấu</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xã</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hội</a:t>
            </a:r>
            <a:r>
              <a:rPr lang="en-US" sz="2200" dirty="0">
                <a:solidFill>
                  <a:srgbClr val="996633"/>
                </a:solidFill>
                <a:latin typeface="+mj-lt"/>
                <a:ea typeface="Times New Roman" panose="02020603050405020304" pitchFamily="18" charset="0"/>
                <a:cs typeface="Times New Roman" panose="02020603050405020304" pitchFamily="18" charset="0"/>
              </a:rPr>
              <a:t> - </a:t>
            </a:r>
            <a:r>
              <a:rPr lang="en-US" sz="2200" dirty="0" err="1">
                <a:solidFill>
                  <a:srgbClr val="996633"/>
                </a:solidFill>
                <a:latin typeface="+mj-lt"/>
                <a:ea typeface="Times New Roman" panose="02020603050405020304" pitchFamily="18" charset="0"/>
                <a:cs typeface="Times New Roman" panose="02020603050405020304" pitchFamily="18" charset="0"/>
              </a:rPr>
              <a:t>giai</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cấp</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cơ</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cấu</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thành</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phần</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kinh</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tế</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phát</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triển</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tích</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cực</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phù</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hợp</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với</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sự</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phát</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triển</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đất</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nước</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trong</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giai</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đoạn</a:t>
            </a:r>
            <a:r>
              <a:rPr lang="en-US" sz="2200" dirty="0">
                <a:solidFill>
                  <a:srgbClr val="996633"/>
                </a:solidFill>
                <a:latin typeface="+mj-lt"/>
                <a:ea typeface="Times New Roman" panose="02020603050405020304" pitchFamily="18" charset="0"/>
                <a:cs typeface="Times New Roman" panose="02020603050405020304" pitchFamily="18" charset="0"/>
              </a:rPr>
              <a:t> </a:t>
            </a:r>
            <a:r>
              <a:rPr lang="en-US" sz="2200" dirty="0" err="1">
                <a:solidFill>
                  <a:srgbClr val="996633"/>
                </a:solidFill>
                <a:latin typeface="+mj-lt"/>
                <a:ea typeface="Times New Roman" panose="02020603050405020304" pitchFamily="18" charset="0"/>
                <a:cs typeface="Times New Roman" panose="02020603050405020304" pitchFamily="18" charset="0"/>
              </a:rPr>
              <a:t>mới</a:t>
            </a:r>
            <a:r>
              <a:rPr lang="en-US" sz="2200" dirty="0">
                <a:solidFill>
                  <a:srgbClr val="996633"/>
                </a:solidFill>
                <a:latin typeface="+mj-lt"/>
                <a:ea typeface="Times New Roman" panose="02020603050405020304" pitchFamily="18" charset="0"/>
                <a:cs typeface="Times New Roman" panose="02020603050405020304" pitchFamily="18" charset="0"/>
              </a:rPr>
              <a:t>.</a:t>
            </a:r>
            <a:endParaRPr lang="en-US" sz="2200" dirty="0">
              <a:solidFill>
                <a:srgbClr val="996633"/>
              </a:solidFill>
              <a:effectLst/>
              <a:latin typeface="+mj-lt"/>
              <a:ea typeface="Calibri" panose="020F0502020204030204" pitchFamily="34" charset="0"/>
              <a:cs typeface="Times New Roman" panose="02020603050405020304" pitchFamily="18" charset="0"/>
            </a:endParaRPr>
          </a:p>
        </p:txBody>
      </p:sp>
      <p:sp>
        <p:nvSpPr>
          <p:cNvPr id="9" name="Round Same Side Corner Rectangle 6">
            <a:extLst>
              <a:ext uri="{FF2B5EF4-FFF2-40B4-BE49-F238E27FC236}">
                <a16:creationId xmlns="" xmlns:a16="http://schemas.microsoft.com/office/drawing/2014/main" id="{11207448-F26A-4EF1-8764-2D6798600849}"/>
              </a:ext>
            </a:extLst>
          </p:cNvPr>
          <p:cNvSpPr/>
          <p:nvPr/>
        </p:nvSpPr>
        <p:spPr>
          <a:xfrm rot="2700000">
            <a:off x="269539" y="1399743"/>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0033C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0" name="Round Same Side Corner Rectangle 6">
            <a:extLst>
              <a:ext uri="{FF2B5EF4-FFF2-40B4-BE49-F238E27FC236}">
                <a16:creationId xmlns="" xmlns:a16="http://schemas.microsoft.com/office/drawing/2014/main" id="{11207448-F26A-4EF1-8764-2D6798600849}"/>
              </a:ext>
            </a:extLst>
          </p:cNvPr>
          <p:cNvSpPr/>
          <p:nvPr/>
        </p:nvSpPr>
        <p:spPr>
          <a:xfrm rot="2700000">
            <a:off x="1085202" y="2421329"/>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D6009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1" name="Round Same Side Corner Rectangle 6">
            <a:extLst>
              <a:ext uri="{FF2B5EF4-FFF2-40B4-BE49-F238E27FC236}">
                <a16:creationId xmlns="" xmlns:a16="http://schemas.microsoft.com/office/drawing/2014/main" id="{11207448-F26A-4EF1-8764-2D6798600849}"/>
              </a:ext>
            </a:extLst>
          </p:cNvPr>
          <p:cNvSpPr/>
          <p:nvPr/>
        </p:nvSpPr>
        <p:spPr>
          <a:xfrm rot="2700000">
            <a:off x="2052465" y="3455743"/>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8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2" name="Round Same Side Corner Rectangle 6">
            <a:extLst>
              <a:ext uri="{FF2B5EF4-FFF2-40B4-BE49-F238E27FC236}">
                <a16:creationId xmlns="" xmlns:a16="http://schemas.microsoft.com/office/drawing/2014/main" id="{11207448-F26A-4EF1-8764-2D6798600849}"/>
              </a:ext>
            </a:extLst>
          </p:cNvPr>
          <p:cNvSpPr/>
          <p:nvPr/>
        </p:nvSpPr>
        <p:spPr>
          <a:xfrm rot="2700000">
            <a:off x="2377607" y="4749061"/>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Tree>
    <p:extLst>
      <p:ext uri="{BB962C8B-B14F-4D97-AF65-F5344CB8AC3E}">
        <p14:creationId xmlns="" xmlns:p14="http://schemas.microsoft.com/office/powerpoint/2010/main" val="208418068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7C7F7434-5DFB-463D-AD57-53EE48E4EF6A}"/>
              </a:ext>
            </a:extLst>
          </p:cNvPr>
          <p:cNvSpPr/>
          <p:nvPr/>
        </p:nvSpPr>
        <p:spPr>
          <a:xfrm>
            <a:off x="716447" y="3608366"/>
            <a:ext cx="2556000" cy="1440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8" name="Oval 7">
            <a:extLst>
              <a:ext uri="{FF2B5EF4-FFF2-40B4-BE49-F238E27FC236}">
                <a16:creationId xmlns:a16="http://schemas.microsoft.com/office/drawing/2014/main" xmlns="" id="{541204B6-4A41-4FFA-A5C6-85847E890B5D}"/>
              </a:ext>
            </a:extLst>
          </p:cNvPr>
          <p:cNvSpPr/>
          <p:nvPr/>
        </p:nvSpPr>
        <p:spPr>
          <a:xfrm>
            <a:off x="1557812" y="2868272"/>
            <a:ext cx="620627" cy="620627"/>
          </a:xfrm>
          <a:prstGeom prst="ellipse">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9" name="Rectangle 8">
            <a:extLst>
              <a:ext uri="{FF2B5EF4-FFF2-40B4-BE49-F238E27FC236}">
                <a16:creationId xmlns:a16="http://schemas.microsoft.com/office/drawing/2014/main" xmlns="" id="{E70BC2F2-C137-45FF-A211-AAD516170D0F}"/>
              </a:ext>
            </a:extLst>
          </p:cNvPr>
          <p:cNvSpPr/>
          <p:nvPr/>
        </p:nvSpPr>
        <p:spPr>
          <a:xfrm>
            <a:off x="3821911" y="2946573"/>
            <a:ext cx="2556000" cy="144016"/>
          </a:xfrm>
          <a:prstGeom prst="rect">
            <a:avLst/>
          </a:prstGeom>
          <a:solidFill>
            <a:srgbClr val="D6009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4" name="Oval 13">
            <a:extLst>
              <a:ext uri="{FF2B5EF4-FFF2-40B4-BE49-F238E27FC236}">
                <a16:creationId xmlns:a16="http://schemas.microsoft.com/office/drawing/2014/main" xmlns="" id="{0CA27234-E5CC-48CF-A78F-C2EDFA157FEF}"/>
              </a:ext>
            </a:extLst>
          </p:cNvPr>
          <p:cNvSpPr/>
          <p:nvPr/>
        </p:nvSpPr>
        <p:spPr>
          <a:xfrm>
            <a:off x="3865541" y="2235578"/>
            <a:ext cx="620627" cy="620627"/>
          </a:xfrm>
          <a:prstGeom prst="ellipse">
            <a:avLst/>
          </a:prstGeom>
          <a:solidFill>
            <a:srgbClr val="D6009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5" name="Rectangle 14">
            <a:extLst>
              <a:ext uri="{FF2B5EF4-FFF2-40B4-BE49-F238E27FC236}">
                <a16:creationId xmlns:a16="http://schemas.microsoft.com/office/drawing/2014/main" xmlns="" id="{DC9E07B0-45A0-4886-BE30-B59DAE3D59BC}"/>
              </a:ext>
            </a:extLst>
          </p:cNvPr>
          <p:cNvSpPr/>
          <p:nvPr/>
        </p:nvSpPr>
        <p:spPr>
          <a:xfrm>
            <a:off x="6411227" y="2115545"/>
            <a:ext cx="2556000" cy="144016"/>
          </a:xfrm>
          <a:prstGeom prst="rect">
            <a:avLst/>
          </a:prstGeom>
          <a:solidFill>
            <a:srgbClr val="9966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0" name="Oval 19">
            <a:extLst>
              <a:ext uri="{FF2B5EF4-FFF2-40B4-BE49-F238E27FC236}">
                <a16:creationId xmlns:a16="http://schemas.microsoft.com/office/drawing/2014/main" xmlns="" id="{3A13DD56-2717-4EE9-A6E4-06A8173E99B8}"/>
              </a:ext>
            </a:extLst>
          </p:cNvPr>
          <p:cNvSpPr/>
          <p:nvPr/>
        </p:nvSpPr>
        <p:spPr>
          <a:xfrm flipV="1">
            <a:off x="6279940" y="1420505"/>
            <a:ext cx="620627" cy="620627"/>
          </a:xfrm>
          <a:prstGeom prst="ellipse">
            <a:avLst/>
          </a:prstGeom>
          <a:solidFill>
            <a:srgbClr val="99663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Rectangle 20">
            <a:extLst>
              <a:ext uri="{FF2B5EF4-FFF2-40B4-BE49-F238E27FC236}">
                <a16:creationId xmlns:a16="http://schemas.microsoft.com/office/drawing/2014/main" xmlns="" id="{4E1B8143-8709-4005-8E9F-64DF334314CF}"/>
              </a:ext>
            </a:extLst>
          </p:cNvPr>
          <p:cNvSpPr/>
          <p:nvPr/>
        </p:nvSpPr>
        <p:spPr>
          <a:xfrm>
            <a:off x="8867140" y="1386840"/>
            <a:ext cx="2556000" cy="144016"/>
          </a:xfrm>
          <a:prstGeom prst="rect">
            <a:avLst/>
          </a:prstGeom>
          <a:solidFill>
            <a:srgbClr val="0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6" name="Oval 25">
            <a:extLst>
              <a:ext uri="{FF2B5EF4-FFF2-40B4-BE49-F238E27FC236}">
                <a16:creationId xmlns:a16="http://schemas.microsoft.com/office/drawing/2014/main" xmlns="" id="{82CA885B-5508-4831-B933-D4F5A5EC01F8}"/>
              </a:ext>
            </a:extLst>
          </p:cNvPr>
          <p:cNvSpPr/>
          <p:nvPr/>
        </p:nvSpPr>
        <p:spPr>
          <a:xfrm>
            <a:off x="8725733" y="689468"/>
            <a:ext cx="620627" cy="620627"/>
          </a:xfrm>
          <a:prstGeom prst="ellipse">
            <a:avLst/>
          </a:prstGeom>
          <a:solidFill>
            <a:srgbClr val="00800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0" name="Parallelogram 15">
            <a:extLst>
              <a:ext uri="{FF2B5EF4-FFF2-40B4-BE49-F238E27FC236}">
                <a16:creationId xmlns:a16="http://schemas.microsoft.com/office/drawing/2014/main" xmlns="" id="{97F84A2D-3115-48EC-9C4D-0B607BAE6797}"/>
              </a:ext>
            </a:extLst>
          </p:cNvPr>
          <p:cNvSpPr/>
          <p:nvPr/>
        </p:nvSpPr>
        <p:spPr>
          <a:xfrm flipH="1">
            <a:off x="4067519" y="2397954"/>
            <a:ext cx="305624" cy="305624"/>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1" name="Round Same Side Corner Rectangle 11">
            <a:extLst>
              <a:ext uri="{FF2B5EF4-FFF2-40B4-BE49-F238E27FC236}">
                <a16:creationId xmlns:a16="http://schemas.microsoft.com/office/drawing/2014/main" xmlns="" id="{1455DE9F-1D7F-4B43-8A47-BD3BBD73B4FA}"/>
              </a:ext>
            </a:extLst>
          </p:cNvPr>
          <p:cNvSpPr>
            <a:spLocks noChangeAspect="1"/>
          </p:cNvSpPr>
          <p:nvPr/>
        </p:nvSpPr>
        <p:spPr>
          <a:xfrm rot="9900000">
            <a:off x="8898210" y="912194"/>
            <a:ext cx="334545" cy="284132"/>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2" name="Rounded Rectangle 7">
            <a:extLst>
              <a:ext uri="{FF2B5EF4-FFF2-40B4-BE49-F238E27FC236}">
                <a16:creationId xmlns:a16="http://schemas.microsoft.com/office/drawing/2014/main" xmlns="" id="{97BB261A-C54D-401A-AAEC-8D0E3A577CCE}"/>
              </a:ext>
            </a:extLst>
          </p:cNvPr>
          <p:cNvSpPr/>
          <p:nvPr/>
        </p:nvSpPr>
        <p:spPr>
          <a:xfrm>
            <a:off x="6480046" y="1579728"/>
            <a:ext cx="297522" cy="256758"/>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3" name="Freeform 53">
            <a:extLst>
              <a:ext uri="{FF2B5EF4-FFF2-40B4-BE49-F238E27FC236}">
                <a16:creationId xmlns:a16="http://schemas.microsoft.com/office/drawing/2014/main" xmlns="" id="{F36B1096-EB4B-409F-9DB3-C706EFABD0FF}"/>
              </a:ext>
            </a:extLst>
          </p:cNvPr>
          <p:cNvSpPr/>
          <p:nvPr/>
        </p:nvSpPr>
        <p:spPr>
          <a:xfrm>
            <a:off x="1716536" y="3032181"/>
            <a:ext cx="323381" cy="331550"/>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60071 w 2305050"/>
              <a:gd name="connsiteY16" fmla="*/ 2087575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6647 w 2305050"/>
              <a:gd name="connsiteY16" fmla="*/ 209489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81480 w 2305050"/>
              <a:gd name="connsiteY2" fmla="*/ 476174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04671 w 2305050"/>
              <a:gd name="connsiteY2" fmla="*/ 468859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70609 w 2305050"/>
              <a:gd name="connsiteY3" fmla="*/ 649910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82725 w 2305050"/>
              <a:gd name="connsiteY2" fmla="*/ 494463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294077"/>
              <a:gd name="connsiteY0" fmla="*/ 0 h 2363647"/>
              <a:gd name="connsiteX1" fmla="*/ 760552 w 2294077"/>
              <a:gd name="connsiteY1" fmla="*/ 572947 h 2363647"/>
              <a:gd name="connsiteX2" fmla="*/ 2030273 w 2294077"/>
              <a:gd name="connsiteY2" fmla="*/ 509092 h 2363647"/>
              <a:gd name="connsiteX3" fmla="*/ 2285239 w 2294077"/>
              <a:gd name="connsiteY3" fmla="*/ 657224 h 2363647"/>
              <a:gd name="connsiteX4" fmla="*/ 1132027 w 2294077"/>
              <a:gd name="connsiteY4" fmla="*/ 1020622 h 2363647"/>
              <a:gd name="connsiteX5" fmla="*/ 1617802 w 2294077"/>
              <a:gd name="connsiteY5" fmla="*/ 1544497 h 2363647"/>
              <a:gd name="connsiteX6" fmla="*/ 2065477 w 2294077"/>
              <a:gd name="connsiteY6" fmla="*/ 1544497 h 2363647"/>
              <a:gd name="connsiteX7" fmla="*/ 2294077 w 2294077"/>
              <a:gd name="connsiteY7" fmla="*/ 1734997 h 2363647"/>
              <a:gd name="connsiteX8" fmla="*/ 1827352 w 2294077"/>
              <a:gd name="connsiteY8" fmla="*/ 1868347 h 2363647"/>
              <a:gd name="connsiteX9" fmla="*/ 1998802 w 2294077"/>
              <a:gd name="connsiteY9" fmla="*/ 2115997 h 2363647"/>
              <a:gd name="connsiteX10" fmla="*/ 1722577 w 2294077"/>
              <a:gd name="connsiteY10" fmla="*/ 1982647 h 2363647"/>
              <a:gd name="connsiteX11" fmla="*/ 1532077 w 2294077"/>
              <a:gd name="connsiteY11" fmla="*/ 2363647 h 2363647"/>
              <a:gd name="connsiteX12" fmla="*/ 1303477 w 2294077"/>
              <a:gd name="connsiteY12" fmla="*/ 2144572 h 2363647"/>
              <a:gd name="connsiteX13" fmla="*/ 1436827 w 2294077"/>
              <a:gd name="connsiteY13" fmla="*/ 1782622 h 2363647"/>
              <a:gd name="connsiteX14" fmla="*/ 912952 w 2294077"/>
              <a:gd name="connsiteY14" fmla="*/ 1201597 h 2363647"/>
              <a:gd name="connsiteX15" fmla="*/ 403784 w 2294077"/>
              <a:gd name="connsiteY15" fmla="*/ 2316707 h 2363647"/>
              <a:gd name="connsiteX16" fmla="*/ 282017 w 2294077"/>
              <a:gd name="connsiteY16" fmla="*/ 2047340 h 2363647"/>
              <a:gd name="connsiteX17" fmla="*/ 509244 w 2294077"/>
              <a:gd name="connsiteY17" fmla="*/ 761923 h 2363647"/>
              <a:gd name="connsiteX18" fmla="*/ 0 w 2294077"/>
              <a:gd name="connsiteY18" fmla="*/ 0 h 2363647"/>
              <a:gd name="connsiteX0" fmla="*/ 6569 w 2300646"/>
              <a:gd name="connsiteY0" fmla="*/ 0 h 2363647"/>
              <a:gd name="connsiteX1" fmla="*/ 767121 w 2300646"/>
              <a:gd name="connsiteY1" fmla="*/ 572947 h 2363647"/>
              <a:gd name="connsiteX2" fmla="*/ 2036842 w 2300646"/>
              <a:gd name="connsiteY2" fmla="*/ 509092 h 2363647"/>
              <a:gd name="connsiteX3" fmla="*/ 2291808 w 2300646"/>
              <a:gd name="connsiteY3" fmla="*/ 657224 h 2363647"/>
              <a:gd name="connsiteX4" fmla="*/ 1138596 w 2300646"/>
              <a:gd name="connsiteY4" fmla="*/ 1020622 h 2363647"/>
              <a:gd name="connsiteX5" fmla="*/ 1624371 w 2300646"/>
              <a:gd name="connsiteY5" fmla="*/ 1544497 h 2363647"/>
              <a:gd name="connsiteX6" fmla="*/ 2072046 w 2300646"/>
              <a:gd name="connsiteY6" fmla="*/ 1544497 h 2363647"/>
              <a:gd name="connsiteX7" fmla="*/ 2300646 w 2300646"/>
              <a:gd name="connsiteY7" fmla="*/ 1734997 h 2363647"/>
              <a:gd name="connsiteX8" fmla="*/ 1833921 w 2300646"/>
              <a:gd name="connsiteY8" fmla="*/ 1868347 h 2363647"/>
              <a:gd name="connsiteX9" fmla="*/ 2005371 w 2300646"/>
              <a:gd name="connsiteY9" fmla="*/ 2115997 h 2363647"/>
              <a:gd name="connsiteX10" fmla="*/ 1729146 w 2300646"/>
              <a:gd name="connsiteY10" fmla="*/ 1982647 h 2363647"/>
              <a:gd name="connsiteX11" fmla="*/ 1538646 w 2300646"/>
              <a:gd name="connsiteY11" fmla="*/ 2363647 h 2363647"/>
              <a:gd name="connsiteX12" fmla="*/ 1310046 w 2300646"/>
              <a:gd name="connsiteY12" fmla="*/ 2144572 h 2363647"/>
              <a:gd name="connsiteX13" fmla="*/ 1443396 w 2300646"/>
              <a:gd name="connsiteY13" fmla="*/ 1782622 h 2363647"/>
              <a:gd name="connsiteX14" fmla="*/ 919521 w 2300646"/>
              <a:gd name="connsiteY14" fmla="*/ 1201597 h 2363647"/>
              <a:gd name="connsiteX15" fmla="*/ 410353 w 2300646"/>
              <a:gd name="connsiteY15" fmla="*/ 2316707 h 2363647"/>
              <a:gd name="connsiteX16" fmla="*/ 288586 w 2300646"/>
              <a:gd name="connsiteY16" fmla="*/ 2047340 h 2363647"/>
              <a:gd name="connsiteX17" fmla="*/ 515813 w 2300646"/>
              <a:gd name="connsiteY17" fmla="*/ 761923 h 2363647"/>
              <a:gd name="connsiteX18" fmla="*/ 6569 w 2300646"/>
              <a:gd name="connsiteY18" fmla="*/ 0 h 2363647"/>
              <a:gd name="connsiteX0" fmla="*/ 6569 w 2300646"/>
              <a:gd name="connsiteY0" fmla="*/ 5505 h 2369152"/>
              <a:gd name="connsiteX1" fmla="*/ 767121 w 2300646"/>
              <a:gd name="connsiteY1" fmla="*/ 578452 h 2369152"/>
              <a:gd name="connsiteX2" fmla="*/ 2036842 w 2300646"/>
              <a:gd name="connsiteY2" fmla="*/ 514597 h 2369152"/>
              <a:gd name="connsiteX3" fmla="*/ 2291808 w 2300646"/>
              <a:gd name="connsiteY3" fmla="*/ 662729 h 2369152"/>
              <a:gd name="connsiteX4" fmla="*/ 1138596 w 2300646"/>
              <a:gd name="connsiteY4" fmla="*/ 1026127 h 2369152"/>
              <a:gd name="connsiteX5" fmla="*/ 1624371 w 2300646"/>
              <a:gd name="connsiteY5" fmla="*/ 1550002 h 2369152"/>
              <a:gd name="connsiteX6" fmla="*/ 2072046 w 2300646"/>
              <a:gd name="connsiteY6" fmla="*/ 1550002 h 2369152"/>
              <a:gd name="connsiteX7" fmla="*/ 2300646 w 2300646"/>
              <a:gd name="connsiteY7" fmla="*/ 1740502 h 2369152"/>
              <a:gd name="connsiteX8" fmla="*/ 1833921 w 2300646"/>
              <a:gd name="connsiteY8" fmla="*/ 1873852 h 2369152"/>
              <a:gd name="connsiteX9" fmla="*/ 2005371 w 2300646"/>
              <a:gd name="connsiteY9" fmla="*/ 2121502 h 2369152"/>
              <a:gd name="connsiteX10" fmla="*/ 1729146 w 2300646"/>
              <a:gd name="connsiteY10" fmla="*/ 1988152 h 2369152"/>
              <a:gd name="connsiteX11" fmla="*/ 1538646 w 2300646"/>
              <a:gd name="connsiteY11" fmla="*/ 2369152 h 2369152"/>
              <a:gd name="connsiteX12" fmla="*/ 1310046 w 2300646"/>
              <a:gd name="connsiteY12" fmla="*/ 2150077 h 2369152"/>
              <a:gd name="connsiteX13" fmla="*/ 1443396 w 2300646"/>
              <a:gd name="connsiteY13" fmla="*/ 1788127 h 2369152"/>
              <a:gd name="connsiteX14" fmla="*/ 919521 w 2300646"/>
              <a:gd name="connsiteY14" fmla="*/ 1207102 h 2369152"/>
              <a:gd name="connsiteX15" fmla="*/ 410353 w 2300646"/>
              <a:gd name="connsiteY15" fmla="*/ 2322212 h 2369152"/>
              <a:gd name="connsiteX16" fmla="*/ 288586 w 2300646"/>
              <a:gd name="connsiteY16" fmla="*/ 2052845 h 2369152"/>
              <a:gd name="connsiteX17" fmla="*/ 515813 w 2300646"/>
              <a:gd name="connsiteY17" fmla="*/ 767428 h 2369152"/>
              <a:gd name="connsiteX18" fmla="*/ 6569 w 2300646"/>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24119 w 2305244"/>
              <a:gd name="connsiteY14" fmla="*/ 1207102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73597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513830 w 2305244"/>
              <a:gd name="connsiteY13" fmla="*/ 1784469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50914 w 2305244"/>
              <a:gd name="connsiteY5" fmla="*/ 1597551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32752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24192 w 2305244"/>
              <a:gd name="connsiteY17" fmla="*/ 1641442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02246 w 2305244"/>
              <a:gd name="connsiteY17" fmla="*/ 1579262 h 2369152"/>
              <a:gd name="connsiteX0" fmla="*/ 2275983 w 2296406"/>
              <a:gd name="connsiteY0" fmla="*/ 1747817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7707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57695 w 2296406"/>
              <a:gd name="connsiteY0" fmla="*/ 1755133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9145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80482 w 2296406"/>
              <a:gd name="connsiteY5" fmla="*/ 2120816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54521"/>
              <a:gd name="connsiteX1" fmla="*/ 1838519 w 2296406"/>
              <a:gd name="connsiteY1" fmla="*/ 1873852 h 2354521"/>
              <a:gd name="connsiteX2" fmla="*/ 2009969 w 2296406"/>
              <a:gd name="connsiteY2" fmla="*/ 2121502 h 2354521"/>
              <a:gd name="connsiteX3" fmla="*/ 1733744 w 2296406"/>
              <a:gd name="connsiteY3" fmla="*/ 1988152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38519 w 2296406"/>
              <a:gd name="connsiteY1" fmla="*/ 1873852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91681 w 2296406"/>
              <a:gd name="connsiteY2" fmla="*/ 2136133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42887 w 2296406"/>
              <a:gd name="connsiteY2" fmla="*/ 2194655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3889 w 2296406"/>
              <a:gd name="connsiteY1" fmla="*/ 183727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7546 w 2296406"/>
              <a:gd name="connsiteY1" fmla="*/ 1826304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80220 w 2296986"/>
              <a:gd name="connsiteY0" fmla="*/ 1747818 h 2354521"/>
              <a:gd name="connsiteX1" fmla="*/ 1828126 w 2296986"/>
              <a:gd name="connsiteY1" fmla="*/ 1826304 h 2354521"/>
              <a:gd name="connsiteX2" fmla="*/ 1955684 w 2296986"/>
              <a:gd name="connsiteY2" fmla="*/ 2095900 h 2354521"/>
              <a:gd name="connsiteX3" fmla="*/ 1683117 w 2296986"/>
              <a:gd name="connsiteY3" fmla="*/ 1962549 h 2354521"/>
              <a:gd name="connsiteX4" fmla="*/ 1529193 w 2296986"/>
              <a:gd name="connsiteY4" fmla="*/ 2354521 h 2354521"/>
              <a:gd name="connsiteX5" fmla="*/ 1381062 w 2296986"/>
              <a:gd name="connsiteY5" fmla="*/ 2120816 h 2354521"/>
              <a:gd name="connsiteX6" fmla="*/ 1496122 w 2296986"/>
              <a:gd name="connsiteY6" fmla="*/ 1788127 h 2354521"/>
              <a:gd name="connsiteX7" fmla="*/ 910069 w 2296986"/>
              <a:gd name="connsiteY7" fmla="*/ 1225390 h 2354521"/>
              <a:gd name="connsiteX8" fmla="*/ 415531 w 2296986"/>
              <a:gd name="connsiteY8" fmla="*/ 2322212 h 2354521"/>
              <a:gd name="connsiteX9" fmla="*/ 293764 w 2296986"/>
              <a:gd name="connsiteY9" fmla="*/ 2052845 h 2354521"/>
              <a:gd name="connsiteX10" fmla="*/ 497994 w 2296986"/>
              <a:gd name="connsiteY10" fmla="*/ 836420 h 2354521"/>
              <a:gd name="connsiteX11" fmla="*/ 11747 w 2296986"/>
              <a:gd name="connsiteY11" fmla="*/ 5505 h 2354521"/>
              <a:gd name="connsiteX12" fmla="*/ 772299 w 2296986"/>
              <a:gd name="connsiteY12" fmla="*/ 578452 h 2354521"/>
              <a:gd name="connsiteX13" fmla="*/ 2042020 w 2296986"/>
              <a:gd name="connsiteY13" fmla="*/ 514597 h 2354521"/>
              <a:gd name="connsiteX14" fmla="*/ 2296986 w 2296986"/>
              <a:gd name="connsiteY14" fmla="*/ 662729 h 2354521"/>
              <a:gd name="connsiteX15" fmla="*/ 1125486 w 2296986"/>
              <a:gd name="connsiteY15" fmla="*/ 1004182 h 2354521"/>
              <a:gd name="connsiteX16" fmla="*/ 1677097 w 2296986"/>
              <a:gd name="connsiteY16" fmla="*/ 1608523 h 2354521"/>
              <a:gd name="connsiteX17" fmla="*/ 2095511 w 2296986"/>
              <a:gd name="connsiteY17" fmla="*/ 1557316 h 2354521"/>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910069 w 2296986"/>
              <a:gd name="connsiteY7" fmla="*/ 1225483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209809 w 2296986"/>
              <a:gd name="connsiteY15" fmla="*/ 996610 h 2354614"/>
              <a:gd name="connsiteX16" fmla="*/ 1677097 w 2296986"/>
              <a:gd name="connsiteY16" fmla="*/ 1608616 h 2354614"/>
              <a:gd name="connsiteX17" fmla="*/ 2095511 w 2296986"/>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63683 w 2296594"/>
              <a:gd name="connsiteY7" fmla="*/ 1325138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56016 w 2296594"/>
              <a:gd name="connsiteY7" fmla="*/ 1302141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5" name="Rectangle 34"/>
          <p:cNvSpPr/>
          <p:nvPr/>
        </p:nvSpPr>
        <p:spPr>
          <a:xfrm>
            <a:off x="2357318" y="343968"/>
            <a:ext cx="5331909" cy="368819"/>
          </a:xfrm>
          <a:prstGeom prst="rect">
            <a:avLst/>
          </a:prstGeom>
        </p:spPr>
        <p:txBody>
          <a:bodyPr wrap="none">
            <a:spAutoFit/>
          </a:bodyPr>
          <a:lstStyle/>
          <a:p>
            <a:pPr indent="457200" algn="just">
              <a:lnSpc>
                <a:spcPts val="2000"/>
              </a:lnSpc>
              <a:spcAft>
                <a:spcPts val="0"/>
              </a:spcAft>
            </a:pP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2.2.2. </a:t>
            </a:r>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giải</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yếu</a:t>
            </a:r>
            <a:endParaRPr lang="en-US" sz="2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6" name="Rectangle 35"/>
          <p:cNvSpPr/>
          <p:nvPr/>
        </p:nvSpPr>
        <p:spPr>
          <a:xfrm>
            <a:off x="520361" y="4402239"/>
            <a:ext cx="2695528" cy="1938992"/>
          </a:xfrm>
          <a:prstGeom prst="rect">
            <a:avLst/>
          </a:prstGeom>
        </p:spPr>
        <p:txBody>
          <a:bodyPr wrap="square">
            <a:spAutoFit/>
          </a:bodyPr>
          <a:lstStyle/>
          <a:p>
            <a:pPr indent="457200" algn="just">
              <a:spcAft>
                <a:spcPts val="0"/>
              </a:spcAft>
            </a:pPr>
            <a:r>
              <a:rPr lang="en-US" sz="2000" dirty="0" err="1" smtClean="0">
                <a:solidFill>
                  <a:srgbClr val="00B0F0"/>
                </a:solidFill>
                <a:latin typeface="+mj-lt"/>
                <a:ea typeface="Times New Roman" panose="02020603050405020304" pitchFamily="18" charset="0"/>
                <a:cs typeface="Times New Roman" panose="02020603050405020304" pitchFamily="18" charset="0"/>
              </a:rPr>
              <a:t>Thường</a:t>
            </a:r>
            <a:r>
              <a:rPr lang="en-US" sz="2000" dirty="0" smtClean="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xuyên</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nâng</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cao</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giác</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ngộ</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về</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đại</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đoàn</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kết</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toàn</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dân</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tộc</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cho</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cả</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hệ</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thống</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chính</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trị</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và</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toàn</a:t>
            </a:r>
            <a:r>
              <a:rPr lang="en-US" sz="2000" dirty="0">
                <a:solidFill>
                  <a:srgbClr val="00B0F0"/>
                </a:solidFill>
                <a:latin typeface="+mj-lt"/>
                <a:ea typeface="Times New Roman" panose="02020603050405020304" pitchFamily="18" charset="0"/>
                <a:cs typeface="Times New Roman" panose="02020603050405020304" pitchFamily="18" charset="0"/>
              </a:rPr>
              <a:t> </a:t>
            </a:r>
            <a:r>
              <a:rPr lang="en-US" sz="2000" dirty="0" err="1">
                <a:solidFill>
                  <a:srgbClr val="00B0F0"/>
                </a:solidFill>
                <a:latin typeface="+mj-lt"/>
                <a:ea typeface="Times New Roman" panose="02020603050405020304" pitchFamily="18" charset="0"/>
                <a:cs typeface="Times New Roman" panose="02020603050405020304" pitchFamily="18" charset="0"/>
              </a:rPr>
              <a:t>dân</a:t>
            </a:r>
            <a:endParaRPr lang="en-US" sz="2000" dirty="0">
              <a:solidFill>
                <a:srgbClr val="00B0F0"/>
              </a:solidFill>
              <a:effectLst/>
              <a:latin typeface="+mj-lt"/>
              <a:ea typeface="Calibri" panose="020F0502020204030204" pitchFamily="34" charset="0"/>
              <a:cs typeface="Times New Roman" panose="02020603050405020304" pitchFamily="18" charset="0"/>
            </a:endParaRPr>
          </a:p>
        </p:txBody>
      </p:sp>
      <p:sp>
        <p:nvSpPr>
          <p:cNvPr id="37" name="Rectangle 36"/>
          <p:cNvSpPr/>
          <p:nvPr/>
        </p:nvSpPr>
        <p:spPr>
          <a:xfrm>
            <a:off x="1039724" y="3752382"/>
            <a:ext cx="1678665"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solidFill>
                <a:srgbClr val="FF0000"/>
              </a:solidFill>
            </a:endParaRPr>
          </a:p>
        </p:txBody>
      </p:sp>
      <p:sp>
        <p:nvSpPr>
          <p:cNvPr id="38" name="Rectangle 37"/>
          <p:cNvSpPr/>
          <p:nvPr/>
        </p:nvSpPr>
        <p:spPr>
          <a:xfrm>
            <a:off x="4256954" y="3102121"/>
            <a:ext cx="1478290"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hai</a:t>
            </a:r>
            <a:r>
              <a:rPr lang="en-US" sz="2800" b="1" i="1" dirty="0" smtClean="0">
                <a:solidFill>
                  <a:srgbClr val="FF0000"/>
                </a:solidFill>
                <a:latin typeface="Times New Roman" panose="02020603050405020304" pitchFamily="18" charset="0"/>
                <a:ea typeface="Times New Roman" panose="02020603050405020304" pitchFamily="18" charset="0"/>
              </a:rPr>
              <a:t>,</a:t>
            </a:r>
            <a:endParaRPr lang="en-US" sz="2800" b="1" dirty="0">
              <a:solidFill>
                <a:srgbClr val="FF0000"/>
              </a:solidFill>
            </a:endParaRPr>
          </a:p>
        </p:txBody>
      </p:sp>
      <p:sp>
        <p:nvSpPr>
          <p:cNvPr id="39" name="Rectangle 38"/>
          <p:cNvSpPr/>
          <p:nvPr/>
        </p:nvSpPr>
        <p:spPr>
          <a:xfrm>
            <a:off x="3840516" y="3625341"/>
            <a:ext cx="2528110" cy="2246769"/>
          </a:xfrm>
          <a:prstGeom prst="rect">
            <a:avLst/>
          </a:prstGeom>
        </p:spPr>
        <p:txBody>
          <a:bodyPr wrap="square">
            <a:spAutoFit/>
          </a:bodyPr>
          <a:lstStyle/>
          <a:p>
            <a:pPr algn="just"/>
            <a:r>
              <a:rPr lang="en-US" sz="2000" b="1" dirty="0" err="1" smtClean="0">
                <a:solidFill>
                  <a:srgbClr val="0033CC"/>
                </a:solidFill>
                <a:latin typeface="+mj-lt"/>
                <a:ea typeface="Times New Roman" panose="02020603050405020304" pitchFamily="18" charset="0"/>
              </a:rPr>
              <a:t>Bám</a:t>
            </a:r>
            <a:r>
              <a:rPr lang="en-US" sz="2000" b="1" dirty="0" smtClean="0">
                <a:solidFill>
                  <a:srgbClr val="0033CC"/>
                </a:solidFill>
                <a:latin typeface="+mj-lt"/>
                <a:ea typeface="Times New Roman" panose="02020603050405020304" pitchFamily="18" charset="0"/>
              </a:rPr>
              <a:t> </a:t>
            </a:r>
            <a:r>
              <a:rPr lang="en-US" sz="2000" b="1" dirty="0" err="1">
                <a:solidFill>
                  <a:srgbClr val="0033CC"/>
                </a:solidFill>
                <a:latin typeface="+mj-lt"/>
                <a:ea typeface="Times New Roman" panose="02020603050405020304" pitchFamily="18" charset="0"/>
              </a:rPr>
              <a:t>sát</a:t>
            </a:r>
            <a:r>
              <a:rPr lang="en-US" sz="2000" b="1" dirty="0">
                <a:solidFill>
                  <a:srgbClr val="0033CC"/>
                </a:solidFill>
                <a:latin typeface="+mj-lt"/>
                <a:ea typeface="Times New Roman" panose="02020603050405020304" pitchFamily="18" charset="0"/>
              </a:rPr>
              <a:t> </a:t>
            </a:r>
            <a:r>
              <a:rPr lang="en-US" sz="2000" b="1" dirty="0" err="1">
                <a:solidFill>
                  <a:srgbClr val="0033CC"/>
                </a:solidFill>
                <a:latin typeface="+mj-lt"/>
                <a:ea typeface="Times New Roman" panose="02020603050405020304" pitchFamily="18" charset="0"/>
              </a:rPr>
              <a:t>mục</a:t>
            </a:r>
            <a:r>
              <a:rPr lang="en-US" sz="2000" b="1" dirty="0">
                <a:solidFill>
                  <a:srgbClr val="0033CC"/>
                </a:solidFill>
                <a:latin typeface="+mj-lt"/>
                <a:ea typeface="Times New Roman" panose="02020603050405020304" pitchFamily="18" charset="0"/>
              </a:rPr>
              <a:t> </a:t>
            </a:r>
            <a:r>
              <a:rPr lang="en-US" sz="2000" b="1" dirty="0" err="1">
                <a:solidFill>
                  <a:srgbClr val="0033CC"/>
                </a:solidFill>
                <a:latin typeface="+mj-lt"/>
                <a:ea typeface="Times New Roman" panose="02020603050405020304" pitchFamily="18" charset="0"/>
              </a:rPr>
              <a:t>tiêu</a:t>
            </a:r>
            <a:r>
              <a:rPr lang="en-US" sz="2000" b="1" dirty="0">
                <a:solidFill>
                  <a:srgbClr val="0033CC"/>
                </a:solidFill>
                <a:latin typeface="+mj-lt"/>
                <a:ea typeface="Times New Roman" panose="02020603050405020304" pitchFamily="18" charset="0"/>
              </a:rPr>
              <a:t>, </a:t>
            </a:r>
            <a:r>
              <a:rPr lang="en-US" sz="2000" b="1" dirty="0" err="1">
                <a:solidFill>
                  <a:srgbClr val="0033CC"/>
                </a:solidFill>
                <a:latin typeface="+mj-lt"/>
                <a:ea typeface="Times New Roman" panose="02020603050405020304" pitchFamily="18" charset="0"/>
              </a:rPr>
              <a:t>yêu</a:t>
            </a:r>
            <a:r>
              <a:rPr lang="en-US" sz="2000" b="1" dirty="0">
                <a:solidFill>
                  <a:srgbClr val="0033CC"/>
                </a:solidFill>
                <a:latin typeface="+mj-lt"/>
                <a:ea typeface="Times New Roman" panose="02020603050405020304" pitchFamily="18" charset="0"/>
              </a:rPr>
              <a:t> </a:t>
            </a:r>
            <a:r>
              <a:rPr lang="en-US" sz="2000" b="1" dirty="0" err="1">
                <a:solidFill>
                  <a:srgbClr val="0033CC"/>
                </a:solidFill>
                <a:latin typeface="+mj-lt"/>
                <a:ea typeface="Times New Roman" panose="02020603050405020304" pitchFamily="18" charset="0"/>
              </a:rPr>
              <a:t>cầu</a:t>
            </a:r>
            <a:r>
              <a:rPr lang="en-US" sz="2000" b="1" dirty="0">
                <a:solidFill>
                  <a:srgbClr val="0033CC"/>
                </a:solidFill>
                <a:latin typeface="+mj-lt"/>
                <a:ea typeface="Times New Roman" panose="02020603050405020304" pitchFamily="18" charset="0"/>
              </a:rPr>
              <a:t>, </a:t>
            </a:r>
            <a:r>
              <a:rPr lang="en-US" sz="2000" b="1" dirty="0" err="1">
                <a:solidFill>
                  <a:srgbClr val="0033CC"/>
                </a:solidFill>
                <a:latin typeface="+mj-lt"/>
                <a:ea typeface="Times New Roman" panose="02020603050405020304" pitchFamily="18" charset="0"/>
              </a:rPr>
              <a:t>nhiệm</a:t>
            </a:r>
            <a:r>
              <a:rPr lang="en-US" sz="2000" b="1" dirty="0">
                <a:solidFill>
                  <a:srgbClr val="0033CC"/>
                </a:solidFill>
                <a:latin typeface="+mj-lt"/>
                <a:ea typeface="Times New Roman" panose="02020603050405020304" pitchFamily="18" charset="0"/>
              </a:rPr>
              <a:t> </a:t>
            </a:r>
            <a:r>
              <a:rPr lang="en-US" sz="2000" b="1" dirty="0" err="1">
                <a:solidFill>
                  <a:srgbClr val="0033CC"/>
                </a:solidFill>
                <a:latin typeface="+mj-lt"/>
                <a:ea typeface="Times New Roman" panose="02020603050405020304" pitchFamily="18" charset="0"/>
              </a:rPr>
              <a:t>vụ</a:t>
            </a:r>
            <a:r>
              <a:rPr lang="en-US" sz="2000" b="1" dirty="0">
                <a:solidFill>
                  <a:srgbClr val="0033CC"/>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cách</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mạng</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thực</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tiễn</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của</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đất</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nước</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tình</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hình</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khu</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vực</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và</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thế</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giới</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trong</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mỗi</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giai</a:t>
            </a:r>
            <a:r>
              <a:rPr lang="en-US" sz="2000" dirty="0">
                <a:solidFill>
                  <a:srgbClr val="D60093"/>
                </a:solidFill>
                <a:latin typeface="+mj-lt"/>
                <a:ea typeface="Times New Roman" panose="02020603050405020304" pitchFamily="18" charset="0"/>
              </a:rPr>
              <a:t> </a:t>
            </a:r>
            <a:r>
              <a:rPr lang="en-US" sz="2000" dirty="0" err="1">
                <a:solidFill>
                  <a:srgbClr val="D60093"/>
                </a:solidFill>
                <a:latin typeface="+mj-lt"/>
                <a:ea typeface="Times New Roman" panose="02020603050405020304" pitchFamily="18" charset="0"/>
              </a:rPr>
              <a:t>đoạn</a:t>
            </a:r>
            <a:r>
              <a:rPr lang="en-US" sz="2000" dirty="0">
                <a:solidFill>
                  <a:srgbClr val="D60093"/>
                </a:solidFill>
                <a:latin typeface="+mj-lt"/>
                <a:ea typeface="Times New Roman" panose="02020603050405020304" pitchFamily="18" charset="0"/>
              </a:rPr>
              <a:t> </a:t>
            </a:r>
            <a:endParaRPr lang="en-US" sz="2000" dirty="0">
              <a:solidFill>
                <a:srgbClr val="D60093"/>
              </a:solidFill>
              <a:latin typeface="+mj-lt"/>
            </a:endParaRPr>
          </a:p>
        </p:txBody>
      </p:sp>
      <p:sp>
        <p:nvSpPr>
          <p:cNvPr id="40" name="Rectangle 39"/>
          <p:cNvSpPr/>
          <p:nvPr/>
        </p:nvSpPr>
        <p:spPr>
          <a:xfrm>
            <a:off x="7090140" y="2259561"/>
            <a:ext cx="1447832"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rPr>
              <a:t>ba</a:t>
            </a:r>
            <a:r>
              <a:rPr lang="en-US" sz="2800" b="1" dirty="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1" name="Rectangle 40"/>
          <p:cNvSpPr/>
          <p:nvPr/>
        </p:nvSpPr>
        <p:spPr>
          <a:xfrm>
            <a:off x="6612513" y="2817190"/>
            <a:ext cx="2423533" cy="3170099"/>
          </a:xfrm>
          <a:prstGeom prst="rect">
            <a:avLst/>
          </a:prstGeom>
        </p:spPr>
        <p:txBody>
          <a:bodyPr wrap="square">
            <a:spAutoFit/>
          </a:bodyPr>
          <a:lstStyle/>
          <a:p>
            <a:pPr indent="457200" algn="just">
              <a:spcAft>
                <a:spcPts val="0"/>
              </a:spcAft>
            </a:pPr>
            <a:r>
              <a:rPr lang="en-US" sz="2000" b="1" dirty="0" err="1" smtClean="0">
                <a:solidFill>
                  <a:srgbClr val="00CCFF"/>
                </a:solidFill>
                <a:latin typeface="+mj-lt"/>
                <a:ea typeface="Times New Roman" panose="02020603050405020304" pitchFamily="18" charset="0"/>
                <a:cs typeface="Times New Roman" panose="02020603050405020304" pitchFamily="18" charset="0"/>
              </a:rPr>
              <a:t>Nắm</a:t>
            </a:r>
            <a:r>
              <a:rPr lang="en-US" sz="2000" b="1" dirty="0" smtClean="0">
                <a:solidFill>
                  <a:srgbClr val="00CCFF"/>
                </a:solidFill>
                <a:latin typeface="+mj-lt"/>
                <a:ea typeface="Times New Roman" panose="02020603050405020304" pitchFamily="18" charset="0"/>
                <a:cs typeface="Times New Roman" panose="02020603050405020304" pitchFamily="18" charset="0"/>
              </a:rPr>
              <a:t> </a:t>
            </a:r>
            <a:r>
              <a:rPr lang="en-US" sz="2000" b="1" dirty="0" err="1">
                <a:solidFill>
                  <a:srgbClr val="00CCFF"/>
                </a:solidFill>
                <a:latin typeface="+mj-lt"/>
                <a:ea typeface="Times New Roman" panose="02020603050405020304" pitchFamily="18" charset="0"/>
                <a:cs typeface="Times New Roman" panose="02020603050405020304" pitchFamily="18" charset="0"/>
              </a:rPr>
              <a:t>vững</a:t>
            </a:r>
            <a:r>
              <a:rPr lang="en-US" sz="2000" b="1" dirty="0">
                <a:solidFill>
                  <a:srgbClr val="00CCFF"/>
                </a:solidFill>
                <a:latin typeface="+mj-lt"/>
                <a:ea typeface="Times New Roman" panose="02020603050405020304" pitchFamily="18" charset="0"/>
                <a:cs typeface="Times New Roman" panose="02020603050405020304" pitchFamily="18" charset="0"/>
              </a:rPr>
              <a:t> </a:t>
            </a:r>
            <a:r>
              <a:rPr lang="en-US" sz="2000" b="1" dirty="0" err="1">
                <a:solidFill>
                  <a:srgbClr val="00CCFF"/>
                </a:solidFill>
                <a:latin typeface="+mj-lt"/>
                <a:ea typeface="Times New Roman" panose="02020603050405020304" pitchFamily="18" charset="0"/>
                <a:cs typeface="Times New Roman" panose="02020603050405020304" pitchFamily="18" charset="0"/>
              </a:rPr>
              <a:t>tư</a:t>
            </a:r>
            <a:r>
              <a:rPr lang="en-US" sz="2000" b="1" dirty="0">
                <a:solidFill>
                  <a:srgbClr val="00CCFF"/>
                </a:solidFill>
                <a:latin typeface="+mj-lt"/>
                <a:ea typeface="Times New Roman" panose="02020603050405020304" pitchFamily="18" charset="0"/>
                <a:cs typeface="Times New Roman" panose="02020603050405020304" pitchFamily="18" charset="0"/>
              </a:rPr>
              <a:t> </a:t>
            </a:r>
            <a:r>
              <a:rPr lang="en-US" sz="2000" b="1" dirty="0" err="1">
                <a:solidFill>
                  <a:srgbClr val="00CCFF"/>
                </a:solidFill>
                <a:latin typeface="+mj-lt"/>
                <a:ea typeface="Times New Roman" panose="02020603050405020304" pitchFamily="18" charset="0"/>
                <a:cs typeface="Times New Roman" panose="02020603050405020304" pitchFamily="18" charset="0"/>
              </a:rPr>
              <a:t>tưởng</a:t>
            </a:r>
            <a:r>
              <a:rPr lang="en-US" sz="2000" b="1" dirty="0">
                <a:solidFill>
                  <a:srgbClr val="00CCFF"/>
                </a:solidFill>
                <a:latin typeface="+mj-lt"/>
                <a:ea typeface="Times New Roman" panose="02020603050405020304" pitchFamily="18" charset="0"/>
                <a:cs typeface="Times New Roman" panose="02020603050405020304" pitchFamily="18" charset="0"/>
              </a:rPr>
              <a:t> </a:t>
            </a:r>
            <a:r>
              <a:rPr lang="en-US" sz="2000" b="1" dirty="0" err="1">
                <a:solidFill>
                  <a:srgbClr val="00CCFF"/>
                </a:solidFill>
                <a:latin typeface="+mj-lt"/>
                <a:ea typeface="Times New Roman" panose="02020603050405020304" pitchFamily="18" charset="0"/>
                <a:cs typeface="Times New Roman" panose="02020603050405020304" pitchFamily="18" charset="0"/>
              </a:rPr>
              <a:t>chỉ</a:t>
            </a:r>
            <a:r>
              <a:rPr lang="en-US" sz="2000" b="1" dirty="0">
                <a:solidFill>
                  <a:srgbClr val="00CCFF"/>
                </a:solidFill>
                <a:latin typeface="+mj-lt"/>
                <a:ea typeface="Times New Roman" panose="02020603050405020304" pitchFamily="18" charset="0"/>
                <a:cs typeface="Times New Roman" panose="02020603050405020304" pitchFamily="18" charset="0"/>
              </a:rPr>
              <a:t> </a:t>
            </a:r>
            <a:r>
              <a:rPr lang="en-US" sz="2000" b="1" dirty="0" err="1">
                <a:solidFill>
                  <a:srgbClr val="00CCFF"/>
                </a:solidFill>
                <a:latin typeface="+mj-lt"/>
                <a:ea typeface="Times New Roman" panose="02020603050405020304" pitchFamily="18" charset="0"/>
                <a:cs typeface="Times New Roman" panose="02020603050405020304" pitchFamily="18" charset="0"/>
              </a:rPr>
              <a:t>đạo</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về</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chiến</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lược</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đại</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đoàn</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kết</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toàn</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dân</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tộc</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b="1" dirty="0" err="1">
                <a:solidFill>
                  <a:srgbClr val="FF0000"/>
                </a:solidFill>
                <a:latin typeface="+mj-lt"/>
                <a:ea typeface="Times New Roman" panose="02020603050405020304" pitchFamily="18" charset="0"/>
                <a:cs typeface="Times New Roman" panose="02020603050405020304" pitchFamily="18" charset="0"/>
              </a:rPr>
              <a:t>phát</a:t>
            </a:r>
            <a:r>
              <a:rPr lang="en-US" sz="2000" b="1" dirty="0">
                <a:solidFill>
                  <a:srgbClr val="FF0000"/>
                </a:solidFill>
                <a:latin typeface="+mj-lt"/>
                <a:ea typeface="Times New Roman" panose="02020603050405020304" pitchFamily="18" charset="0"/>
                <a:cs typeface="Times New Roman" panose="02020603050405020304" pitchFamily="18" charset="0"/>
              </a:rPr>
              <a:t> </a:t>
            </a:r>
            <a:r>
              <a:rPr lang="en-US" sz="2000" b="1" dirty="0" err="1">
                <a:solidFill>
                  <a:srgbClr val="FF0000"/>
                </a:solidFill>
                <a:latin typeface="+mj-lt"/>
                <a:ea typeface="Times New Roman" panose="02020603050405020304" pitchFamily="18" charset="0"/>
                <a:cs typeface="Times New Roman" panose="02020603050405020304" pitchFamily="18" charset="0"/>
              </a:rPr>
              <a:t>huy</a:t>
            </a:r>
            <a:r>
              <a:rPr lang="en-US" sz="2000" b="1" dirty="0">
                <a:solidFill>
                  <a:srgbClr val="FF0000"/>
                </a:solidFill>
                <a:latin typeface="+mj-lt"/>
                <a:ea typeface="Times New Roman" panose="02020603050405020304" pitchFamily="18" charset="0"/>
                <a:cs typeface="Times New Roman" panose="02020603050405020304" pitchFamily="18" charset="0"/>
              </a:rPr>
              <a:t> </a:t>
            </a:r>
            <a:r>
              <a:rPr lang="en-US" sz="2000" b="1" dirty="0" err="1">
                <a:solidFill>
                  <a:srgbClr val="FF0000"/>
                </a:solidFill>
                <a:latin typeface="+mj-lt"/>
                <a:ea typeface="Times New Roman" panose="02020603050405020304" pitchFamily="18" charset="0"/>
                <a:cs typeface="Times New Roman" panose="02020603050405020304" pitchFamily="18" charset="0"/>
              </a:rPr>
              <a:t>nội</a:t>
            </a:r>
            <a:r>
              <a:rPr lang="en-US" sz="2000" b="1" dirty="0">
                <a:solidFill>
                  <a:srgbClr val="FF0000"/>
                </a:solidFill>
                <a:latin typeface="+mj-lt"/>
                <a:ea typeface="Times New Roman" panose="02020603050405020304" pitchFamily="18" charset="0"/>
                <a:cs typeface="Times New Roman" panose="02020603050405020304" pitchFamily="18" charset="0"/>
              </a:rPr>
              <a:t> </a:t>
            </a:r>
            <a:r>
              <a:rPr lang="en-US" sz="2000" b="1" dirty="0" err="1">
                <a:solidFill>
                  <a:srgbClr val="FF0000"/>
                </a:solidFill>
                <a:latin typeface="+mj-lt"/>
                <a:ea typeface="Times New Roman" panose="02020603050405020304" pitchFamily="18" charset="0"/>
                <a:cs typeface="Times New Roman" panose="02020603050405020304" pitchFamily="18" charset="0"/>
              </a:rPr>
              <a:t>lực</a:t>
            </a:r>
            <a:r>
              <a:rPr lang="en-US" sz="2000" b="1" dirty="0">
                <a:solidFill>
                  <a:srgbClr val="FF0000"/>
                </a:solidFill>
                <a:latin typeface="+mj-lt"/>
                <a:ea typeface="Times New Roman" panose="02020603050405020304" pitchFamily="18" charset="0"/>
                <a:cs typeface="Times New Roman" panose="02020603050405020304" pitchFamily="18" charset="0"/>
              </a:rPr>
              <a:t> </a:t>
            </a:r>
            <a:r>
              <a:rPr lang="en-US" sz="2000" b="1" dirty="0" err="1">
                <a:solidFill>
                  <a:srgbClr val="FF0000"/>
                </a:solidFill>
                <a:latin typeface="+mj-lt"/>
                <a:ea typeface="Times New Roman" panose="02020603050405020304" pitchFamily="18" charset="0"/>
                <a:cs typeface="Times New Roman" panose="02020603050405020304" pitchFamily="18" charset="0"/>
              </a:rPr>
              <a:t>dân</a:t>
            </a:r>
            <a:r>
              <a:rPr lang="en-US" sz="2000" b="1" dirty="0">
                <a:solidFill>
                  <a:srgbClr val="FF0000"/>
                </a:solidFill>
                <a:latin typeface="+mj-lt"/>
                <a:ea typeface="Times New Roman" panose="02020603050405020304" pitchFamily="18" charset="0"/>
                <a:cs typeface="Times New Roman" panose="02020603050405020304" pitchFamily="18" charset="0"/>
              </a:rPr>
              <a:t> </a:t>
            </a:r>
            <a:r>
              <a:rPr lang="en-US" sz="2000" b="1" dirty="0" err="1">
                <a:solidFill>
                  <a:srgbClr val="FF0000"/>
                </a:solidFill>
                <a:latin typeface="+mj-lt"/>
                <a:ea typeface="Times New Roman" panose="02020603050405020304" pitchFamily="18" charset="0"/>
                <a:cs typeface="Times New Roman" panose="02020603050405020304" pitchFamily="18" charset="0"/>
              </a:rPr>
              <a:t>tộc</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b="1" dirty="0" err="1">
                <a:solidFill>
                  <a:srgbClr val="002060"/>
                </a:solidFill>
                <a:latin typeface="+mj-lt"/>
                <a:ea typeface="Times New Roman" panose="02020603050405020304" pitchFamily="18" charset="0"/>
                <a:cs typeface="Times New Roman" panose="02020603050405020304" pitchFamily="18" charset="0"/>
              </a:rPr>
              <a:t>đề</a:t>
            </a:r>
            <a:r>
              <a:rPr lang="en-US" sz="2000" b="1" dirty="0">
                <a:solidFill>
                  <a:srgbClr val="002060"/>
                </a:solidFill>
                <a:latin typeface="+mj-lt"/>
                <a:ea typeface="Times New Roman" panose="02020603050405020304" pitchFamily="18" charset="0"/>
                <a:cs typeface="Times New Roman" panose="02020603050405020304" pitchFamily="18" charset="0"/>
              </a:rPr>
              <a:t> </a:t>
            </a:r>
            <a:r>
              <a:rPr lang="en-US" sz="2000" b="1" dirty="0" err="1">
                <a:solidFill>
                  <a:srgbClr val="002060"/>
                </a:solidFill>
                <a:latin typeface="+mj-lt"/>
                <a:ea typeface="Times New Roman" panose="02020603050405020304" pitchFamily="18" charset="0"/>
                <a:cs typeface="Times New Roman" panose="02020603050405020304" pitchFamily="18" charset="0"/>
              </a:rPr>
              <a:t>cao</a:t>
            </a:r>
            <a:r>
              <a:rPr lang="en-US" sz="2000" b="1" dirty="0">
                <a:solidFill>
                  <a:srgbClr val="002060"/>
                </a:solidFill>
                <a:latin typeface="+mj-lt"/>
                <a:ea typeface="Times New Roman" panose="02020603050405020304" pitchFamily="18" charset="0"/>
                <a:cs typeface="Times New Roman" panose="02020603050405020304" pitchFamily="18" charset="0"/>
              </a:rPr>
              <a:t> </a:t>
            </a:r>
            <a:r>
              <a:rPr lang="en-US" sz="2000" b="1" dirty="0" err="1">
                <a:solidFill>
                  <a:srgbClr val="002060"/>
                </a:solidFill>
                <a:latin typeface="+mj-lt"/>
                <a:ea typeface="Times New Roman" panose="02020603050405020304" pitchFamily="18" charset="0"/>
                <a:cs typeface="Times New Roman" panose="02020603050405020304" pitchFamily="18" charset="0"/>
              </a:rPr>
              <a:t>vai</a:t>
            </a:r>
            <a:r>
              <a:rPr lang="en-US" sz="2000" b="1" dirty="0">
                <a:solidFill>
                  <a:srgbClr val="002060"/>
                </a:solidFill>
                <a:latin typeface="+mj-lt"/>
                <a:ea typeface="Times New Roman" panose="02020603050405020304" pitchFamily="18" charset="0"/>
                <a:cs typeface="Times New Roman" panose="02020603050405020304" pitchFamily="18" charset="0"/>
              </a:rPr>
              <a:t> </a:t>
            </a:r>
            <a:r>
              <a:rPr lang="en-US" sz="2000" b="1" dirty="0" err="1">
                <a:solidFill>
                  <a:srgbClr val="002060"/>
                </a:solidFill>
                <a:latin typeface="+mj-lt"/>
                <a:ea typeface="Times New Roman" panose="02020603050405020304" pitchFamily="18" charset="0"/>
                <a:cs typeface="Times New Roman" panose="02020603050405020304" pitchFamily="18" charset="0"/>
              </a:rPr>
              <a:t>trò</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các</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chủ</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thể</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trong</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xây</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dựng</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khối</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đại</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đoàn</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kết</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dân</a:t>
            </a:r>
            <a:r>
              <a:rPr lang="en-US" sz="2000" dirty="0">
                <a:solidFill>
                  <a:srgbClr val="663300"/>
                </a:solidFill>
                <a:latin typeface="+mj-lt"/>
                <a:ea typeface="Times New Roman" panose="02020603050405020304" pitchFamily="18" charset="0"/>
                <a:cs typeface="Times New Roman" panose="02020603050405020304" pitchFamily="18" charset="0"/>
              </a:rPr>
              <a:t> </a:t>
            </a:r>
            <a:r>
              <a:rPr lang="en-US" sz="2000" dirty="0" err="1">
                <a:solidFill>
                  <a:srgbClr val="663300"/>
                </a:solidFill>
                <a:latin typeface="+mj-lt"/>
                <a:ea typeface="Times New Roman" panose="02020603050405020304" pitchFamily="18" charset="0"/>
                <a:cs typeface="Times New Roman" panose="02020603050405020304" pitchFamily="18" charset="0"/>
              </a:rPr>
              <a:t>tộc</a:t>
            </a:r>
            <a:endParaRPr lang="en-US" sz="2000" dirty="0">
              <a:solidFill>
                <a:srgbClr val="663300"/>
              </a:solidFill>
              <a:effectLst/>
              <a:latin typeface="+mj-lt"/>
              <a:ea typeface="Calibri" panose="020F0502020204030204" pitchFamily="34" charset="0"/>
              <a:cs typeface="Times New Roman" panose="02020603050405020304" pitchFamily="18" charset="0"/>
            </a:endParaRPr>
          </a:p>
        </p:txBody>
      </p:sp>
      <p:sp>
        <p:nvSpPr>
          <p:cNvPr id="42" name="Rectangle 41"/>
          <p:cNvSpPr/>
          <p:nvPr/>
        </p:nvSpPr>
        <p:spPr>
          <a:xfrm>
            <a:off x="9685719" y="1607601"/>
            <a:ext cx="1402948"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rPr>
              <a:t>tư</a:t>
            </a:r>
            <a:r>
              <a:rPr lang="en-US" sz="2800" b="1" dirty="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3" name="Rectangle 42"/>
          <p:cNvSpPr/>
          <p:nvPr/>
        </p:nvSpPr>
        <p:spPr>
          <a:xfrm>
            <a:off x="9263825" y="2207566"/>
            <a:ext cx="2441022" cy="3170099"/>
          </a:xfrm>
          <a:prstGeom prst="rect">
            <a:avLst/>
          </a:prstGeom>
        </p:spPr>
        <p:txBody>
          <a:bodyPr wrap="square">
            <a:spAutoFit/>
          </a:bodyPr>
          <a:lstStyle/>
          <a:p>
            <a:pPr indent="457200" algn="just">
              <a:spcAft>
                <a:spcPts val="0"/>
              </a:spcAft>
            </a:pPr>
            <a:r>
              <a:rPr lang="en-US" sz="2000" dirty="0" err="1" smtClean="0">
                <a:solidFill>
                  <a:srgbClr val="008000"/>
                </a:solidFill>
                <a:latin typeface="+mj-lt"/>
                <a:ea typeface="Times New Roman" panose="02020603050405020304" pitchFamily="18" charset="0"/>
                <a:cs typeface="Times New Roman" panose="02020603050405020304" pitchFamily="18" charset="0"/>
              </a:rPr>
              <a:t>Thường</a:t>
            </a:r>
            <a:r>
              <a:rPr lang="en-US" sz="2000" dirty="0" smtClean="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xuyên</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nêu</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cao</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tinh</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thần</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cảnh</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giác</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chủ</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động</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kiên</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b="1" dirty="0" err="1">
                <a:solidFill>
                  <a:srgbClr val="D60093"/>
                </a:solidFill>
                <a:latin typeface="+mj-lt"/>
                <a:ea typeface="Times New Roman" panose="02020603050405020304" pitchFamily="18" charset="0"/>
                <a:cs typeface="Times New Roman" panose="02020603050405020304" pitchFamily="18" charset="0"/>
              </a:rPr>
              <a:t>quyết</a:t>
            </a:r>
            <a:r>
              <a:rPr lang="en-US" sz="2000" b="1" dirty="0">
                <a:solidFill>
                  <a:srgbClr val="D60093"/>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đấu</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tranh</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với</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mọi</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biểu</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hiện</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chống</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phá</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khối</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đại</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đoàn</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kết</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toàn</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dân</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tộc</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của</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các</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thế</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lực</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thù</a:t>
            </a:r>
            <a:r>
              <a:rPr lang="en-US" sz="2000" dirty="0">
                <a:solidFill>
                  <a:srgbClr val="008000"/>
                </a:solidFill>
                <a:latin typeface="+mj-lt"/>
                <a:ea typeface="Times New Roman" panose="02020603050405020304" pitchFamily="18" charset="0"/>
                <a:cs typeface="Times New Roman" panose="02020603050405020304" pitchFamily="18" charset="0"/>
              </a:rPr>
              <a:t> </a:t>
            </a:r>
            <a:r>
              <a:rPr lang="en-US" sz="2000" dirty="0" err="1">
                <a:solidFill>
                  <a:srgbClr val="008000"/>
                </a:solidFill>
                <a:latin typeface="+mj-lt"/>
                <a:ea typeface="Times New Roman" panose="02020603050405020304" pitchFamily="18" charset="0"/>
                <a:cs typeface="Times New Roman" panose="02020603050405020304" pitchFamily="18" charset="0"/>
              </a:rPr>
              <a:t>địch</a:t>
            </a:r>
            <a:endParaRPr lang="en-US" sz="2000" dirty="0">
              <a:solidFill>
                <a:srgbClr val="00800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3740552602"/>
      </p:ext>
    </p:extLst>
  </p:cSld>
  <p:clrMapOvr>
    <a:masterClrMapping/>
  </p:clrMapOvr>
  <p:timing>
    <p:tnLst>
      <p:par>
        <p:cTn id="1" dur="indefinite" restart="never" nodeType="tmRoot"/>
      </p:par>
    </p:tnLst>
  </p:timing>
</p:sld>
</file>

<file path=ppt/theme/theme1.xml><?xml version="1.0" encoding="utf-8"?>
<a:theme xmlns:a="http://schemas.openxmlformats.org/drawingml/2006/main" name="Cover and End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Contents Slide Master">
  <a:themeElements>
    <a:clrScheme name="2018-Education">
      <a:dk1>
        <a:sysClr val="windowText" lastClr="000000"/>
      </a:dk1>
      <a:lt1>
        <a:sysClr val="window" lastClr="FFFFFF"/>
      </a:lt1>
      <a:dk2>
        <a:srgbClr val="44546A"/>
      </a:dk2>
      <a:lt2>
        <a:srgbClr val="E7E6E6"/>
      </a:lt2>
      <a:accent1>
        <a:srgbClr val="FEB7D8"/>
      </a:accent1>
      <a:accent2>
        <a:srgbClr val="262626"/>
      </a:accent2>
      <a:accent3>
        <a:srgbClr val="FEB7D8"/>
      </a:accent3>
      <a:accent4>
        <a:srgbClr val="262626"/>
      </a:accent4>
      <a:accent5>
        <a:srgbClr val="FEB7D8"/>
      </a:accent5>
      <a:accent6>
        <a:srgbClr val="262626"/>
      </a:accent6>
      <a:hlink>
        <a:srgbClr val="3F3F3F"/>
      </a:hlink>
      <a:folHlink>
        <a:srgbClr val="3F3F3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Cover and End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Section Break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3_Contents Slide Master">
  <a:themeElements>
    <a:clrScheme name="2019-Business plan">
      <a:dk1>
        <a:sysClr val="windowText" lastClr="000000"/>
      </a:dk1>
      <a:lt1>
        <a:sysClr val="window" lastClr="FFFFFF"/>
      </a:lt1>
      <a:dk2>
        <a:srgbClr val="44546A"/>
      </a:dk2>
      <a:lt2>
        <a:srgbClr val="E7E6E6"/>
      </a:lt2>
      <a:accent1>
        <a:srgbClr val="5EBEE4"/>
      </a:accent1>
      <a:accent2>
        <a:srgbClr val="4CD6B0"/>
      </a:accent2>
      <a:accent3>
        <a:srgbClr val="98DC56"/>
      </a:accent3>
      <a:accent4>
        <a:srgbClr val="5EBEE4"/>
      </a:accent4>
      <a:accent5>
        <a:srgbClr val="4CD6B0"/>
      </a:accent5>
      <a:accent6>
        <a:srgbClr val="98DC56"/>
      </a:accent6>
      <a:hlink>
        <a:srgbClr val="BFBFBF"/>
      </a:hlink>
      <a:folHlink>
        <a:srgbClr val="BFBFB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4_Contents Slide Master">
  <a:themeElements>
    <a:clrScheme name="ALLPPT-COLOR-A24">
      <a:dk1>
        <a:sysClr val="windowText" lastClr="000000"/>
      </a:dk1>
      <a:lt1>
        <a:sysClr val="window" lastClr="FFFFFF"/>
      </a:lt1>
      <a:dk2>
        <a:srgbClr val="1F497D"/>
      </a:dk2>
      <a:lt2>
        <a:srgbClr val="EEECE1"/>
      </a:lt2>
      <a:accent1>
        <a:srgbClr val="57A7BD"/>
      </a:accent1>
      <a:accent2>
        <a:srgbClr val="69B6CC"/>
      </a:accent2>
      <a:accent3>
        <a:srgbClr val="57A7BD"/>
      </a:accent3>
      <a:accent4>
        <a:srgbClr val="69B6CC"/>
      </a:accent4>
      <a:accent5>
        <a:srgbClr val="57A7BD"/>
      </a:accent5>
      <a:accent6>
        <a:srgbClr val="69B6CC"/>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0.xml><?xml version="1.0" encoding="utf-8"?>
<a:theme xmlns:a="http://schemas.openxmlformats.org/drawingml/2006/main" name="5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1.xml><?xml version="1.0" encoding="utf-8"?>
<a:theme xmlns:a="http://schemas.openxmlformats.org/drawingml/2006/main" name="6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2.xml><?xml version="1.0" encoding="utf-8"?>
<a:theme xmlns:a="http://schemas.openxmlformats.org/drawingml/2006/main" name="7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3.xml><?xml version="1.0" encoding="utf-8"?>
<a:theme xmlns:a="http://schemas.openxmlformats.org/drawingml/2006/main" name="8_Contents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2_Cover and End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9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2_Section Break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0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11_Contents Slide Master">
  <a:themeElements>
    <a:clrScheme name="ALLPPT-OPENED BOOK">
      <a:dk1>
        <a:sysClr val="windowText" lastClr="000000"/>
      </a:dk1>
      <a:lt1>
        <a:sysClr val="window" lastClr="FFFFFF"/>
      </a:lt1>
      <a:dk2>
        <a:srgbClr val="44546A"/>
      </a:dk2>
      <a:lt2>
        <a:srgbClr val="E7E6E6"/>
      </a:lt2>
      <a:accent1>
        <a:srgbClr val="FDBDC7"/>
      </a:accent1>
      <a:accent2>
        <a:srgbClr val="BE8BE2"/>
      </a:accent2>
      <a:accent3>
        <a:srgbClr val="96E5D8"/>
      </a:accent3>
      <a:accent4>
        <a:srgbClr val="85C2F8"/>
      </a:accent4>
      <a:accent5>
        <a:srgbClr val="BFBFBF"/>
      </a:accent5>
      <a:accent6>
        <a:srgbClr val="3F3F3F"/>
      </a:accent6>
      <a:hlink>
        <a:srgbClr val="0563C1"/>
      </a:hlink>
      <a:folHlink>
        <a:srgbClr val="954F72"/>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12_Contents Slide Master">
  <a:themeElements>
    <a:clrScheme name="ALLPPT-Bussiness Key">
      <a:dk1>
        <a:sysClr val="windowText" lastClr="000000"/>
      </a:dk1>
      <a:lt1>
        <a:sysClr val="window" lastClr="FFFFFF"/>
      </a:lt1>
      <a:dk2>
        <a:srgbClr val="44546A"/>
      </a:dk2>
      <a:lt2>
        <a:srgbClr val="E7E6E6"/>
      </a:lt2>
      <a:accent1>
        <a:srgbClr val="E6106D"/>
      </a:accent1>
      <a:accent2>
        <a:srgbClr val="2C2C2C"/>
      </a:accent2>
      <a:accent3>
        <a:srgbClr val="E6106D"/>
      </a:accent3>
      <a:accent4>
        <a:srgbClr val="2C2C2C"/>
      </a:accent4>
      <a:accent5>
        <a:srgbClr val="E6106D"/>
      </a:accent5>
      <a:accent6>
        <a:srgbClr val="2C2C2C"/>
      </a:accent6>
      <a:hlink>
        <a:srgbClr val="FFFFFF"/>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cdb2004c019l">
  <a:themeElements>
    <a:clrScheme name="sample 3">
      <a:dk1>
        <a:srgbClr val="000066"/>
      </a:dk1>
      <a:lt1>
        <a:srgbClr val="FFFFFF"/>
      </a:lt1>
      <a:dk2>
        <a:srgbClr val="58A252"/>
      </a:dk2>
      <a:lt2>
        <a:srgbClr val="B2B2B2"/>
      </a:lt2>
      <a:accent1>
        <a:srgbClr val="0066FF"/>
      </a:accent1>
      <a:accent2>
        <a:srgbClr val="2C95A0"/>
      </a:accent2>
      <a:accent3>
        <a:srgbClr val="FFFFFF"/>
      </a:accent3>
      <a:accent4>
        <a:srgbClr val="000056"/>
      </a:accent4>
      <a:accent5>
        <a:srgbClr val="AAB8FF"/>
      </a:accent5>
      <a:accent6>
        <a:srgbClr val="278791"/>
      </a:accent6>
      <a:hlink>
        <a:srgbClr val="35BBE5"/>
      </a:hlink>
      <a:folHlink>
        <a:srgbClr val="872ECA"/>
      </a:folHlink>
    </a:clrScheme>
    <a:fontScheme name="sample">
      <a:majorFont>
        <a:latin typeface="Arial"/>
        <a:ea typeface=""/>
        <a:cs typeface=""/>
      </a:majorFont>
      <a:minorFont>
        <a:latin typeface="Verdana"/>
        <a:ea typeface=""/>
        <a:cs typeface=""/>
      </a:minorFont>
    </a:fontScheme>
    <a:fmtScheme name="Văn phòng">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57263" rtl="0" eaLnBrk="1" fontAlgn="base" latinLnBrk="0" hangingPunct="1">
          <a:lnSpc>
            <a:spcPct val="100000"/>
          </a:lnSpc>
          <a:spcBef>
            <a:spcPct val="0"/>
          </a:spcBef>
          <a:spcAft>
            <a:spcPct val="0"/>
          </a:spcAft>
          <a:buClrTx/>
          <a:buSzTx/>
          <a:buFontTx/>
          <a:buNone/>
          <a:tabLst/>
          <a:defRPr kumimoji="0" lang="en-US" sz="19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57263" rtl="0" eaLnBrk="1" fontAlgn="base" latinLnBrk="0" hangingPunct="1">
          <a:lnSpc>
            <a:spcPct val="100000"/>
          </a:lnSpc>
          <a:spcBef>
            <a:spcPct val="0"/>
          </a:spcBef>
          <a:spcAft>
            <a:spcPct val="0"/>
          </a:spcAft>
          <a:buClrTx/>
          <a:buSzTx/>
          <a:buFontTx/>
          <a:buNone/>
          <a:tabLst/>
          <a:defRPr kumimoji="0" lang="en-US" sz="19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66"/>
        </a:dk1>
        <a:lt1>
          <a:srgbClr val="FFFFFF"/>
        </a:lt1>
        <a:dk2>
          <a:srgbClr val="58A252"/>
        </a:dk2>
        <a:lt2>
          <a:srgbClr val="B2B2B2"/>
        </a:lt2>
        <a:accent1>
          <a:srgbClr val="33CCCC"/>
        </a:accent1>
        <a:accent2>
          <a:srgbClr val="0099CC"/>
        </a:accent2>
        <a:accent3>
          <a:srgbClr val="FFFFFF"/>
        </a:accent3>
        <a:accent4>
          <a:srgbClr val="000056"/>
        </a:accent4>
        <a:accent5>
          <a:srgbClr val="ADE2E2"/>
        </a:accent5>
        <a:accent6>
          <a:srgbClr val="008AB9"/>
        </a:accent6>
        <a:hlink>
          <a:srgbClr val="6A9EB0"/>
        </a:hlink>
        <a:folHlink>
          <a:srgbClr val="6666FF"/>
        </a:folHlink>
      </a:clrScheme>
      <a:clrMap bg1="lt1" tx1="dk1" bg2="lt2" tx2="dk2" accent1="accent1" accent2="accent2" accent3="accent3" accent4="accent4" accent5="accent5" accent6="accent6" hlink="hlink" folHlink="folHlink"/>
    </a:extraClrScheme>
    <a:extraClrScheme>
      <a:clrScheme name="sample 2">
        <a:dk1>
          <a:srgbClr val="000066"/>
        </a:dk1>
        <a:lt1>
          <a:srgbClr val="FFFFFF"/>
        </a:lt1>
        <a:dk2>
          <a:srgbClr val="415CB3"/>
        </a:dk2>
        <a:lt2>
          <a:srgbClr val="B2B2B2"/>
        </a:lt2>
        <a:accent1>
          <a:srgbClr val="55AEEB"/>
        </a:accent1>
        <a:accent2>
          <a:srgbClr val="FF9933"/>
        </a:accent2>
        <a:accent3>
          <a:srgbClr val="FFFFFF"/>
        </a:accent3>
        <a:accent4>
          <a:srgbClr val="000056"/>
        </a:accent4>
        <a:accent5>
          <a:srgbClr val="B4D3F3"/>
        </a:accent5>
        <a:accent6>
          <a:srgbClr val="E78A2D"/>
        </a:accent6>
        <a:hlink>
          <a:srgbClr val="4D7AB5"/>
        </a:hlink>
        <a:folHlink>
          <a:srgbClr val="9964A2"/>
        </a:folHlink>
      </a:clrScheme>
      <a:clrMap bg1="lt1" tx1="dk1" bg2="lt2" tx2="dk2" accent1="accent1" accent2="accent2" accent3="accent3" accent4="accent4" accent5="accent5" accent6="accent6" hlink="hlink" folHlink="folHlink"/>
    </a:extraClrScheme>
    <a:extraClrScheme>
      <a:clrScheme name="sample 3">
        <a:dk1>
          <a:srgbClr val="000066"/>
        </a:dk1>
        <a:lt1>
          <a:srgbClr val="FFFFFF"/>
        </a:lt1>
        <a:dk2>
          <a:srgbClr val="58A252"/>
        </a:dk2>
        <a:lt2>
          <a:srgbClr val="B2B2B2"/>
        </a:lt2>
        <a:accent1>
          <a:srgbClr val="0066FF"/>
        </a:accent1>
        <a:accent2>
          <a:srgbClr val="2C95A0"/>
        </a:accent2>
        <a:accent3>
          <a:srgbClr val="FFFFFF"/>
        </a:accent3>
        <a:accent4>
          <a:srgbClr val="000056"/>
        </a:accent4>
        <a:accent5>
          <a:srgbClr val="AAB8FF"/>
        </a:accent5>
        <a:accent6>
          <a:srgbClr val="278791"/>
        </a:accent6>
        <a:hlink>
          <a:srgbClr val="35BBE5"/>
        </a:hlink>
        <a:folHlink>
          <a:srgbClr val="872ECA"/>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4057</TotalTime>
  <Words>2633</Words>
  <Application>Microsoft Office PowerPoint</Application>
  <PresentationFormat>Custom</PresentationFormat>
  <Paragraphs>168</Paragraphs>
  <Slides>32</Slides>
  <Notes>1</Notes>
  <HiddenSlides>0</HiddenSlides>
  <MMClips>0</MMClips>
  <ScaleCrop>false</ScaleCrop>
  <HeadingPairs>
    <vt:vector size="4" baseType="variant">
      <vt:variant>
        <vt:lpstr>Theme</vt:lpstr>
      </vt:variant>
      <vt:variant>
        <vt:i4>20</vt:i4>
      </vt:variant>
      <vt:variant>
        <vt:lpstr>Slide Titles</vt:lpstr>
      </vt:variant>
      <vt:variant>
        <vt:i4>32</vt:i4>
      </vt:variant>
    </vt:vector>
  </HeadingPairs>
  <TitlesOfParts>
    <vt:vector size="52" baseType="lpstr">
      <vt:lpstr>Cover and End Slide Master</vt:lpstr>
      <vt:lpstr>Contents Slide Master</vt:lpstr>
      <vt:lpstr>Section Break Slide Master</vt:lpstr>
      <vt:lpstr>1_Contents Slide Master</vt:lpstr>
      <vt:lpstr>1_Cover and End Slide Master</vt:lpstr>
      <vt:lpstr>2_Contents Slide Master</vt:lpstr>
      <vt:lpstr>1_Section Break Slide Master</vt:lpstr>
      <vt:lpstr>3_Contents Slide Master</vt:lpstr>
      <vt:lpstr>4_Contents Slide Master</vt:lpstr>
      <vt:lpstr>5_Contents Slide Master</vt:lpstr>
      <vt:lpstr>6_Contents Slide Master</vt:lpstr>
      <vt:lpstr>7_Contents Slide Master</vt:lpstr>
      <vt:lpstr>8_Contents Slide Master</vt:lpstr>
      <vt:lpstr>2_Cover and End Slide Master</vt:lpstr>
      <vt:lpstr>9_Contents Slide Master</vt:lpstr>
      <vt:lpstr>2_Section Break Slide Master</vt:lpstr>
      <vt:lpstr>10_Contents Slide Master</vt:lpstr>
      <vt:lpstr>11_Contents Slide Master</vt:lpstr>
      <vt:lpstr>12_Contents Slide Master</vt:lpstr>
      <vt:lpstr>cdb2004c019l</vt:lpstr>
      <vt:lpstr>Slide 1</vt:lpstr>
      <vt:lpstr>Slide 2</vt:lpstr>
      <vt:lpstr>Slide 3</vt:lpstr>
      <vt:lpstr>Slide 4</vt:lpstr>
      <vt:lpstr>Slide 5</vt:lpstr>
      <vt:lpstr>Slide 6</vt:lpstr>
      <vt:lpstr>Slide 7</vt:lpstr>
      <vt:lpstr>Slide 8</vt:lpstr>
      <vt:lpstr>Slide 9</vt:lpstr>
      <vt:lpstr>Slide 10</vt:lpstr>
      <vt:lpstr>Chiến lược: là tổ hợp các mục tiêu dài hạn và các biện pháp, các cách thức, con đường đạt đến các mục tiêu đó</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Allppt.com;Googleslidesppt.com</dc:creator>
  <cp:lastModifiedBy>LENOVO</cp:lastModifiedBy>
  <cp:revision>141</cp:revision>
  <dcterms:created xsi:type="dcterms:W3CDTF">2018-04-24T17:14:44Z</dcterms:created>
  <dcterms:modified xsi:type="dcterms:W3CDTF">2020-05-24T12:00:14Z</dcterms:modified>
</cp:coreProperties>
</file>